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0"/>
  </p:notesMasterIdLst>
  <p:sldIdLst>
    <p:sldId id="263" r:id="rId5"/>
    <p:sldId id="334" r:id="rId6"/>
    <p:sldId id="335" r:id="rId7"/>
    <p:sldId id="336" r:id="rId8"/>
    <p:sldId id="33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31E2D1C-1AE1-4C55-8ED0-A3527EC7A38D}">
          <p14:sldIdLst>
            <p14:sldId id="263"/>
            <p14:sldId id="334"/>
            <p14:sldId id="335"/>
            <p14:sldId id="336"/>
          </p14:sldIdLst>
        </p14:section>
        <p14:section name="SOLUTIONS" id="{87A4CF18-B0E4-4789-A839-299B7AE54190}">
          <p14:sldIdLst/>
        </p14:section>
        <p14:section name="TECHNOLOGIES" id="{DE4872F4-9416-4636-BE87-94F4363DDE29}">
          <p14:sldIdLst/>
        </p14:section>
        <p14:section name="WRAP UP - Q&amp;A" id="{018F54E9-3309-48BD-BA9F-20FA6AEDB0CB}">
          <p14:sldIdLst>
            <p14:sldId id="33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341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259A"/>
    <a:srgbClr val="353393"/>
    <a:srgbClr val="AF31D3"/>
    <a:srgbClr val="22B5D9"/>
    <a:srgbClr val="FFC000"/>
    <a:srgbClr val="696DB8"/>
    <a:srgbClr val="AEAEAE"/>
    <a:srgbClr val="65DCD6"/>
    <a:srgbClr val="F2F2F2"/>
    <a:srgbClr val="722CC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C6F863-08C6-489E-92BB-17876F73607D}" v="1" dt="2024-04-18T03:02:25.93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23" autoAdjust="0"/>
    <p:restoredTop sz="94660" autoAdjust="0"/>
  </p:normalViewPr>
  <p:slideViewPr>
    <p:cSldViewPr snapToGrid="0">
      <p:cViewPr varScale="1">
        <p:scale>
          <a:sx n="102" d="100"/>
          <a:sy n="102" d="100"/>
        </p:scale>
        <p:origin x="138" y="162"/>
      </p:cViewPr>
      <p:guideLst>
        <p:guide orient="horz" pos="2341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clId="Web-{19C6F863-08C6-489E-92BB-17876F73607D}"/>
    <pc:docChg chg="sldOrd">
      <pc:chgData name="" userId="" providerId="" clId="Web-{19C6F863-08C6-489E-92BB-17876F73607D}" dt="2024-04-18T03:02:25.939" v="0"/>
      <pc:docMkLst>
        <pc:docMk/>
      </pc:docMkLst>
      <pc:sldChg chg="ord">
        <pc:chgData name="" userId="" providerId="" clId="Web-{19C6F863-08C6-489E-92BB-17876F73607D}" dt="2024-04-18T03:02:25.939" v="0"/>
        <pc:sldMkLst>
          <pc:docMk/>
          <pc:sldMk cId="2216189332" sldId="334"/>
        </pc:sldMkLst>
      </pc:sldChg>
    </pc:docChg>
  </pc:docChgLst>
  <pc:docChgLst>
    <pc:chgData name="Angela Han" userId="07ac8295-723b-48c5-b66a-f3a3be3dc87b" providerId="ADAL" clId="{F6A63FFC-84EB-4328-9CCE-0BA603308114}"/>
    <pc:docChg chg="undo custSel addSld delSld modSld modSection">
      <pc:chgData name="Angela Han" userId="07ac8295-723b-48c5-b66a-f3a3be3dc87b" providerId="ADAL" clId="{F6A63FFC-84EB-4328-9CCE-0BA603308114}" dt="2023-08-02T09:01:41.986" v="886" actId="20577"/>
      <pc:docMkLst>
        <pc:docMk/>
      </pc:docMkLst>
      <pc:sldChg chg="modSp mod">
        <pc:chgData name="Angela Han" userId="07ac8295-723b-48c5-b66a-f3a3be3dc87b" providerId="ADAL" clId="{F6A63FFC-84EB-4328-9CCE-0BA603308114}" dt="2023-08-02T08:01:33.459" v="16"/>
        <pc:sldMkLst>
          <pc:docMk/>
          <pc:sldMk cId="2906514662" sldId="263"/>
        </pc:sldMkLst>
        <pc:spChg chg="mod">
          <ac:chgData name="Angela Han" userId="07ac8295-723b-48c5-b66a-f3a3be3dc87b" providerId="ADAL" clId="{F6A63FFC-84EB-4328-9CCE-0BA603308114}" dt="2023-08-02T08:01:17.016" v="12" actId="20577"/>
          <ac:spMkLst>
            <pc:docMk/>
            <pc:sldMk cId="2906514662" sldId="263"/>
            <ac:spMk id="6" creationId="{ECBD3D8D-6B89-F70E-0153-23850F308CD3}"/>
          </ac:spMkLst>
        </pc:spChg>
        <pc:spChg chg="mod">
          <ac:chgData name="Angela Han" userId="07ac8295-723b-48c5-b66a-f3a3be3dc87b" providerId="ADAL" clId="{F6A63FFC-84EB-4328-9CCE-0BA603308114}" dt="2023-08-02T08:01:33.459" v="16"/>
          <ac:spMkLst>
            <pc:docMk/>
            <pc:sldMk cId="2906514662" sldId="263"/>
            <ac:spMk id="9" creationId="{72426A2B-930A-72AF-1280-95F5B63008FB}"/>
          </ac:spMkLst>
        </pc:spChg>
      </pc:sldChg>
      <pc:sldChg chg="addSp modSp mod">
        <pc:chgData name="Angela Han" userId="07ac8295-723b-48c5-b66a-f3a3be3dc87b" providerId="ADAL" clId="{F6A63FFC-84EB-4328-9CCE-0BA603308114}" dt="2023-08-02T08:20:37.581" v="250" actId="20577"/>
        <pc:sldMkLst>
          <pc:docMk/>
          <pc:sldMk cId="2216189332" sldId="334"/>
        </pc:sldMkLst>
        <pc:spChg chg="mod">
          <ac:chgData name="Angela Han" userId="07ac8295-723b-48c5-b66a-f3a3be3dc87b" providerId="ADAL" clId="{F6A63FFC-84EB-4328-9CCE-0BA603308114}" dt="2023-08-02T08:20:37.581" v="250" actId="20577"/>
          <ac:spMkLst>
            <pc:docMk/>
            <pc:sldMk cId="2216189332" sldId="334"/>
            <ac:spMk id="2" creationId="{771EC4C4-4ACD-3A0C-F75D-763180399ED3}"/>
          </ac:spMkLst>
        </pc:spChg>
        <pc:spChg chg="mod">
          <ac:chgData name="Angela Han" userId="07ac8295-723b-48c5-b66a-f3a3be3dc87b" providerId="ADAL" clId="{F6A63FFC-84EB-4328-9CCE-0BA603308114}" dt="2023-08-02T08:14:59.954" v="127" actId="20577"/>
          <ac:spMkLst>
            <pc:docMk/>
            <pc:sldMk cId="2216189332" sldId="334"/>
            <ac:spMk id="3" creationId="{4DFD46C5-7A40-B4DD-0447-4E3B046C08A8}"/>
          </ac:spMkLst>
        </pc:spChg>
        <pc:spChg chg="add mod">
          <ac:chgData name="Angela Han" userId="07ac8295-723b-48c5-b66a-f3a3be3dc87b" providerId="ADAL" clId="{F6A63FFC-84EB-4328-9CCE-0BA603308114}" dt="2023-08-02T08:19:32.552" v="220" actId="1038"/>
          <ac:spMkLst>
            <pc:docMk/>
            <pc:sldMk cId="2216189332" sldId="334"/>
            <ac:spMk id="6" creationId="{6418E655-2D12-58CC-C732-972090636804}"/>
          </ac:spMkLst>
        </pc:spChg>
        <pc:spChg chg="add mod">
          <ac:chgData name="Angela Han" userId="07ac8295-723b-48c5-b66a-f3a3be3dc87b" providerId="ADAL" clId="{F6A63FFC-84EB-4328-9CCE-0BA603308114}" dt="2023-08-02T08:19:32.552" v="220" actId="1038"/>
          <ac:spMkLst>
            <pc:docMk/>
            <pc:sldMk cId="2216189332" sldId="334"/>
            <ac:spMk id="7" creationId="{4288CAE4-3289-CCD0-7EBB-01E46B6D8390}"/>
          </ac:spMkLst>
        </pc:spChg>
        <pc:spChg chg="add mod">
          <ac:chgData name="Angela Han" userId="07ac8295-723b-48c5-b66a-f3a3be3dc87b" providerId="ADAL" clId="{F6A63FFC-84EB-4328-9CCE-0BA603308114}" dt="2023-08-02T08:19:45.671" v="235" actId="1036"/>
          <ac:spMkLst>
            <pc:docMk/>
            <pc:sldMk cId="2216189332" sldId="334"/>
            <ac:spMk id="11" creationId="{72E0BECC-B5E3-6E95-6F3E-39311F76D790}"/>
          </ac:spMkLst>
        </pc:spChg>
        <pc:spChg chg="add mod">
          <ac:chgData name="Angela Han" userId="07ac8295-723b-48c5-b66a-f3a3be3dc87b" providerId="ADAL" clId="{F6A63FFC-84EB-4328-9CCE-0BA603308114}" dt="2023-08-02T08:19:45.671" v="235" actId="1036"/>
          <ac:spMkLst>
            <pc:docMk/>
            <pc:sldMk cId="2216189332" sldId="334"/>
            <ac:spMk id="12" creationId="{860DF89F-6241-AD85-10AA-EF971E98D217}"/>
          </ac:spMkLst>
        </pc:spChg>
        <pc:cxnChg chg="add mod">
          <ac:chgData name="Angela Han" userId="07ac8295-723b-48c5-b66a-f3a3be3dc87b" providerId="ADAL" clId="{F6A63FFC-84EB-4328-9CCE-0BA603308114}" dt="2023-08-02T08:19:20.983" v="189" actId="14100"/>
          <ac:cxnSpMkLst>
            <pc:docMk/>
            <pc:sldMk cId="2216189332" sldId="334"/>
            <ac:cxnSpMk id="9" creationId="{723775F9-4883-5C31-7CFD-B9E5773DA006}"/>
          </ac:cxnSpMkLst>
        </pc:cxnChg>
        <pc:cxnChg chg="add mod">
          <ac:chgData name="Angela Han" userId="07ac8295-723b-48c5-b66a-f3a3be3dc87b" providerId="ADAL" clId="{F6A63FFC-84EB-4328-9CCE-0BA603308114}" dt="2023-08-02T08:19:25.436" v="194" actId="14100"/>
          <ac:cxnSpMkLst>
            <pc:docMk/>
            <pc:sldMk cId="2216189332" sldId="334"/>
            <ac:cxnSpMk id="10" creationId="{90A9B01C-00F9-9B73-C882-C8CBEEE13781}"/>
          </ac:cxnSpMkLst>
        </pc:cxnChg>
        <pc:cxnChg chg="add mod">
          <ac:chgData name="Angela Han" userId="07ac8295-723b-48c5-b66a-f3a3be3dc87b" providerId="ADAL" clId="{F6A63FFC-84EB-4328-9CCE-0BA603308114}" dt="2023-08-02T08:19:10.980" v="184" actId="14100"/>
          <ac:cxnSpMkLst>
            <pc:docMk/>
            <pc:sldMk cId="2216189332" sldId="334"/>
            <ac:cxnSpMk id="14" creationId="{FB187125-E18E-F8BA-E59B-AE3BE6D9426B}"/>
          </ac:cxnSpMkLst>
        </pc:cxnChg>
      </pc:sldChg>
      <pc:sldChg chg="modSp new mod">
        <pc:chgData name="Angela Han" userId="07ac8295-723b-48c5-b66a-f3a3be3dc87b" providerId="ADAL" clId="{F6A63FFC-84EB-4328-9CCE-0BA603308114}" dt="2023-08-02T08:58:22.440" v="679" actId="20577"/>
        <pc:sldMkLst>
          <pc:docMk/>
          <pc:sldMk cId="42038898" sldId="335"/>
        </pc:sldMkLst>
        <pc:spChg chg="mod">
          <ac:chgData name="Angela Han" userId="07ac8295-723b-48c5-b66a-f3a3be3dc87b" providerId="ADAL" clId="{F6A63FFC-84EB-4328-9CCE-0BA603308114}" dt="2023-08-02T08:20:52.417" v="277" actId="20577"/>
          <ac:spMkLst>
            <pc:docMk/>
            <pc:sldMk cId="42038898" sldId="335"/>
            <ac:spMk id="2" creationId="{E9233FDB-0DAC-2D08-BA41-35FBDA700D2E}"/>
          </ac:spMkLst>
        </pc:spChg>
        <pc:spChg chg="mod">
          <ac:chgData name="Angela Han" userId="07ac8295-723b-48c5-b66a-f3a3be3dc87b" providerId="ADAL" clId="{F6A63FFC-84EB-4328-9CCE-0BA603308114}" dt="2023-08-02T08:58:22.440" v="679" actId="20577"/>
          <ac:spMkLst>
            <pc:docMk/>
            <pc:sldMk cId="42038898" sldId="335"/>
            <ac:spMk id="3" creationId="{BD4B2F83-277D-9919-8A95-ACA7AD79D60E}"/>
          </ac:spMkLst>
        </pc:spChg>
      </pc:sldChg>
      <pc:sldChg chg="del">
        <pc:chgData name="Angela Han" userId="07ac8295-723b-48c5-b66a-f3a3be3dc87b" providerId="ADAL" clId="{F6A63FFC-84EB-4328-9CCE-0BA603308114}" dt="2023-08-02T08:15:12.648" v="131" actId="47"/>
        <pc:sldMkLst>
          <pc:docMk/>
          <pc:sldMk cId="3173094308" sldId="335"/>
        </pc:sldMkLst>
      </pc:sldChg>
      <pc:sldChg chg="addSp delSp modSp new mod">
        <pc:chgData name="Angela Han" userId="07ac8295-723b-48c5-b66a-f3a3be3dc87b" providerId="ADAL" clId="{F6A63FFC-84EB-4328-9CCE-0BA603308114}" dt="2023-08-02T09:01:41.986" v="886" actId="20577"/>
        <pc:sldMkLst>
          <pc:docMk/>
          <pc:sldMk cId="100256582" sldId="336"/>
        </pc:sldMkLst>
        <pc:spChg chg="mod">
          <ac:chgData name="Angela Han" userId="07ac8295-723b-48c5-b66a-f3a3be3dc87b" providerId="ADAL" clId="{F6A63FFC-84EB-4328-9CCE-0BA603308114}" dt="2023-08-02T08:55:32.710" v="661" actId="20577"/>
          <ac:spMkLst>
            <pc:docMk/>
            <pc:sldMk cId="100256582" sldId="336"/>
            <ac:spMk id="2" creationId="{30D6DC99-303A-9AEC-EA4F-24F8E0AF1993}"/>
          </ac:spMkLst>
        </pc:spChg>
        <pc:spChg chg="del">
          <ac:chgData name="Angela Han" userId="07ac8295-723b-48c5-b66a-f3a3be3dc87b" providerId="ADAL" clId="{F6A63FFC-84EB-4328-9CCE-0BA603308114}" dt="2023-08-02T08:59:13.359" v="680" actId="3680"/>
          <ac:spMkLst>
            <pc:docMk/>
            <pc:sldMk cId="100256582" sldId="336"/>
            <ac:spMk id="3" creationId="{DAA34FF8-1383-C450-6C62-1A2BB5F97A70}"/>
          </ac:spMkLst>
        </pc:spChg>
        <pc:graphicFrameChg chg="add mod ord modGraphic">
          <ac:chgData name="Angela Han" userId="07ac8295-723b-48c5-b66a-f3a3be3dc87b" providerId="ADAL" clId="{F6A63FFC-84EB-4328-9CCE-0BA603308114}" dt="2023-08-02T09:01:41.986" v="886" actId="20577"/>
          <ac:graphicFrameMkLst>
            <pc:docMk/>
            <pc:sldMk cId="100256582" sldId="336"/>
            <ac:graphicFrameMk id="6" creationId="{63584EFC-B843-D280-20A5-0483F5F38C76}"/>
          </ac:graphicFrameMkLst>
        </pc:graphicFrameChg>
      </pc:sldChg>
      <pc:sldChg chg="del">
        <pc:chgData name="Angela Han" userId="07ac8295-723b-48c5-b66a-f3a3be3dc87b" providerId="ADAL" clId="{F6A63FFC-84EB-4328-9CCE-0BA603308114}" dt="2023-08-02T08:15:08.038" v="128" actId="47"/>
        <pc:sldMkLst>
          <pc:docMk/>
          <pc:sldMk cId="1590956519" sldId="336"/>
        </pc:sldMkLst>
      </pc:sldChg>
      <pc:sldChg chg="del">
        <pc:chgData name="Angela Han" userId="07ac8295-723b-48c5-b66a-f3a3be3dc87b" providerId="ADAL" clId="{F6A63FFC-84EB-4328-9CCE-0BA603308114}" dt="2023-08-02T08:15:08.754" v="129" actId="47"/>
        <pc:sldMkLst>
          <pc:docMk/>
          <pc:sldMk cId="2330336844" sldId="337"/>
        </pc:sldMkLst>
      </pc:sldChg>
      <pc:sldChg chg="del">
        <pc:chgData name="Angela Han" userId="07ac8295-723b-48c5-b66a-f3a3be3dc87b" providerId="ADAL" clId="{F6A63FFC-84EB-4328-9CCE-0BA603308114}" dt="2023-08-02T08:15:10.816" v="130" actId="47"/>
        <pc:sldMkLst>
          <pc:docMk/>
          <pc:sldMk cId="2722371975" sldId="338"/>
        </pc:sldMkLst>
      </pc:sldChg>
      <pc:sldChg chg="del">
        <pc:chgData name="Angela Han" userId="07ac8295-723b-48c5-b66a-f3a3be3dc87b" providerId="ADAL" clId="{F6A63FFC-84EB-4328-9CCE-0BA603308114}" dt="2023-08-02T08:15:13.670" v="132" actId="47"/>
        <pc:sldMkLst>
          <pc:docMk/>
          <pc:sldMk cId="2118271478" sldId="339"/>
        </pc:sldMkLst>
      </pc:sldChg>
      <pc:sldChg chg="del">
        <pc:chgData name="Angela Han" userId="07ac8295-723b-48c5-b66a-f3a3be3dc87b" providerId="ADAL" clId="{F6A63FFC-84EB-4328-9CCE-0BA603308114}" dt="2023-08-02T08:15:14.646" v="133" actId="47"/>
        <pc:sldMkLst>
          <pc:docMk/>
          <pc:sldMk cId="454185816" sldId="34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9D2BC4-B0AE-400C-9167-DE4627383530}" type="datetimeFigureOut">
              <a:rPr lang="en-SG" smtClean="0"/>
              <a:t>17/4/2024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632F39-EB7F-49A7-83E2-8C1FFE3A74B8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9399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0AF7ED0-24BF-24C5-0082-07028C74106F}"/>
              </a:ext>
            </a:extLst>
          </p:cNvPr>
          <p:cNvSpPr/>
          <p:nvPr userDrawn="1"/>
        </p:nvSpPr>
        <p:spPr>
          <a:xfrm rot="10800000">
            <a:off x="6312024" y="3918012"/>
            <a:ext cx="5879976" cy="293998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2">
                  <a:alpha val="53000"/>
                </a:schemeClr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2A1E7953-DC18-098F-22F7-B64378D66399}"/>
              </a:ext>
            </a:extLst>
          </p:cNvPr>
          <p:cNvSpPr/>
          <p:nvPr userDrawn="1"/>
        </p:nvSpPr>
        <p:spPr>
          <a:xfrm rot="5400000">
            <a:off x="7086453" y="1701849"/>
            <a:ext cx="6807396" cy="3403698"/>
          </a:xfrm>
          <a:custGeom>
            <a:avLst/>
            <a:gdLst>
              <a:gd name="connsiteX0" fmla="*/ 0 w 2664296"/>
              <a:gd name="connsiteY0" fmla="*/ 0 h 1332148"/>
              <a:gd name="connsiteX1" fmla="*/ 2664296 w 2664296"/>
              <a:gd name="connsiteY1" fmla="*/ 0 h 1332148"/>
              <a:gd name="connsiteX2" fmla="*/ 1332148 w 2664296"/>
              <a:gd name="connsiteY2" fmla="*/ 1332148 h 1332148"/>
              <a:gd name="connsiteX3" fmla="*/ 0 w 2664296"/>
              <a:gd name="connsiteY3" fmla="*/ 0 h 1332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64296" h="1332148">
                <a:moveTo>
                  <a:pt x="0" y="0"/>
                </a:moveTo>
                <a:lnTo>
                  <a:pt x="2664296" y="0"/>
                </a:lnTo>
                <a:cubicBezTo>
                  <a:pt x="2664296" y="735725"/>
                  <a:pt x="2067873" y="1332148"/>
                  <a:pt x="1332148" y="1332148"/>
                </a:cubicBezTo>
                <a:cubicBezTo>
                  <a:pt x="596423" y="1332148"/>
                  <a:pt x="0" y="735725"/>
                  <a:pt x="0" y="0"/>
                </a:cubicBezTo>
                <a:close/>
              </a:path>
            </a:pathLst>
          </a:custGeom>
          <a:gradFill flip="none" rotWithShape="1">
            <a:gsLst>
              <a:gs pos="84000">
                <a:schemeClr val="tx2"/>
              </a:gs>
              <a:gs pos="27000">
                <a:schemeClr val="accent2"/>
              </a:gs>
              <a:gs pos="65000">
                <a:schemeClr val="accent1"/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F0554CBC-6DDD-8386-FF83-CF62518B0A8B}"/>
              </a:ext>
            </a:extLst>
          </p:cNvPr>
          <p:cNvSpPr/>
          <p:nvPr userDrawn="1"/>
        </p:nvSpPr>
        <p:spPr>
          <a:xfrm>
            <a:off x="7847856" y="0"/>
            <a:ext cx="1656184" cy="1245152"/>
          </a:xfrm>
          <a:custGeom>
            <a:avLst/>
            <a:gdLst>
              <a:gd name="connsiteX0" fmla="*/ 116493 w 1656184"/>
              <a:gd name="connsiteY0" fmla="*/ 0 h 1245152"/>
              <a:gd name="connsiteX1" fmla="*/ 1539691 w 1656184"/>
              <a:gd name="connsiteY1" fmla="*/ 0 h 1245152"/>
              <a:gd name="connsiteX2" fmla="*/ 1591108 w 1656184"/>
              <a:gd name="connsiteY2" fmla="*/ 94729 h 1245152"/>
              <a:gd name="connsiteX3" fmla="*/ 1656184 w 1656184"/>
              <a:gd name="connsiteY3" fmla="*/ 417060 h 1245152"/>
              <a:gd name="connsiteX4" fmla="*/ 828092 w 1656184"/>
              <a:gd name="connsiteY4" fmla="*/ 1245152 h 1245152"/>
              <a:gd name="connsiteX5" fmla="*/ 0 w 1656184"/>
              <a:gd name="connsiteY5" fmla="*/ 417060 h 1245152"/>
              <a:gd name="connsiteX6" fmla="*/ 65076 w 1656184"/>
              <a:gd name="connsiteY6" fmla="*/ 94729 h 1245152"/>
              <a:gd name="connsiteX7" fmla="*/ 116493 w 1656184"/>
              <a:gd name="connsiteY7" fmla="*/ 0 h 1245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56184" h="1245152">
                <a:moveTo>
                  <a:pt x="116493" y="0"/>
                </a:moveTo>
                <a:lnTo>
                  <a:pt x="1539691" y="0"/>
                </a:lnTo>
                <a:lnTo>
                  <a:pt x="1591108" y="94729"/>
                </a:lnTo>
                <a:cubicBezTo>
                  <a:pt x="1633012" y="193801"/>
                  <a:pt x="1656184" y="302724"/>
                  <a:pt x="1656184" y="417060"/>
                </a:cubicBezTo>
                <a:cubicBezTo>
                  <a:pt x="1656184" y="874403"/>
                  <a:pt x="1285435" y="1245152"/>
                  <a:pt x="828092" y="1245152"/>
                </a:cubicBezTo>
                <a:cubicBezTo>
                  <a:pt x="370749" y="1245152"/>
                  <a:pt x="0" y="874403"/>
                  <a:pt x="0" y="417060"/>
                </a:cubicBezTo>
                <a:cubicBezTo>
                  <a:pt x="0" y="302724"/>
                  <a:pt x="23172" y="193801"/>
                  <a:pt x="65076" y="94729"/>
                </a:cubicBezTo>
                <a:lnTo>
                  <a:pt x="11649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62000">
                <a:schemeClr val="accent1"/>
              </a:gs>
              <a:gs pos="99000">
                <a:schemeClr val="tx2"/>
              </a:gs>
            </a:gsLst>
            <a:path path="circle">
              <a:fillToRect l="50000" t="-80000" r="50000" b="18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S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53A09D-068E-C59F-621A-80A2AEC52CB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1122363"/>
            <a:ext cx="98298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24F78C-FC5D-2218-7168-244C9F1A9A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3254" y="3602038"/>
            <a:ext cx="9734746" cy="1356461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G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1B9FCB3-F659-C1BE-E65D-4667818DBF1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0263" y="443734"/>
            <a:ext cx="2428387" cy="529264"/>
          </a:xfrm>
          <a:prstGeom prst="rect">
            <a:avLst/>
          </a:prstGeom>
        </p:spPr>
      </p:pic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4B8D627-091A-8BC5-F23C-08B3ED91C0C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33450" y="5086350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Presenter Name</a:t>
            </a:r>
            <a:endParaRPr lang="en-SG" dirty="0"/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015B718C-6C7A-5BDA-7C49-4E1C46F1FE4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33254" y="5538845"/>
            <a:ext cx="5162550" cy="45249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Date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040897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3AB2ED-9F1E-D420-230A-A2FBB0C8A22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F73C49C6-836A-63C7-44EA-C9E048B39C1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A2CF2B2-F3E1-2679-7DC7-DEE23B5028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D8F6D3D-AA79-B712-493B-4FF63D6922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S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060E1B-0EC7-8F4E-56E0-E0F90DA10A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BE77-CCCB-2A03-BA7A-F250173F8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80FECF-4EC5-EDB3-C796-66BBB95F0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01092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824B2B1-2324-5F82-B53A-9E87CD3CC908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CA33248-0653-2A12-9AB5-FE85ED9A177D}"/>
                </a:ext>
              </a:extLst>
            </p:cNvPr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pic>
          <p:nvPicPr>
            <p:cNvPr id="4" name="Graphic 3">
              <a:extLst>
                <a:ext uri="{FF2B5EF4-FFF2-40B4-BE49-F238E27FC236}">
                  <a16:creationId xmlns:a16="http://schemas.microsoft.com/office/drawing/2014/main" id="{4F7DED62-1965-FE2D-9310-2407D21492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477168" y="1330827"/>
              <a:ext cx="5237665" cy="35411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6106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DF977-F626-14DF-D6E1-463642BB5AE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7AB44-6F9A-7BE4-5C95-2C2F889B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5B004-216E-16C3-508E-58DE4F5E1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CC320-110F-41C8-57BB-826CA88CB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0A5501-026F-A668-AD72-1ECCA9B7F0F9}"/>
              </a:ext>
            </a:extLst>
          </p:cNvPr>
          <p:cNvSpPr/>
          <p:nvPr userDrawn="1"/>
        </p:nvSpPr>
        <p:spPr>
          <a:xfrm>
            <a:off x="-28444" y="-1869"/>
            <a:ext cx="12220444" cy="464856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9257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35F087-B049-6C74-6F0E-C6CF879D6B54}"/>
              </a:ext>
            </a:extLst>
          </p:cNvPr>
          <p:cNvSpPr>
            <a:spLocks noGrp="1"/>
          </p:cNvSpPr>
          <p:nvPr>
            <p:ph type="title" orient="vert" hasCustomPrompt="1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CA5A81-2A9D-E557-8A82-086E9B224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DCAC7-ADBF-5B39-B9FE-36E558A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CE49FF-84B3-1E8F-678F-043189342122}"/>
              </a:ext>
            </a:extLst>
          </p:cNvPr>
          <p:cNvSpPr/>
          <p:nvPr userDrawn="1"/>
        </p:nvSpPr>
        <p:spPr>
          <a:xfrm>
            <a:off x="-28444" y="-1870"/>
            <a:ext cx="2285507" cy="685987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12246543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01B748-51F7-A074-A6B2-31C842457FF4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8F7755-59E2-2228-E961-9F907EE92E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51931-0EE5-2424-AAB2-2314CCF428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4655C-323C-786C-33AE-1C04166E0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5AD8A7-9216-4DE7-B638-1FEBE0E88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D9369F9-E821-292F-3EA0-BD00C063BF8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29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C2E489-C658-F591-E11E-B775DBBBBB0B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1"/>
              </a:gs>
              <a:gs pos="37000">
                <a:schemeClr val="accent2"/>
              </a:gs>
            </a:gsLst>
            <a:lin ang="81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FC57A6B-442D-8D6C-29E5-1D28AC2A494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CD8A015-C141-B986-78AB-A5A573B72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0655" y="344675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33CC691-435C-F374-BFA3-BBB37CC32A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59022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527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A341D37-956D-83B3-86C2-6504E4FED473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D437FC-CD10-E578-0BB2-0ECED46E2C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76263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BEFDFC-2F70-9F04-AF61-2BF55A198A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411" y="3429000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DA20D4-BB08-228E-78A0-B1365A9FD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CC3ADA-AD7A-21FC-BFCF-0CF151311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AE291A3-6D4F-718E-DFB1-7CC8DA9C077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69321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1B1A041-2C32-4F79-ED32-539AC7E69E37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A7D266-3E9C-EA05-BAC4-96E9522AFB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E25B7D-8456-5D7C-C3F7-147B8A4F9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7BEAF6-FFB5-33D3-0905-9C776ED74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347356-A149-D75D-E138-A7196E7786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FBDC1B-DB05-0A6B-78DF-94716AAB3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4B1450AF-A791-57C7-E7A5-AEC6FE44F5D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802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BC3E892C-40F7-C41C-A4D9-812CA9F56150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0B0F5E-4333-837B-DDE6-F05A6A42081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D4C63-E253-69AF-201C-03F1C3735A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AF378C6-69C0-188A-7AC6-F54A491E35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2B80B5-884F-541F-AA6A-CEAA69C4A3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0DCEE9-C3FF-E92A-EEFA-0B13385F72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1F40E2-A74E-F77D-C0BB-B465919DF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C6CF6B-D0CC-1694-91F5-194DB1BF1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BA249EEA-CDB6-804C-60D6-4E2CF622E55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073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390C15-ED94-2A60-E933-B1590B42CDBB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E5D431-7D3B-FA0F-389F-D59178DFDE4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CDA40B-6C0B-A9AE-2A3E-02151DDB8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80BCDB-85AE-762C-CB76-23A2AD0A8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3801949-EDC5-1268-9058-AD1FAF7B214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140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1854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417DD8B-AB46-74A6-8AD2-D0C01FE53F76}"/>
              </a:ext>
            </a:extLst>
          </p:cNvPr>
          <p:cNvSpPr/>
          <p:nvPr userDrawn="1"/>
        </p:nvSpPr>
        <p:spPr>
          <a:xfrm>
            <a:off x="0" y="6242952"/>
            <a:ext cx="12192000" cy="612000"/>
          </a:xfrm>
          <a:prstGeom prst="rect">
            <a:avLst/>
          </a:prstGeom>
          <a:gradFill>
            <a:gsLst>
              <a:gs pos="21000">
                <a:schemeClr val="accent2"/>
              </a:gs>
              <a:gs pos="100000">
                <a:srgbClr val="2D2082"/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8E71DAC-CE68-E073-4F7B-3280031FD2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43147" y="6362755"/>
            <a:ext cx="1453553" cy="3168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0D2A68D-8FA5-A0CC-7000-256C80CD2F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498EF0-B001-921F-B65D-54E4E318D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651208-EF60-1D2F-BCF7-B21EFAA510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6699C9-4652-BB87-F5EE-A09639031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0087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BB839D-DE53-9018-8467-49501B29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563520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B4984AA-09E7-2058-B9A6-F0F56EA26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3626A-92FE-D900-A863-32115CCC20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SG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9CA69-4B1E-5098-AAC4-7A49C88F69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9425" y="6356350"/>
            <a:ext cx="6606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1"/>
                </a:solidFill>
              </a:defRPr>
            </a:lvl1pPr>
          </a:lstStyle>
          <a:p>
            <a:fld id="{D8C436D1-A9F0-4DFC-9B9E-05329500316D}" type="slidenum">
              <a:rPr lang="en-SG" smtClean="0"/>
              <a:pPr/>
              <a:t>‹#›</a:t>
            </a:fld>
            <a:endParaRPr lang="en-SG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C2E0FD-A617-7EC9-1232-AE3A4F17A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40087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GRADIANT CONFIDENTIAL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6650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1" r:id="rId4"/>
    <p:sldLayoutId id="2147483652" r:id="rId5"/>
    <p:sldLayoutId id="2147483653" r:id="rId6"/>
    <p:sldLayoutId id="2147483654" r:id="rId7"/>
    <p:sldLayoutId id="2147483674" r:id="rId8"/>
    <p:sldLayoutId id="2147483656" r:id="rId9"/>
    <p:sldLayoutId id="2147483657" r:id="rId10"/>
    <p:sldLayoutId id="2147483673" r:id="rId11"/>
    <p:sldLayoutId id="2147483658" r:id="rId12"/>
    <p:sldLayoutId id="2147483659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>
          <a:solidFill>
            <a:schemeClr val="accent1"/>
          </a:solidFill>
          <a:latin typeface="Josefin Sans Light" panose="00000400000000000000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Arial" panose="020B0604020202020204" pitchFamily="34" charset="0"/>
        <a:buChar char="•"/>
        <a:defRPr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795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pos="7378" userDrawn="1">
          <p15:clr>
            <a:srgbClr val="F26B43"/>
          </p15:clr>
        </p15:guide>
        <p15:guide id="5" pos="30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CBD3D8D-6B89-F70E-0153-23850F308C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/>
              <a:t>Micron US ID1 Project</a:t>
            </a:r>
            <a:endParaRPr lang="en-SG" sz="4800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478D458-16B5-EF14-F322-F442741977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2426A2B-930A-72AF-1280-95F5B63008F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SG" dirty="0"/>
              <a:t>2 </a:t>
            </a:r>
            <a:r>
              <a:rPr lang="en-US" altLang="zh-CN" dirty="0"/>
              <a:t>Aug</a:t>
            </a:r>
            <a:r>
              <a:rPr lang="en-SG" dirty="0"/>
              <a:t> 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DD7CA-B584-CA8B-610B-281533EFCE8F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0" y="6356350"/>
            <a:ext cx="4114800" cy="365125"/>
          </a:xfrm>
        </p:spPr>
        <p:txBody>
          <a:bodyPr/>
          <a:lstStyle/>
          <a:p>
            <a:r>
              <a:rPr lang="en-US" dirty="0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8FD26-5355-0939-8BA6-1BE0EF881F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0" y="6356350"/>
            <a:ext cx="660400" cy="365125"/>
          </a:xfrm>
        </p:spPr>
        <p:txBody>
          <a:bodyPr/>
          <a:lstStyle/>
          <a:p>
            <a:fld id="{D8C436D1-A9F0-4DFC-9B9E-05329500316D}" type="slidenum">
              <a:rPr lang="en-SG" smtClean="0"/>
              <a:t>1</a:t>
            </a:fld>
            <a:endParaRPr lang="en-S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16942B-A574-3C72-D1C3-A9B1071CBD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SG" dirty="0"/>
              <a:t>Angela</a:t>
            </a:r>
          </a:p>
        </p:txBody>
      </p:sp>
    </p:spTree>
    <p:extLst>
      <p:ext uri="{BB962C8B-B14F-4D97-AF65-F5344CB8AC3E}">
        <p14:creationId xmlns:p14="http://schemas.microsoft.com/office/powerpoint/2010/main" val="290651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EC4C4-4ACD-3A0C-F75D-763180399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&amp; Design Basis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D46C5-7A40-B4DD-0447-4E3B046C08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To remove H</a:t>
            </a:r>
            <a:r>
              <a:rPr lang="en-SG" baseline="-25000" dirty="0"/>
              <a:t>2</a:t>
            </a:r>
            <a:r>
              <a:rPr lang="en-SG" dirty="0"/>
              <a:t>O</a:t>
            </a:r>
            <a:r>
              <a:rPr lang="en-SG" baseline="-25000" dirty="0"/>
              <a:t>2</a:t>
            </a:r>
            <a:r>
              <a:rPr lang="en-SG" dirty="0"/>
              <a:t> using FBO from 70 ppm to not detectable</a:t>
            </a:r>
          </a:p>
          <a:p>
            <a:r>
              <a:rPr lang="en-SG" dirty="0"/>
              <a:t>To reduce the feed COD from 50 to 30 mg/L</a:t>
            </a:r>
          </a:p>
          <a:p>
            <a:endParaRPr lang="en-SG" dirty="0">
              <a:latin typeface="Source Sans Pro (body)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72F0B-F16C-2A01-1753-777F1EAB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F907F8-3E79-6707-E430-B028D4D12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2</a:t>
            </a:fld>
            <a:endParaRPr lang="en-SG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418E655-2D12-58CC-C732-972090636804}"/>
              </a:ext>
            </a:extLst>
          </p:cNvPr>
          <p:cNvSpPr/>
          <p:nvPr/>
        </p:nvSpPr>
        <p:spPr>
          <a:xfrm>
            <a:off x="4220666" y="3439841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56 m</a:t>
            </a:r>
            <a:r>
              <a:rPr lang="en-SG" baseline="30000" dirty="0"/>
              <a:t>3</a:t>
            </a:r>
            <a:r>
              <a:rPr lang="en-SG" dirty="0"/>
              <a:t> Tank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288CAE4-3289-CCD0-7EBB-01E46B6D8390}"/>
              </a:ext>
            </a:extLst>
          </p:cNvPr>
          <p:cNvSpPr/>
          <p:nvPr/>
        </p:nvSpPr>
        <p:spPr>
          <a:xfrm>
            <a:off x="4220666" y="4351202"/>
            <a:ext cx="1371600" cy="457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G" dirty="0"/>
              <a:t>56 m</a:t>
            </a:r>
            <a:r>
              <a:rPr lang="en-SG" baseline="30000" dirty="0"/>
              <a:t>3</a:t>
            </a:r>
            <a:r>
              <a:rPr lang="en-SG" dirty="0"/>
              <a:t> Tank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23775F9-4883-5C31-7CFD-B9E5773DA006}"/>
              </a:ext>
            </a:extLst>
          </p:cNvPr>
          <p:cNvCxnSpPr/>
          <p:nvPr/>
        </p:nvCxnSpPr>
        <p:spPr>
          <a:xfrm>
            <a:off x="2853777" y="3668441"/>
            <a:ext cx="1371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0A9B01C-00F9-9B73-C882-C8CBEEE13781}"/>
              </a:ext>
            </a:extLst>
          </p:cNvPr>
          <p:cNvCxnSpPr/>
          <p:nvPr/>
        </p:nvCxnSpPr>
        <p:spPr>
          <a:xfrm>
            <a:off x="2853777" y="4573361"/>
            <a:ext cx="13716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2E0BECC-B5E3-6E95-6F3E-39311F76D790}"/>
              </a:ext>
            </a:extLst>
          </p:cNvPr>
          <p:cNvSpPr txBox="1"/>
          <p:nvPr/>
        </p:nvSpPr>
        <p:spPr>
          <a:xfrm>
            <a:off x="3058828" y="331796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211 m</a:t>
            </a:r>
            <a:r>
              <a:rPr lang="en-SG" baseline="30000" dirty="0"/>
              <a:t>3</a:t>
            </a:r>
            <a:r>
              <a:rPr lang="en-SG" dirty="0"/>
              <a:t>/h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60DF89F-6241-AD85-10AA-EF971E98D217}"/>
              </a:ext>
            </a:extLst>
          </p:cNvPr>
          <p:cNvSpPr txBox="1"/>
          <p:nvPr/>
        </p:nvSpPr>
        <p:spPr>
          <a:xfrm>
            <a:off x="3058828" y="4167113"/>
            <a:ext cx="1088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dirty="0"/>
              <a:t>211 m</a:t>
            </a:r>
            <a:r>
              <a:rPr lang="en-SG" baseline="30000" dirty="0"/>
              <a:t>3</a:t>
            </a:r>
            <a:r>
              <a:rPr lang="en-SG" dirty="0"/>
              <a:t>/h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FB187125-E18E-F8BA-E59B-AE3BE6D9426B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1285997" y="4050596"/>
            <a:ext cx="1949934" cy="1185625"/>
          </a:xfrm>
          <a:prstGeom prst="bentConnector3">
            <a:avLst>
              <a:gd name="adj1" fmla="val 2437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6189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33FDB-0DAC-2D08-BA41-35FBDA700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Assumptions &amp; Calculations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B2F83-277D-9919-8A95-ACA7AD79D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/>
              <a:t>H</a:t>
            </a:r>
            <a:r>
              <a:rPr lang="en-SG" baseline="-25000" dirty="0"/>
              <a:t>2</a:t>
            </a:r>
            <a:r>
              <a:rPr lang="en-SG" dirty="0"/>
              <a:t>O</a:t>
            </a:r>
            <a:r>
              <a:rPr lang="en-SG" baseline="-25000" dirty="0"/>
              <a:t>2</a:t>
            </a:r>
            <a:r>
              <a:rPr lang="en-SG" dirty="0"/>
              <a:t> + O</a:t>
            </a:r>
            <a:r>
              <a:rPr lang="en-SG" baseline="-25000" dirty="0"/>
              <a:t>3</a:t>
            </a:r>
            <a:r>
              <a:rPr lang="en-SG" dirty="0"/>
              <a:t> </a:t>
            </a:r>
            <a:r>
              <a:rPr lang="en-SG" dirty="0">
                <a:latin typeface="DengXian" panose="02010600030101010101" pitchFamily="2" charset="-122"/>
                <a:ea typeface="DengXian" panose="02010600030101010101" pitchFamily="2" charset="-122"/>
              </a:rPr>
              <a:t>→ </a:t>
            </a:r>
            <a:r>
              <a:rPr lang="en-SG" dirty="0"/>
              <a:t>H</a:t>
            </a:r>
            <a:r>
              <a:rPr lang="en-SG" baseline="-25000" dirty="0"/>
              <a:t>2</a:t>
            </a:r>
            <a:r>
              <a:rPr lang="en-SG" dirty="0"/>
              <a:t>O + 2O</a:t>
            </a:r>
            <a:r>
              <a:rPr lang="en-SG" baseline="-25000" dirty="0"/>
              <a:t>2</a:t>
            </a:r>
          </a:p>
          <a:p>
            <a:r>
              <a:rPr lang="en-SG" dirty="0"/>
              <a:t>70 mg/L H</a:t>
            </a:r>
            <a:r>
              <a:rPr lang="en-SG" baseline="-25000" dirty="0"/>
              <a:t>2</a:t>
            </a:r>
            <a:r>
              <a:rPr lang="en-SG" dirty="0"/>
              <a:t>O</a:t>
            </a:r>
            <a:r>
              <a:rPr lang="en-SG" baseline="-25000" dirty="0"/>
              <a:t>2 </a:t>
            </a:r>
            <a:r>
              <a:rPr lang="en-SG" dirty="0"/>
              <a:t>=</a:t>
            </a:r>
            <a:r>
              <a:rPr lang="en-SG" baseline="-25000" dirty="0"/>
              <a:t>  </a:t>
            </a:r>
            <a:r>
              <a:rPr lang="en-SG" dirty="0"/>
              <a:t>2.06 mmol/L equals to 99 mg/L ozone</a:t>
            </a:r>
          </a:p>
          <a:p>
            <a:r>
              <a:rPr lang="en-SG" dirty="0"/>
              <a:t>Assume retention time 15 min, and 1 LPM 11% </a:t>
            </a:r>
            <a:r>
              <a:rPr lang="en-SG" dirty="0" err="1"/>
              <a:t>w.t.</a:t>
            </a:r>
            <a:r>
              <a:rPr lang="en-SG" dirty="0"/>
              <a:t> (153 g/Nm</a:t>
            </a:r>
            <a:r>
              <a:rPr lang="en-SG" baseline="30000" dirty="0"/>
              <a:t>3</a:t>
            </a:r>
            <a:r>
              <a:rPr lang="en-SG" dirty="0"/>
              <a:t>) ozone per 100L</a:t>
            </a:r>
          </a:p>
          <a:p>
            <a:r>
              <a:rPr lang="en-SG" dirty="0"/>
              <a:t>100 L/15 min = 0.4 m</a:t>
            </a:r>
            <a:r>
              <a:rPr lang="en-SG" baseline="30000" dirty="0"/>
              <a:t>3</a:t>
            </a:r>
            <a:r>
              <a:rPr lang="en-SG" dirty="0"/>
              <a:t>/h  211 m</a:t>
            </a:r>
            <a:r>
              <a:rPr lang="en-SG" baseline="30000" dirty="0"/>
              <a:t>3</a:t>
            </a:r>
            <a:r>
              <a:rPr lang="en-SG" dirty="0"/>
              <a:t>/h is 528 times</a:t>
            </a:r>
          </a:p>
          <a:p>
            <a:r>
              <a:rPr lang="en-SG" dirty="0"/>
              <a:t>1 LPM x 153 g/Nm</a:t>
            </a:r>
            <a:r>
              <a:rPr lang="en-SG" baseline="30000" dirty="0"/>
              <a:t>3 </a:t>
            </a:r>
            <a:r>
              <a:rPr lang="en-SG" dirty="0"/>
              <a:t>x 528 = 4.8 kg/h ozone with concentration &gt;= 11% </a:t>
            </a:r>
            <a:r>
              <a:rPr lang="en-SG" dirty="0" err="1"/>
              <a:t>w.t.</a:t>
            </a:r>
            <a:r>
              <a:rPr lang="en-SG" dirty="0"/>
              <a:t> or 153 g/Nm</a:t>
            </a:r>
            <a:r>
              <a:rPr lang="en-SG" baseline="30000" dirty="0"/>
              <a:t>3</a:t>
            </a:r>
          </a:p>
          <a:p>
            <a:r>
              <a:rPr lang="en-SG" dirty="0"/>
              <a:t>4.8 kg/h / 153 g/Nm</a:t>
            </a:r>
            <a:r>
              <a:rPr lang="en-SG" baseline="30000" dirty="0"/>
              <a:t>3 </a:t>
            </a:r>
            <a:r>
              <a:rPr lang="en-SG" dirty="0"/>
              <a:t>= 31 m</a:t>
            </a:r>
            <a:r>
              <a:rPr lang="en-SG" baseline="30000" dirty="0"/>
              <a:t>3</a:t>
            </a:r>
            <a:r>
              <a:rPr lang="en-SG" dirty="0"/>
              <a:t>/h, 5 pcs of </a:t>
            </a:r>
            <a:r>
              <a:rPr lang="en-SG" dirty="0" err="1"/>
              <a:t>MicroGas</a:t>
            </a:r>
            <a:r>
              <a:rPr lang="en-SG" dirty="0"/>
              <a:t> FS752DC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EFA210-FA67-BB50-2F40-DF7599CCCB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ADE52-2304-86EC-3EEA-B9A07186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3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0388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6DC99-303A-9AEC-EA4F-24F8E0AF1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Summary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63584EFC-B843-D280-20A5-0483F5F38C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8348592"/>
              </p:ext>
            </p:extLst>
          </p:nvPr>
        </p:nvGraphicFramePr>
        <p:xfrm>
          <a:off x="838200" y="1825625"/>
          <a:ext cx="10515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32189041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533388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Qty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4502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/>
                        <a:t>Ozone Generator 4.8 kg/h with ozone concentration &gt;= 11% </a:t>
                      </a:r>
                      <a:r>
                        <a:rPr lang="en-SG" dirty="0" err="1"/>
                        <a:t>w.t.</a:t>
                      </a:r>
                      <a:r>
                        <a:rPr lang="en-SG" dirty="0"/>
                        <a:t> or 153 g/Nm</a:t>
                      </a:r>
                      <a:r>
                        <a:rPr lang="en-SG" baseline="30000" dirty="0"/>
                        <a:t>3 </a:t>
                      </a:r>
                      <a:endParaRPr lang="en-S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2 sets (1 set per tank)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0334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 dirty="0" err="1"/>
                        <a:t>MicroStar</a:t>
                      </a:r>
                      <a:r>
                        <a:rPr lang="en-SG" dirty="0"/>
                        <a:t> Nano Bubbler FS752DC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SG" dirty="0"/>
                        <a:t>10 pcs (5 pcs per tank)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3944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SG"/>
                        <a:t>Pump &amp; Piping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6687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SG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5702030"/>
                  </a:ext>
                </a:extLst>
              </a:tr>
            </a:tbl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CDE67F-4CEE-4031-3455-683AA039E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GRADIANT CONFIDENTIAL</a:t>
            </a:r>
            <a:endParaRPr lang="en-SG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769D67-6600-07EA-33BC-3FFA96672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436D1-A9F0-4DFC-9B9E-05329500316D}" type="slidenum">
              <a:rPr lang="en-SG" smtClean="0"/>
              <a:t>4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002565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1502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diant 2023">
      <a:dk1>
        <a:srgbClr val="000000"/>
      </a:dk1>
      <a:lt1>
        <a:srgbClr val="FFFFFF"/>
      </a:lt1>
      <a:dk2>
        <a:srgbClr val="2D2082"/>
      </a:dk2>
      <a:lt2>
        <a:srgbClr val="FFFFFF"/>
      </a:lt2>
      <a:accent1>
        <a:srgbClr val="722CCF"/>
      </a:accent1>
      <a:accent2>
        <a:srgbClr val="AF31D3"/>
      </a:accent2>
      <a:accent3>
        <a:srgbClr val="2265D9"/>
      </a:accent3>
      <a:accent4>
        <a:srgbClr val="22B5D9"/>
      </a:accent4>
      <a:accent5>
        <a:srgbClr val="67E0D6"/>
      </a:accent5>
      <a:accent6>
        <a:srgbClr val="D8D8D8"/>
      </a:accent6>
      <a:hlink>
        <a:srgbClr val="2265D9"/>
      </a:hlink>
      <a:folHlink>
        <a:srgbClr val="67E0D6"/>
      </a:folHlink>
    </a:clrScheme>
    <a:fontScheme name="Gradiant Source Sans Pro 2023">
      <a:majorFont>
        <a:latin typeface="Source Sans Pro Semi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30224 - NEW BRANDING" id="{B9295717-A454-4BCE-A27B-04BAF80C41EB}" vid="{B5FD9AFD-534C-4FDF-BC1A-5A6E06F9B44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847ee4b-d4dc-40cd-997c-57bfdcd8b5cc">
      <Terms xmlns="http://schemas.microsoft.com/office/infopath/2007/PartnerControls"/>
    </lcf76f155ced4ddcb4097134ff3c332f>
    <TaxCatchAll xmlns="dfa653b6-8f75-49cd-860f-fac65c77d91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40673323D1144D873BA7C222ED3D1B" ma:contentTypeVersion="13" ma:contentTypeDescription="Create a new document." ma:contentTypeScope="" ma:versionID="a5b1be9f823c097e36de770aa86711fe">
  <xsd:schema xmlns:xsd="http://www.w3.org/2001/XMLSchema" xmlns:xs="http://www.w3.org/2001/XMLSchema" xmlns:p="http://schemas.microsoft.com/office/2006/metadata/properties" xmlns:ns2="7847ee4b-d4dc-40cd-997c-57bfdcd8b5cc" xmlns:ns3="dfa653b6-8f75-49cd-860f-fac65c77d917" targetNamespace="http://schemas.microsoft.com/office/2006/metadata/properties" ma:root="true" ma:fieldsID="b2c97a832bc73a2dd8c7b173ac696ab6" ns2:_="" ns3:_="">
    <xsd:import namespace="7847ee4b-d4dc-40cd-997c-57bfdcd8b5cc"/>
    <xsd:import namespace="dfa653b6-8f75-49cd-860f-fac65c77d91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47ee4b-d4dc-40cd-997c-57bfdcd8b5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21314e52-6724-4b18-8467-0e99aa107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a653b6-8f75-49cd-860f-fac65c77d917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4ca4788a-e211-4e8a-a860-af2af1a5bf2b}" ma:internalName="TaxCatchAll" ma:showField="CatchAllData" ma:web="dfa653b6-8f75-49cd-860f-fac65c77d9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7BA937C-4AF5-4F88-A5D3-89DD17E41BE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BD58655-B3A4-4B53-90D1-34E3AB3EE3F4}">
  <ds:schemaRefs>
    <ds:schemaRef ds:uri="http://schemas.microsoft.com/office/2006/metadata/properties"/>
    <ds:schemaRef ds:uri="http://schemas.microsoft.com/office/infopath/2007/PartnerControls"/>
    <ds:schemaRef ds:uri="cbb7701e-740f-430e-b8c6-18f08840caa7"/>
    <ds:schemaRef ds:uri="5a9c4a17-7b41-4005-bb24-7a097a2734c5"/>
  </ds:schemaRefs>
</ds:datastoreItem>
</file>

<file path=customXml/itemProps3.xml><?xml version="1.0" encoding="utf-8"?>
<ds:datastoreItem xmlns:ds="http://schemas.openxmlformats.org/officeDocument/2006/customXml" ds:itemID="{4CCDFA7A-ECCE-43B9-A131-3D7C945B8B12}"/>
</file>

<file path=docProps/app.xml><?xml version="1.0" encoding="utf-8"?>
<Properties xmlns="http://schemas.openxmlformats.org/officeDocument/2006/extended-properties" xmlns:vt="http://schemas.openxmlformats.org/officeDocument/2006/docPropsVTypes">
  <Template>230224 - NEW BRANDING</Template>
  <TotalTime>4755</TotalTime>
  <Words>227</Words>
  <Application>Microsoft Office PowerPoint</Application>
  <PresentationFormat>Widescreen</PresentationFormat>
  <Paragraphs>33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Micron US ID1 Project</vt:lpstr>
      <vt:lpstr>Objective &amp; Design Basis</vt:lpstr>
      <vt:lpstr>Assumptions &amp; Calculations</vt:lpstr>
      <vt:lpstr>Summary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Sherly Foo</dc:creator>
  <cp:lastModifiedBy>Angela Han</cp:lastModifiedBy>
  <cp:revision>39</cp:revision>
  <dcterms:created xsi:type="dcterms:W3CDTF">2023-02-24T08:29:45Z</dcterms:created>
  <dcterms:modified xsi:type="dcterms:W3CDTF">2024-04-18T03:02:27Z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0x010100C540673323D1144D873BA7C222ED3D1B</vt:lpwstr>
  </property>
  <property fmtid="{D5CDD505-2E9C-101B-9397-08002B2CF9AE}" pid="3" name="Order">
    <vt:r8>200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