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4"/>
  </p:sldMasterIdLst>
  <p:notesMasterIdLst>
    <p:notesMasterId r:id="rId12"/>
  </p:notesMasterIdLst>
  <p:sldIdLst>
    <p:sldId id="529" r:id="rId5"/>
    <p:sldId id="530" r:id="rId6"/>
    <p:sldId id="531" r:id="rId7"/>
    <p:sldId id="532" r:id="rId8"/>
    <p:sldId id="535" r:id="rId9"/>
    <p:sldId id="533" r:id="rId10"/>
    <p:sldId id="53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F0B26D6-23E7-419C-8748-D29E8EB533BF}" v="2" dt="2024-12-05T10:32:54.720"/>
    <p1510:client id="{E986D395-0B87-4C8E-8B07-726860F8E612}" v="4" dt="2024-12-05T12:55:58.4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37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even Lam" userId="aa9798bc-a489-4576-b067-92faa5888b00" providerId="ADAL" clId="{FAC1CC08-1064-41E4-BD56-5F1BA546C5AC}"/>
    <pc:docChg chg="modSld">
      <pc:chgData name="Steven Lam" userId="aa9798bc-a489-4576-b067-92faa5888b00" providerId="ADAL" clId="{FAC1CC08-1064-41E4-BD56-5F1BA546C5AC}" dt="2024-12-05T12:57:20.432" v="2" actId="20577"/>
      <pc:docMkLst>
        <pc:docMk/>
      </pc:docMkLst>
      <pc:sldChg chg="modSp mod">
        <pc:chgData name="Steven Lam" userId="aa9798bc-a489-4576-b067-92faa5888b00" providerId="ADAL" clId="{FAC1CC08-1064-41E4-BD56-5F1BA546C5AC}" dt="2024-12-05T12:57:20.432" v="2" actId="20577"/>
        <pc:sldMkLst>
          <pc:docMk/>
          <pc:sldMk cId="3494016104" sldId="529"/>
        </pc:sldMkLst>
        <pc:spChg chg="mod">
          <ac:chgData name="Steven Lam" userId="aa9798bc-a489-4576-b067-92faa5888b00" providerId="ADAL" clId="{FAC1CC08-1064-41E4-BD56-5F1BA546C5AC}" dt="2024-12-05T12:57:20.432" v="2" actId="20577"/>
          <ac:spMkLst>
            <pc:docMk/>
            <pc:sldMk cId="3494016104" sldId="529"/>
            <ac:spMk id="5" creationId="{6E6D6D5E-B5AE-5D2A-2D17-C89D972F36B5}"/>
          </ac:spMkLst>
        </pc:spChg>
      </pc:sldChg>
    </pc:docChg>
  </pc:docChgLst>
  <pc:docChgLst>
    <pc:chgData name="Steven Lam" userId="aa9798bc-a489-4576-b067-92faa5888b00" providerId="ADAL" clId="{E986D395-0B87-4C8E-8B07-726860F8E612}"/>
    <pc:docChg chg="custSel addSld modSld">
      <pc:chgData name="Steven Lam" userId="aa9798bc-a489-4576-b067-92faa5888b00" providerId="ADAL" clId="{E986D395-0B87-4C8E-8B07-726860F8E612}" dt="2024-12-05T12:56:17.209" v="184" actId="20577"/>
      <pc:docMkLst>
        <pc:docMk/>
      </pc:docMkLst>
      <pc:sldChg chg="addSp delSp modSp mod modShow">
        <pc:chgData name="Steven Lam" userId="aa9798bc-a489-4576-b067-92faa5888b00" providerId="ADAL" clId="{E986D395-0B87-4C8E-8B07-726860F8E612}" dt="2024-12-05T12:55:45.981" v="131" actId="20577"/>
        <pc:sldMkLst>
          <pc:docMk/>
          <pc:sldMk cId="3860987197" sldId="532"/>
        </pc:sldMkLst>
        <pc:spChg chg="mod">
          <ac:chgData name="Steven Lam" userId="aa9798bc-a489-4576-b067-92faa5888b00" providerId="ADAL" clId="{E986D395-0B87-4C8E-8B07-726860F8E612}" dt="2024-12-05T12:54:22.234" v="36" actId="20577"/>
          <ac:spMkLst>
            <pc:docMk/>
            <pc:sldMk cId="3860987197" sldId="532"/>
            <ac:spMk id="2" creationId="{703182C5-4CB3-DCD4-6A95-31F4906C830B}"/>
          </ac:spMkLst>
        </pc:spChg>
        <pc:spChg chg="mod">
          <ac:chgData name="Steven Lam" userId="aa9798bc-a489-4576-b067-92faa5888b00" providerId="ADAL" clId="{E986D395-0B87-4C8E-8B07-726860F8E612}" dt="2024-12-05T12:55:41.318" v="130" actId="1076"/>
          <ac:spMkLst>
            <pc:docMk/>
            <pc:sldMk cId="3860987197" sldId="532"/>
            <ac:spMk id="7" creationId="{A5A3B36A-02BF-F205-B26C-BF689BDFC182}"/>
          </ac:spMkLst>
        </pc:spChg>
        <pc:spChg chg="add mod">
          <ac:chgData name="Steven Lam" userId="aa9798bc-a489-4576-b067-92faa5888b00" providerId="ADAL" clId="{E986D395-0B87-4C8E-8B07-726860F8E612}" dt="2024-12-05T12:55:33.764" v="128"/>
          <ac:spMkLst>
            <pc:docMk/>
            <pc:sldMk cId="3860987197" sldId="532"/>
            <ac:spMk id="8" creationId="{E08C821E-B3BE-B9A0-4E38-42EBD68EADC3}"/>
          </ac:spMkLst>
        </pc:spChg>
        <pc:spChg chg="del">
          <ac:chgData name="Steven Lam" userId="aa9798bc-a489-4576-b067-92faa5888b00" providerId="ADAL" clId="{E986D395-0B87-4C8E-8B07-726860F8E612}" dt="2024-12-05T12:54:38.408" v="63" actId="478"/>
          <ac:spMkLst>
            <pc:docMk/>
            <pc:sldMk cId="3860987197" sldId="532"/>
            <ac:spMk id="9" creationId="{B7B45E3C-BED0-57CD-2681-21DABD31F179}"/>
          </ac:spMkLst>
        </pc:spChg>
        <pc:graphicFrameChg chg="mod modGraphic">
          <ac:chgData name="Steven Lam" userId="aa9798bc-a489-4576-b067-92faa5888b00" providerId="ADAL" clId="{E986D395-0B87-4C8E-8B07-726860F8E612}" dt="2024-12-05T12:55:45.981" v="131" actId="20577"/>
          <ac:graphicFrameMkLst>
            <pc:docMk/>
            <pc:sldMk cId="3860987197" sldId="532"/>
            <ac:graphicFrameMk id="3" creationId="{C2B6E153-ABC3-F08A-CE02-AE9D2B509FBD}"/>
          </ac:graphicFrameMkLst>
        </pc:graphicFrameChg>
        <pc:graphicFrameChg chg="del">
          <ac:chgData name="Steven Lam" userId="aa9798bc-a489-4576-b067-92faa5888b00" providerId="ADAL" clId="{E986D395-0B87-4C8E-8B07-726860F8E612}" dt="2024-12-05T12:54:38.408" v="63" actId="478"/>
          <ac:graphicFrameMkLst>
            <pc:docMk/>
            <pc:sldMk cId="3860987197" sldId="532"/>
            <ac:graphicFrameMk id="6" creationId="{82290621-27EF-686E-EAC2-35FC15B1FD71}"/>
          </ac:graphicFrameMkLst>
        </pc:graphicFrameChg>
      </pc:sldChg>
      <pc:sldChg chg="addSp delSp modSp add mod">
        <pc:chgData name="Steven Lam" userId="aa9798bc-a489-4576-b067-92faa5888b00" providerId="ADAL" clId="{E986D395-0B87-4C8E-8B07-726860F8E612}" dt="2024-12-05T12:56:17.209" v="184" actId="20577"/>
        <pc:sldMkLst>
          <pc:docMk/>
          <pc:sldMk cId="2256024860" sldId="535"/>
        </pc:sldMkLst>
        <pc:spChg chg="mod">
          <ac:chgData name="Steven Lam" userId="aa9798bc-a489-4576-b067-92faa5888b00" providerId="ADAL" clId="{E986D395-0B87-4C8E-8B07-726860F8E612}" dt="2024-12-05T12:54:34.125" v="62" actId="6549"/>
          <ac:spMkLst>
            <pc:docMk/>
            <pc:sldMk cId="2256024860" sldId="535"/>
            <ac:spMk id="2" creationId="{B390BF58-1981-1748-85F4-A950AF38D47A}"/>
          </ac:spMkLst>
        </pc:spChg>
        <pc:spChg chg="del">
          <ac:chgData name="Steven Lam" userId="aa9798bc-a489-4576-b067-92faa5888b00" providerId="ADAL" clId="{E986D395-0B87-4C8E-8B07-726860F8E612}" dt="2024-12-05T12:54:48.715" v="65" actId="478"/>
          <ac:spMkLst>
            <pc:docMk/>
            <pc:sldMk cId="2256024860" sldId="535"/>
            <ac:spMk id="7" creationId="{6C9C9E1E-777A-A1C9-F25D-5CA0EC289943}"/>
          </ac:spMkLst>
        </pc:spChg>
        <pc:spChg chg="add mod">
          <ac:chgData name="Steven Lam" userId="aa9798bc-a489-4576-b067-92faa5888b00" providerId="ADAL" clId="{E986D395-0B87-4C8E-8B07-726860F8E612}" dt="2024-12-05T12:55:28.486" v="127" actId="20577"/>
          <ac:spMkLst>
            <pc:docMk/>
            <pc:sldMk cId="2256024860" sldId="535"/>
            <ac:spMk id="8" creationId="{06F0D753-E701-A10A-E270-886984BD753D}"/>
          </ac:spMkLst>
        </pc:spChg>
        <pc:spChg chg="mod">
          <ac:chgData name="Steven Lam" userId="aa9798bc-a489-4576-b067-92faa5888b00" providerId="ADAL" clId="{E986D395-0B87-4C8E-8B07-726860F8E612}" dt="2024-12-05T12:54:56.508" v="67" actId="20577"/>
          <ac:spMkLst>
            <pc:docMk/>
            <pc:sldMk cId="2256024860" sldId="535"/>
            <ac:spMk id="9" creationId="{090B990A-0CFC-21B6-6011-03B8363106AA}"/>
          </ac:spMkLst>
        </pc:spChg>
        <pc:spChg chg="add mod">
          <ac:chgData name="Steven Lam" userId="aa9798bc-a489-4576-b067-92faa5888b00" providerId="ADAL" clId="{E986D395-0B87-4C8E-8B07-726860F8E612}" dt="2024-12-05T12:56:17.209" v="184" actId="20577"/>
          <ac:spMkLst>
            <pc:docMk/>
            <pc:sldMk cId="2256024860" sldId="535"/>
            <ac:spMk id="10" creationId="{FB2A98FC-898F-BB47-5B6E-4F1CCA659580}"/>
          </ac:spMkLst>
        </pc:spChg>
        <pc:graphicFrameChg chg="del">
          <ac:chgData name="Steven Lam" userId="aa9798bc-a489-4576-b067-92faa5888b00" providerId="ADAL" clId="{E986D395-0B87-4C8E-8B07-726860F8E612}" dt="2024-12-05T12:54:48.715" v="65" actId="478"/>
          <ac:graphicFrameMkLst>
            <pc:docMk/>
            <pc:sldMk cId="2256024860" sldId="535"/>
            <ac:graphicFrameMk id="3" creationId="{D59C27A1-2B48-2ACD-5D6C-BCDC4E44A426}"/>
          </ac:graphicFrameMkLst>
        </pc:graphicFrameChg>
        <pc:graphicFrameChg chg="mod modGraphic">
          <ac:chgData name="Steven Lam" userId="aa9798bc-a489-4576-b067-92faa5888b00" providerId="ADAL" clId="{E986D395-0B87-4C8E-8B07-726860F8E612}" dt="2024-12-05T12:55:08.748" v="70" actId="20577"/>
          <ac:graphicFrameMkLst>
            <pc:docMk/>
            <pc:sldMk cId="2256024860" sldId="535"/>
            <ac:graphicFrameMk id="6" creationId="{EA2618E3-BCBD-4F8D-35CD-EDBAB9046EFE}"/>
          </ac:graphicFrameMkLst>
        </pc:graphicFrameChg>
      </pc:sldChg>
    </pc:docChg>
  </pc:docChgLst>
  <pc:docChgLst>
    <pc:chgData name="Keng Wai Ren" userId="ad19cfed-0a6a-4043-8309-eb7030e5b37c" providerId="ADAL" clId="{1F0B26D6-23E7-419C-8748-D29E8EB533BF}"/>
    <pc:docChg chg="custSel addSld delSld modSld delMainMaster">
      <pc:chgData name="Keng Wai Ren" userId="ad19cfed-0a6a-4043-8309-eb7030e5b37c" providerId="ADAL" clId="{1F0B26D6-23E7-419C-8748-D29E8EB533BF}" dt="2024-12-05T10:33:00.547" v="5" actId="47"/>
      <pc:docMkLst>
        <pc:docMk/>
      </pc:docMkLst>
      <pc:sldChg chg="add del">
        <pc:chgData name="Keng Wai Ren" userId="ad19cfed-0a6a-4043-8309-eb7030e5b37c" providerId="ADAL" clId="{1F0B26D6-23E7-419C-8748-D29E8EB533BF}" dt="2024-12-05T10:33:00.547" v="5" actId="47"/>
        <pc:sldMkLst>
          <pc:docMk/>
          <pc:sldMk cId="3019183529" sldId="276"/>
        </pc:sldMkLst>
      </pc:sldChg>
      <pc:sldChg chg="add del">
        <pc:chgData name="Keng Wai Ren" userId="ad19cfed-0a6a-4043-8309-eb7030e5b37c" providerId="ADAL" clId="{1F0B26D6-23E7-419C-8748-D29E8EB533BF}" dt="2024-12-05T10:33:00.547" v="5" actId="47"/>
        <pc:sldMkLst>
          <pc:docMk/>
          <pc:sldMk cId="1532394643" sldId="326"/>
        </pc:sldMkLst>
      </pc:sldChg>
      <pc:sldChg chg="modSp add del mod">
        <pc:chgData name="Keng Wai Ren" userId="ad19cfed-0a6a-4043-8309-eb7030e5b37c" providerId="ADAL" clId="{1F0B26D6-23E7-419C-8748-D29E8EB533BF}" dt="2024-12-05T10:33:00.547" v="5" actId="47"/>
        <pc:sldMkLst>
          <pc:docMk/>
          <pc:sldMk cId="2319483784" sldId="342"/>
        </pc:sldMkLst>
        <pc:spChg chg="mod">
          <ac:chgData name="Keng Wai Ren" userId="ad19cfed-0a6a-4043-8309-eb7030e5b37c" providerId="ADAL" clId="{1F0B26D6-23E7-419C-8748-D29E8EB533BF}" dt="2024-12-05T10:32:42.703" v="1" actId="27636"/>
          <ac:spMkLst>
            <pc:docMk/>
            <pc:sldMk cId="2319483784" sldId="342"/>
            <ac:spMk id="2" creationId="{4CE2ACAB-D473-51C5-9C03-EF1BC3686ABF}"/>
          </ac:spMkLst>
        </pc:spChg>
      </pc:sldChg>
      <pc:sldChg chg="modSp add del mod">
        <pc:chgData name="Keng Wai Ren" userId="ad19cfed-0a6a-4043-8309-eb7030e5b37c" providerId="ADAL" clId="{1F0B26D6-23E7-419C-8748-D29E8EB533BF}" dt="2024-12-05T10:33:00.547" v="5" actId="47"/>
        <pc:sldMkLst>
          <pc:docMk/>
          <pc:sldMk cId="3564442153" sldId="482"/>
        </pc:sldMkLst>
        <pc:spChg chg="mod">
          <ac:chgData name="Keng Wai Ren" userId="ad19cfed-0a6a-4043-8309-eb7030e5b37c" providerId="ADAL" clId="{1F0B26D6-23E7-419C-8748-D29E8EB533BF}" dt="2024-12-05T10:32:42.712" v="2" actId="27636"/>
          <ac:spMkLst>
            <pc:docMk/>
            <pc:sldMk cId="3564442153" sldId="482"/>
            <ac:spMk id="2" creationId="{24581B38-7BFF-CC07-AE1A-844453155F41}"/>
          </ac:spMkLst>
        </pc:spChg>
      </pc:sldChg>
      <pc:sldChg chg="modSp add del mod">
        <pc:chgData name="Keng Wai Ren" userId="ad19cfed-0a6a-4043-8309-eb7030e5b37c" providerId="ADAL" clId="{1F0B26D6-23E7-419C-8748-D29E8EB533BF}" dt="2024-12-05T10:33:00.547" v="5" actId="47"/>
        <pc:sldMkLst>
          <pc:docMk/>
          <pc:sldMk cId="519567889" sldId="512"/>
        </pc:sldMkLst>
        <pc:spChg chg="mod">
          <ac:chgData name="Keng Wai Ren" userId="ad19cfed-0a6a-4043-8309-eb7030e5b37c" providerId="ADAL" clId="{1F0B26D6-23E7-419C-8748-D29E8EB533BF}" dt="2024-12-05T10:32:42.716" v="3" actId="27636"/>
          <ac:spMkLst>
            <pc:docMk/>
            <pc:sldMk cId="519567889" sldId="512"/>
            <ac:spMk id="2" creationId="{703182C5-4CB3-DCD4-6A95-31F4906C830B}"/>
          </ac:spMkLst>
        </pc:spChg>
      </pc:sldChg>
      <pc:sldChg chg="add del">
        <pc:chgData name="Keng Wai Ren" userId="ad19cfed-0a6a-4043-8309-eb7030e5b37c" providerId="ADAL" clId="{1F0B26D6-23E7-419C-8748-D29E8EB533BF}" dt="2024-12-05T10:33:00.547" v="5" actId="47"/>
        <pc:sldMkLst>
          <pc:docMk/>
          <pc:sldMk cId="306398000" sldId="528"/>
        </pc:sldMkLst>
      </pc:sldChg>
      <pc:sldChg chg="add">
        <pc:chgData name="Keng Wai Ren" userId="ad19cfed-0a6a-4043-8309-eb7030e5b37c" providerId="ADAL" clId="{1F0B26D6-23E7-419C-8748-D29E8EB533BF}" dt="2024-12-05T10:32:54.700" v="4"/>
        <pc:sldMkLst>
          <pc:docMk/>
          <pc:sldMk cId="3494016104" sldId="529"/>
        </pc:sldMkLst>
      </pc:sldChg>
      <pc:sldChg chg="add">
        <pc:chgData name="Keng Wai Ren" userId="ad19cfed-0a6a-4043-8309-eb7030e5b37c" providerId="ADAL" clId="{1F0B26D6-23E7-419C-8748-D29E8EB533BF}" dt="2024-12-05T10:32:54.700" v="4"/>
        <pc:sldMkLst>
          <pc:docMk/>
          <pc:sldMk cId="226774224" sldId="530"/>
        </pc:sldMkLst>
      </pc:sldChg>
      <pc:sldChg chg="add">
        <pc:chgData name="Keng Wai Ren" userId="ad19cfed-0a6a-4043-8309-eb7030e5b37c" providerId="ADAL" clId="{1F0B26D6-23E7-419C-8748-D29E8EB533BF}" dt="2024-12-05T10:32:54.700" v="4"/>
        <pc:sldMkLst>
          <pc:docMk/>
          <pc:sldMk cId="4273875734" sldId="531"/>
        </pc:sldMkLst>
      </pc:sldChg>
      <pc:sldChg chg="add">
        <pc:chgData name="Keng Wai Ren" userId="ad19cfed-0a6a-4043-8309-eb7030e5b37c" providerId="ADAL" clId="{1F0B26D6-23E7-419C-8748-D29E8EB533BF}" dt="2024-12-05T10:32:54.700" v="4"/>
        <pc:sldMkLst>
          <pc:docMk/>
          <pc:sldMk cId="3860987197" sldId="532"/>
        </pc:sldMkLst>
      </pc:sldChg>
      <pc:sldChg chg="add">
        <pc:chgData name="Keng Wai Ren" userId="ad19cfed-0a6a-4043-8309-eb7030e5b37c" providerId="ADAL" clId="{1F0B26D6-23E7-419C-8748-D29E8EB533BF}" dt="2024-12-05T10:32:54.700" v="4"/>
        <pc:sldMkLst>
          <pc:docMk/>
          <pc:sldMk cId="3677465165" sldId="533"/>
        </pc:sldMkLst>
      </pc:sldChg>
      <pc:sldChg chg="add">
        <pc:chgData name="Keng Wai Ren" userId="ad19cfed-0a6a-4043-8309-eb7030e5b37c" providerId="ADAL" clId="{1F0B26D6-23E7-419C-8748-D29E8EB533BF}" dt="2024-12-05T10:32:54.700" v="4"/>
        <pc:sldMkLst>
          <pc:docMk/>
          <pc:sldMk cId="2975397957" sldId="534"/>
        </pc:sldMkLst>
      </pc:sldChg>
      <pc:sldMasterChg chg="del delSldLayout">
        <pc:chgData name="Keng Wai Ren" userId="ad19cfed-0a6a-4043-8309-eb7030e5b37c" providerId="ADAL" clId="{1F0B26D6-23E7-419C-8748-D29E8EB533BF}" dt="2024-12-05T10:33:00.547" v="5" actId="47"/>
        <pc:sldMasterMkLst>
          <pc:docMk/>
          <pc:sldMasterMk cId="639207799" sldId="2147483648"/>
        </pc:sldMasterMkLst>
        <pc:sldLayoutChg chg="del">
          <pc:chgData name="Keng Wai Ren" userId="ad19cfed-0a6a-4043-8309-eb7030e5b37c" providerId="ADAL" clId="{1F0B26D6-23E7-419C-8748-D29E8EB533BF}" dt="2024-12-05T10:33:00.547" v="5" actId="47"/>
          <pc:sldLayoutMkLst>
            <pc:docMk/>
            <pc:sldMasterMk cId="639207799" sldId="2147483648"/>
            <pc:sldLayoutMk cId="1792367525" sldId="2147483649"/>
          </pc:sldLayoutMkLst>
        </pc:sldLayoutChg>
        <pc:sldLayoutChg chg="del">
          <pc:chgData name="Keng Wai Ren" userId="ad19cfed-0a6a-4043-8309-eb7030e5b37c" providerId="ADAL" clId="{1F0B26D6-23E7-419C-8748-D29E8EB533BF}" dt="2024-12-05T10:33:00.547" v="5" actId="47"/>
          <pc:sldLayoutMkLst>
            <pc:docMk/>
            <pc:sldMasterMk cId="639207799" sldId="2147483648"/>
            <pc:sldLayoutMk cId="4092667151" sldId="2147483650"/>
          </pc:sldLayoutMkLst>
        </pc:sldLayoutChg>
        <pc:sldLayoutChg chg="del">
          <pc:chgData name="Keng Wai Ren" userId="ad19cfed-0a6a-4043-8309-eb7030e5b37c" providerId="ADAL" clId="{1F0B26D6-23E7-419C-8748-D29E8EB533BF}" dt="2024-12-05T10:33:00.547" v="5" actId="47"/>
          <pc:sldLayoutMkLst>
            <pc:docMk/>
            <pc:sldMasterMk cId="639207799" sldId="2147483648"/>
            <pc:sldLayoutMk cId="3210593106" sldId="2147483651"/>
          </pc:sldLayoutMkLst>
        </pc:sldLayoutChg>
        <pc:sldLayoutChg chg="del">
          <pc:chgData name="Keng Wai Ren" userId="ad19cfed-0a6a-4043-8309-eb7030e5b37c" providerId="ADAL" clId="{1F0B26D6-23E7-419C-8748-D29E8EB533BF}" dt="2024-12-05T10:33:00.547" v="5" actId="47"/>
          <pc:sldLayoutMkLst>
            <pc:docMk/>
            <pc:sldMasterMk cId="639207799" sldId="2147483648"/>
            <pc:sldLayoutMk cId="851182236" sldId="2147483652"/>
          </pc:sldLayoutMkLst>
        </pc:sldLayoutChg>
        <pc:sldLayoutChg chg="del">
          <pc:chgData name="Keng Wai Ren" userId="ad19cfed-0a6a-4043-8309-eb7030e5b37c" providerId="ADAL" clId="{1F0B26D6-23E7-419C-8748-D29E8EB533BF}" dt="2024-12-05T10:33:00.547" v="5" actId="47"/>
          <pc:sldLayoutMkLst>
            <pc:docMk/>
            <pc:sldMasterMk cId="639207799" sldId="2147483648"/>
            <pc:sldLayoutMk cId="1885278964" sldId="2147483653"/>
          </pc:sldLayoutMkLst>
        </pc:sldLayoutChg>
        <pc:sldLayoutChg chg="del">
          <pc:chgData name="Keng Wai Ren" userId="ad19cfed-0a6a-4043-8309-eb7030e5b37c" providerId="ADAL" clId="{1F0B26D6-23E7-419C-8748-D29E8EB533BF}" dt="2024-12-05T10:33:00.547" v="5" actId="47"/>
          <pc:sldLayoutMkLst>
            <pc:docMk/>
            <pc:sldMasterMk cId="639207799" sldId="2147483648"/>
            <pc:sldLayoutMk cId="3008043300" sldId="2147483654"/>
          </pc:sldLayoutMkLst>
        </pc:sldLayoutChg>
        <pc:sldLayoutChg chg="del">
          <pc:chgData name="Keng Wai Ren" userId="ad19cfed-0a6a-4043-8309-eb7030e5b37c" providerId="ADAL" clId="{1F0B26D6-23E7-419C-8748-D29E8EB533BF}" dt="2024-12-05T10:33:00.547" v="5" actId="47"/>
          <pc:sldLayoutMkLst>
            <pc:docMk/>
            <pc:sldMasterMk cId="639207799" sldId="2147483648"/>
            <pc:sldLayoutMk cId="3198987768" sldId="2147483655"/>
          </pc:sldLayoutMkLst>
        </pc:sldLayoutChg>
        <pc:sldLayoutChg chg="del">
          <pc:chgData name="Keng Wai Ren" userId="ad19cfed-0a6a-4043-8309-eb7030e5b37c" providerId="ADAL" clId="{1F0B26D6-23E7-419C-8748-D29E8EB533BF}" dt="2024-12-05T10:33:00.547" v="5" actId="47"/>
          <pc:sldLayoutMkLst>
            <pc:docMk/>
            <pc:sldMasterMk cId="639207799" sldId="2147483648"/>
            <pc:sldLayoutMk cId="1474933989" sldId="2147483656"/>
          </pc:sldLayoutMkLst>
        </pc:sldLayoutChg>
        <pc:sldLayoutChg chg="del">
          <pc:chgData name="Keng Wai Ren" userId="ad19cfed-0a6a-4043-8309-eb7030e5b37c" providerId="ADAL" clId="{1F0B26D6-23E7-419C-8748-D29E8EB533BF}" dt="2024-12-05T10:33:00.547" v="5" actId="47"/>
          <pc:sldLayoutMkLst>
            <pc:docMk/>
            <pc:sldMasterMk cId="639207799" sldId="2147483648"/>
            <pc:sldLayoutMk cId="3839980110" sldId="2147483657"/>
          </pc:sldLayoutMkLst>
        </pc:sldLayoutChg>
        <pc:sldLayoutChg chg="del">
          <pc:chgData name="Keng Wai Ren" userId="ad19cfed-0a6a-4043-8309-eb7030e5b37c" providerId="ADAL" clId="{1F0B26D6-23E7-419C-8748-D29E8EB533BF}" dt="2024-12-05T10:33:00.547" v="5" actId="47"/>
          <pc:sldLayoutMkLst>
            <pc:docMk/>
            <pc:sldMasterMk cId="639207799" sldId="2147483648"/>
            <pc:sldLayoutMk cId="1421244345" sldId="2147483658"/>
          </pc:sldLayoutMkLst>
        </pc:sldLayoutChg>
        <pc:sldLayoutChg chg="del">
          <pc:chgData name="Keng Wai Ren" userId="ad19cfed-0a6a-4043-8309-eb7030e5b37c" providerId="ADAL" clId="{1F0B26D6-23E7-419C-8748-D29E8EB533BF}" dt="2024-12-05T10:33:00.547" v="5" actId="47"/>
          <pc:sldLayoutMkLst>
            <pc:docMk/>
            <pc:sldMasterMk cId="639207799" sldId="2147483648"/>
            <pc:sldLayoutMk cId="461305222" sldId="2147483659"/>
          </pc:sldLayoutMkLst>
        </pc:sldLayoutChg>
        <pc:sldLayoutChg chg="del">
          <pc:chgData name="Keng Wai Ren" userId="ad19cfed-0a6a-4043-8309-eb7030e5b37c" providerId="ADAL" clId="{1F0B26D6-23E7-419C-8748-D29E8EB533BF}" dt="2024-12-05T10:33:00.547" v="5" actId="47"/>
          <pc:sldLayoutMkLst>
            <pc:docMk/>
            <pc:sldMasterMk cId="639207799" sldId="2147483648"/>
            <pc:sldLayoutMk cId="2886756307" sldId="2147483660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9D2352-3796-419B-904E-13AB84331FAF}" type="datetimeFigureOut">
              <a:rPr lang="en-SG" smtClean="0"/>
              <a:t>5/12/2024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CB9AE9-ACDE-4B26-A66B-7960AB85969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104123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632F39-EB7F-49A7-83E2-8C1FFE3A74B8}" type="slidenum">
              <a:rPr kumimoji="0" lang="en-SG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SG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24667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0AF7ED0-24BF-24C5-0082-07028C74106F}"/>
              </a:ext>
            </a:extLst>
          </p:cNvPr>
          <p:cNvSpPr/>
          <p:nvPr userDrawn="1"/>
        </p:nvSpPr>
        <p:spPr>
          <a:xfrm rot="10800000">
            <a:off x="6312024" y="3918012"/>
            <a:ext cx="5879976" cy="2939988"/>
          </a:xfrm>
          <a:custGeom>
            <a:avLst/>
            <a:gdLst>
              <a:gd name="connsiteX0" fmla="*/ 0 w 2664296"/>
              <a:gd name="connsiteY0" fmla="*/ 0 h 1332148"/>
              <a:gd name="connsiteX1" fmla="*/ 2664296 w 2664296"/>
              <a:gd name="connsiteY1" fmla="*/ 0 h 1332148"/>
              <a:gd name="connsiteX2" fmla="*/ 1332148 w 2664296"/>
              <a:gd name="connsiteY2" fmla="*/ 1332148 h 1332148"/>
              <a:gd name="connsiteX3" fmla="*/ 0 w 2664296"/>
              <a:gd name="connsiteY3" fmla="*/ 0 h 1332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64296" h="1332148">
                <a:moveTo>
                  <a:pt x="0" y="0"/>
                </a:moveTo>
                <a:lnTo>
                  <a:pt x="2664296" y="0"/>
                </a:lnTo>
                <a:cubicBezTo>
                  <a:pt x="2664296" y="735725"/>
                  <a:pt x="2067873" y="1332148"/>
                  <a:pt x="1332148" y="1332148"/>
                </a:cubicBezTo>
                <a:cubicBezTo>
                  <a:pt x="596423" y="1332148"/>
                  <a:pt x="0" y="735725"/>
                  <a:pt x="0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>
                  <a:alpha val="53000"/>
                </a:schemeClr>
              </a:gs>
              <a:gs pos="62000">
                <a:schemeClr val="accent1"/>
              </a:gs>
              <a:gs pos="99000">
                <a:schemeClr val="tx2"/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SG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2A1E7953-DC18-098F-22F7-B64378D66399}"/>
              </a:ext>
            </a:extLst>
          </p:cNvPr>
          <p:cNvSpPr/>
          <p:nvPr userDrawn="1"/>
        </p:nvSpPr>
        <p:spPr>
          <a:xfrm rot="5400000">
            <a:off x="7086453" y="1701849"/>
            <a:ext cx="6807396" cy="3403698"/>
          </a:xfrm>
          <a:custGeom>
            <a:avLst/>
            <a:gdLst>
              <a:gd name="connsiteX0" fmla="*/ 0 w 2664296"/>
              <a:gd name="connsiteY0" fmla="*/ 0 h 1332148"/>
              <a:gd name="connsiteX1" fmla="*/ 2664296 w 2664296"/>
              <a:gd name="connsiteY1" fmla="*/ 0 h 1332148"/>
              <a:gd name="connsiteX2" fmla="*/ 1332148 w 2664296"/>
              <a:gd name="connsiteY2" fmla="*/ 1332148 h 1332148"/>
              <a:gd name="connsiteX3" fmla="*/ 0 w 2664296"/>
              <a:gd name="connsiteY3" fmla="*/ 0 h 1332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64296" h="1332148">
                <a:moveTo>
                  <a:pt x="0" y="0"/>
                </a:moveTo>
                <a:lnTo>
                  <a:pt x="2664296" y="0"/>
                </a:lnTo>
                <a:cubicBezTo>
                  <a:pt x="2664296" y="735725"/>
                  <a:pt x="2067873" y="1332148"/>
                  <a:pt x="1332148" y="1332148"/>
                </a:cubicBezTo>
                <a:cubicBezTo>
                  <a:pt x="596423" y="1332148"/>
                  <a:pt x="0" y="735725"/>
                  <a:pt x="0" y="0"/>
                </a:cubicBezTo>
                <a:close/>
              </a:path>
            </a:pathLst>
          </a:custGeom>
          <a:gradFill flip="none" rotWithShape="1">
            <a:gsLst>
              <a:gs pos="84000">
                <a:schemeClr val="tx2"/>
              </a:gs>
              <a:gs pos="27000">
                <a:schemeClr val="accent2"/>
              </a:gs>
              <a:gs pos="65000">
                <a:schemeClr val="accent1"/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SG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0554CBC-6DDD-8386-FF83-CF62518B0A8B}"/>
              </a:ext>
            </a:extLst>
          </p:cNvPr>
          <p:cNvSpPr/>
          <p:nvPr userDrawn="1"/>
        </p:nvSpPr>
        <p:spPr>
          <a:xfrm>
            <a:off x="7847856" y="0"/>
            <a:ext cx="1656184" cy="1245152"/>
          </a:xfrm>
          <a:custGeom>
            <a:avLst/>
            <a:gdLst>
              <a:gd name="connsiteX0" fmla="*/ 116493 w 1656184"/>
              <a:gd name="connsiteY0" fmla="*/ 0 h 1245152"/>
              <a:gd name="connsiteX1" fmla="*/ 1539691 w 1656184"/>
              <a:gd name="connsiteY1" fmla="*/ 0 h 1245152"/>
              <a:gd name="connsiteX2" fmla="*/ 1591108 w 1656184"/>
              <a:gd name="connsiteY2" fmla="*/ 94729 h 1245152"/>
              <a:gd name="connsiteX3" fmla="*/ 1656184 w 1656184"/>
              <a:gd name="connsiteY3" fmla="*/ 417060 h 1245152"/>
              <a:gd name="connsiteX4" fmla="*/ 828092 w 1656184"/>
              <a:gd name="connsiteY4" fmla="*/ 1245152 h 1245152"/>
              <a:gd name="connsiteX5" fmla="*/ 0 w 1656184"/>
              <a:gd name="connsiteY5" fmla="*/ 417060 h 1245152"/>
              <a:gd name="connsiteX6" fmla="*/ 65076 w 1656184"/>
              <a:gd name="connsiteY6" fmla="*/ 94729 h 1245152"/>
              <a:gd name="connsiteX7" fmla="*/ 116493 w 1656184"/>
              <a:gd name="connsiteY7" fmla="*/ 0 h 1245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56184" h="1245152">
                <a:moveTo>
                  <a:pt x="116493" y="0"/>
                </a:moveTo>
                <a:lnTo>
                  <a:pt x="1539691" y="0"/>
                </a:lnTo>
                <a:lnTo>
                  <a:pt x="1591108" y="94729"/>
                </a:lnTo>
                <a:cubicBezTo>
                  <a:pt x="1633012" y="193801"/>
                  <a:pt x="1656184" y="302724"/>
                  <a:pt x="1656184" y="417060"/>
                </a:cubicBezTo>
                <a:cubicBezTo>
                  <a:pt x="1656184" y="874403"/>
                  <a:pt x="1285435" y="1245152"/>
                  <a:pt x="828092" y="1245152"/>
                </a:cubicBezTo>
                <a:cubicBezTo>
                  <a:pt x="370749" y="1245152"/>
                  <a:pt x="0" y="874403"/>
                  <a:pt x="0" y="417060"/>
                </a:cubicBezTo>
                <a:cubicBezTo>
                  <a:pt x="0" y="302724"/>
                  <a:pt x="23172" y="193801"/>
                  <a:pt x="65076" y="94729"/>
                </a:cubicBezTo>
                <a:lnTo>
                  <a:pt x="116493" y="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62000">
                <a:schemeClr val="accent1"/>
              </a:gs>
              <a:gs pos="99000">
                <a:schemeClr val="tx2"/>
              </a:gs>
            </a:gsLst>
            <a:path path="circle">
              <a:fillToRect l="50000" t="-80000" r="50000" b="18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SG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53A09D-068E-C59F-621A-80A2AEC52CB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38200" y="1122363"/>
            <a:ext cx="9829800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24F78C-FC5D-2218-7168-244C9F1A9A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3254" y="3602038"/>
            <a:ext cx="9734746" cy="1356461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71B9FCB3-F659-C1BE-E65D-4667818DBF1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0263" y="443734"/>
            <a:ext cx="2428387" cy="529264"/>
          </a:xfrm>
          <a:prstGeom prst="rect">
            <a:avLst/>
          </a:prstGeom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4B8D627-091A-8BC5-F23C-08B3ED91C0C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33450" y="5086350"/>
            <a:ext cx="5162550" cy="45249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Presenter Name</a:t>
            </a:r>
            <a:endParaRPr lang="en-SG"/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015B718C-6C7A-5BDA-7C49-4E1C46F1FE4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33254" y="5538845"/>
            <a:ext cx="5162550" cy="45249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Date</a:t>
            </a:r>
            <a:endParaRPr lang="en-SG"/>
          </a:p>
        </p:txBody>
      </p:sp>
      <p:sp>
        <p:nvSpPr>
          <p:cNvPr id="4" name="Text Placeholder 15">
            <a:extLst>
              <a:ext uri="{FF2B5EF4-FFF2-40B4-BE49-F238E27FC236}">
                <a16:creationId xmlns:a16="http://schemas.microsoft.com/office/drawing/2014/main" id="{F5F75D1F-25A2-FF24-305C-C3D5728F709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33254" y="5991340"/>
            <a:ext cx="5162550" cy="45249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Rev. X</a:t>
            </a:r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94994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3AB2ED-9F1E-D420-230A-A2FBB0C8A22B}"/>
              </a:ext>
            </a:extLst>
          </p:cNvPr>
          <p:cNvSpPr/>
          <p:nvPr userDrawn="1"/>
        </p:nvSpPr>
        <p:spPr>
          <a:xfrm>
            <a:off x="0" y="6242952"/>
            <a:ext cx="12192000" cy="612000"/>
          </a:xfrm>
          <a:prstGeom prst="rect">
            <a:avLst/>
          </a:prstGeom>
          <a:gradFill>
            <a:gsLst>
              <a:gs pos="21000">
                <a:schemeClr val="accent2"/>
              </a:gs>
              <a:gs pos="100000">
                <a:srgbClr val="2D2082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F73C49C6-836A-63C7-44EA-C9E048B39C1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43147" y="6362755"/>
            <a:ext cx="1453553" cy="3168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A2CF2B2-F3E1-2679-7DC7-DEE23B50282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8F6D3D-AA79-B712-493B-4FF63D6922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060E1B-0EC7-8F4E-56E0-E0F90DA10A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6BE77-CCCB-2A03-BA7A-F250173F8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GRADIANT CONFIDENTIAL</a:t>
            </a:r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80FECF-4EC5-EDB3-C796-66BBB95F0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436D1-A9F0-4DFC-9B9E-05329500316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72722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2F0A6A7-959D-89A9-3460-7E98B7D2B20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C436D1-A9F0-4DFC-9B9E-05329500316D}" type="slidenum">
              <a:rPr lang="en-SG" smtClean="0"/>
              <a:pPr/>
              <a:t>‹#›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B1E7CA-7E21-2D67-8900-18DFA7D94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GRADIANT CONFIDENTIAL</a:t>
            </a:r>
            <a:endParaRPr lang="en-SG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76D2399-D8DA-A03A-65A1-865000D90C9F}"/>
              </a:ext>
            </a:extLst>
          </p:cNvPr>
          <p:cNvSpPr/>
          <p:nvPr userDrawn="1"/>
        </p:nvSpPr>
        <p:spPr>
          <a:xfrm>
            <a:off x="0" y="-10697"/>
            <a:ext cx="12191999" cy="6258762"/>
          </a:xfrm>
          <a:prstGeom prst="rect">
            <a:avLst/>
          </a:prstGeom>
          <a:gradFill>
            <a:gsLst>
              <a:gs pos="21000">
                <a:schemeClr val="accent2"/>
              </a:gs>
              <a:gs pos="100000">
                <a:srgbClr val="2D2082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FC323C71-D220-1767-0A46-EF91177FF0A0}"/>
              </a:ext>
            </a:extLst>
          </p:cNvPr>
          <p:cNvSpPr/>
          <p:nvPr userDrawn="1"/>
        </p:nvSpPr>
        <p:spPr>
          <a:xfrm rot="10800000">
            <a:off x="608066" y="1488171"/>
            <a:ext cx="9293641" cy="4814036"/>
          </a:xfrm>
          <a:custGeom>
            <a:avLst/>
            <a:gdLst>
              <a:gd name="connsiteX0" fmla="*/ 0 w 6285644"/>
              <a:gd name="connsiteY0" fmla="*/ 0 h 3084500"/>
              <a:gd name="connsiteX1" fmla="*/ 6285644 w 6285644"/>
              <a:gd name="connsiteY1" fmla="*/ 0 h 3084500"/>
              <a:gd name="connsiteX2" fmla="*/ 6283066 w 6285644"/>
              <a:gd name="connsiteY2" fmla="*/ 101972 h 3084500"/>
              <a:gd name="connsiteX3" fmla="*/ 3142822 w 6285644"/>
              <a:gd name="connsiteY3" fmla="*/ 3084500 h 3084500"/>
              <a:gd name="connsiteX4" fmla="*/ 2578 w 6285644"/>
              <a:gd name="connsiteY4" fmla="*/ 101972 h 3084500"/>
              <a:gd name="connsiteX5" fmla="*/ 0 w 6285644"/>
              <a:gd name="connsiteY5" fmla="*/ 0 h 3084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85644" h="3084500">
                <a:moveTo>
                  <a:pt x="0" y="0"/>
                </a:moveTo>
                <a:lnTo>
                  <a:pt x="6285644" y="0"/>
                </a:lnTo>
                <a:lnTo>
                  <a:pt x="6283066" y="101972"/>
                </a:lnTo>
                <a:cubicBezTo>
                  <a:pt x="6198851" y="1763344"/>
                  <a:pt x="4825122" y="3084500"/>
                  <a:pt x="3142822" y="3084500"/>
                </a:cubicBezTo>
                <a:cubicBezTo>
                  <a:pt x="1460522" y="3084500"/>
                  <a:pt x="86794" y="1763344"/>
                  <a:pt x="2578" y="101972"/>
                </a:cubicBez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49000">
                <a:schemeClr val="accent2">
                  <a:alpha val="54000"/>
                  <a:lumMod val="58000"/>
                  <a:lumOff val="42000"/>
                </a:schemeClr>
              </a:gs>
              <a:gs pos="100000">
                <a:srgbClr val="2D2082">
                  <a:alpha val="47000"/>
                </a:srgb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SG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BCB15839-6E93-54BB-22E6-D02AF167E267}"/>
              </a:ext>
            </a:extLst>
          </p:cNvPr>
          <p:cNvSpPr/>
          <p:nvPr userDrawn="1"/>
        </p:nvSpPr>
        <p:spPr>
          <a:xfrm>
            <a:off x="3011326" y="-15532"/>
            <a:ext cx="9164923" cy="6018438"/>
          </a:xfrm>
          <a:custGeom>
            <a:avLst/>
            <a:gdLst>
              <a:gd name="connsiteX0" fmla="*/ 0 w 10384123"/>
              <a:gd name="connsiteY0" fmla="*/ 0 h 6819064"/>
              <a:gd name="connsiteX1" fmla="*/ 10384123 w 10384123"/>
              <a:gd name="connsiteY1" fmla="*/ 0 h 6819064"/>
              <a:gd name="connsiteX2" fmla="*/ 10384123 w 10384123"/>
              <a:gd name="connsiteY2" fmla="*/ 5543189 h 6819064"/>
              <a:gd name="connsiteX3" fmla="*/ 10164986 w 10384123"/>
              <a:gd name="connsiteY3" fmla="*/ 5701234 h 6819064"/>
              <a:gd name="connsiteX4" fmla="*/ 6582205 w 10384123"/>
              <a:gd name="connsiteY4" fmla="*/ 6819064 h 6819064"/>
              <a:gd name="connsiteX5" fmla="*/ 5399 w 10384123"/>
              <a:gd name="connsiteY5" fmla="*/ 225435 h 6819064"/>
              <a:gd name="connsiteX6" fmla="*/ 0 w 10384123"/>
              <a:gd name="connsiteY6" fmla="*/ 0 h 6819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384123" h="6819064">
                <a:moveTo>
                  <a:pt x="0" y="0"/>
                </a:moveTo>
                <a:lnTo>
                  <a:pt x="10384123" y="0"/>
                </a:lnTo>
                <a:lnTo>
                  <a:pt x="10384123" y="5543189"/>
                </a:lnTo>
                <a:lnTo>
                  <a:pt x="10164986" y="5701234"/>
                </a:lnTo>
                <a:cubicBezTo>
                  <a:pt x="9133832" y="6408334"/>
                  <a:pt x="7903459" y="6819064"/>
                  <a:pt x="6582205" y="6819064"/>
                </a:cubicBezTo>
                <a:cubicBezTo>
                  <a:pt x="3058861" y="6819064"/>
                  <a:pt x="181778" y="3898316"/>
                  <a:pt x="5399" y="225435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49000">
                <a:schemeClr val="accent2">
                  <a:lumMod val="64000"/>
                  <a:lumOff val="36000"/>
                  <a:alpha val="38000"/>
                </a:schemeClr>
              </a:gs>
              <a:gs pos="100000">
                <a:srgbClr val="2D2082">
                  <a:alpha val="42000"/>
                </a:srgbClr>
              </a:gs>
            </a:gsLst>
            <a:lin ang="189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SG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051BD8D2-199D-828C-0F80-3A0A97924607}"/>
              </a:ext>
            </a:extLst>
          </p:cNvPr>
          <p:cNvSpPr txBox="1">
            <a:spLocks/>
          </p:cNvSpPr>
          <p:nvPr userDrawn="1"/>
        </p:nvSpPr>
        <p:spPr>
          <a:xfrm>
            <a:off x="1140087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GRADIANT CONFIDENTIAL</a:t>
            </a:r>
            <a:endParaRPr lang="en-SG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86DDAAC-75AD-49FC-5446-7312ED4960DC}"/>
              </a:ext>
            </a:extLst>
          </p:cNvPr>
          <p:cNvSpPr txBox="1">
            <a:spLocks/>
          </p:cNvSpPr>
          <p:nvPr userDrawn="1"/>
        </p:nvSpPr>
        <p:spPr>
          <a:xfrm>
            <a:off x="479425" y="6356350"/>
            <a:ext cx="6606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8C436D1-A9F0-4DFC-9B9E-05329500316D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62033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824B2B1-2324-5F82-B53A-9E87CD3CC908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3CA33248-0653-2A12-9AB5-FE85ED9A177D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4" name="Graphic 3">
              <a:extLst>
                <a:ext uri="{FF2B5EF4-FFF2-40B4-BE49-F238E27FC236}">
                  <a16:creationId xmlns:a16="http://schemas.microsoft.com/office/drawing/2014/main" id="{4F7DED62-1965-FE2D-9310-2407D21492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77168" y="1330827"/>
              <a:ext cx="5237665" cy="354118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308391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DF977-F626-14DF-D6E1-463642BB5A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37AB44-6F9A-7BE4-5C95-2C2F889BA3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35B004-216E-16C3-508E-58DE4F5E1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0087" y="6356350"/>
            <a:ext cx="4114800" cy="365125"/>
          </a:xfrm>
        </p:spPr>
        <p:txBody>
          <a:bodyPr/>
          <a:lstStyle/>
          <a:p>
            <a:r>
              <a:rPr lang="en-US"/>
              <a:t>GRADIANT CONFIDENTIAL</a:t>
            </a:r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2CC320-110F-41C8-57BB-826CA88CB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436D1-A9F0-4DFC-9B9E-05329500316D}" type="slidenum">
              <a:rPr lang="en-SG" smtClean="0"/>
              <a:t>‹#›</a:t>
            </a:fld>
            <a:endParaRPr lang="en-SG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10A5501-026F-A668-AD72-1ECCA9B7F0F9}"/>
              </a:ext>
            </a:extLst>
          </p:cNvPr>
          <p:cNvSpPr/>
          <p:nvPr userDrawn="1"/>
        </p:nvSpPr>
        <p:spPr>
          <a:xfrm>
            <a:off x="-28444" y="-1869"/>
            <a:ext cx="12220444" cy="464856"/>
          </a:xfrm>
          <a:prstGeom prst="rect">
            <a:avLst/>
          </a:prstGeom>
          <a:gradFill>
            <a:gsLst>
              <a:gs pos="21000">
                <a:schemeClr val="accent2"/>
              </a:gs>
              <a:gs pos="100000">
                <a:srgbClr val="2D2082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515790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35F087-B049-6C74-6F0E-C6CF879D6B54}"/>
              </a:ext>
            </a:extLst>
          </p:cNvPr>
          <p:cNvSpPr>
            <a:spLocks noGrp="1"/>
          </p:cNvSpPr>
          <p:nvPr>
            <p:ph type="title" orient="vert" hasCustomPrompt="1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CA5A81-2A9D-E557-8A82-086E9B2248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5DCAC7-ADBF-5B39-B9FE-36E558AD6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436D1-A9F0-4DFC-9B9E-05329500316D}" type="slidenum">
              <a:rPr lang="en-SG" smtClean="0"/>
              <a:t>‹#›</a:t>
            </a:fld>
            <a:endParaRPr lang="en-SG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9CE49FF-84B3-1E8F-678F-043189342122}"/>
              </a:ext>
            </a:extLst>
          </p:cNvPr>
          <p:cNvSpPr/>
          <p:nvPr userDrawn="1"/>
        </p:nvSpPr>
        <p:spPr>
          <a:xfrm>
            <a:off x="-28444" y="-1870"/>
            <a:ext cx="2285507" cy="6859870"/>
          </a:xfrm>
          <a:prstGeom prst="rect">
            <a:avLst/>
          </a:prstGeom>
          <a:gradFill>
            <a:gsLst>
              <a:gs pos="21000">
                <a:schemeClr val="accent2"/>
              </a:gs>
              <a:gs pos="100000">
                <a:srgbClr val="2D2082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37572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F7755-59E2-2228-E961-9F907EE92E7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61560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B01B748-51F7-A074-A6B2-31C842457FF4}"/>
              </a:ext>
            </a:extLst>
          </p:cNvPr>
          <p:cNvSpPr/>
          <p:nvPr userDrawn="1"/>
        </p:nvSpPr>
        <p:spPr>
          <a:xfrm>
            <a:off x="0" y="6242952"/>
            <a:ext cx="12192000" cy="612000"/>
          </a:xfrm>
          <a:prstGeom prst="rect">
            <a:avLst/>
          </a:prstGeom>
          <a:gradFill>
            <a:gsLst>
              <a:gs pos="21000">
                <a:schemeClr val="accent2"/>
              </a:gs>
              <a:gs pos="100000">
                <a:srgbClr val="2D2082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51931-0EE5-2424-AAB2-2314CCF428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A4655C-323C-786C-33AE-1C04166E0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GRADIANT CONFIDENTIAL</a:t>
            </a:r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5AD8A7-9216-4DE7-B638-1FEBE0E88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436D1-A9F0-4DFC-9B9E-05329500316D}" type="slidenum">
              <a:rPr lang="en-SG" smtClean="0"/>
              <a:t>‹#›</a:t>
            </a:fld>
            <a:endParaRPr lang="en-SG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3D9369F9-E821-292F-3EA0-BD00C063BF8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43147" y="6362755"/>
            <a:ext cx="1453553" cy="31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535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A341D37-956D-83B3-86C2-6504E4FED473}"/>
              </a:ext>
            </a:extLst>
          </p:cNvPr>
          <p:cNvSpPr/>
          <p:nvPr userDrawn="1"/>
        </p:nvSpPr>
        <p:spPr>
          <a:xfrm>
            <a:off x="0" y="6242952"/>
            <a:ext cx="12192000" cy="612000"/>
          </a:xfrm>
          <a:prstGeom prst="rect">
            <a:avLst/>
          </a:prstGeom>
          <a:gradFill>
            <a:gsLst>
              <a:gs pos="21000">
                <a:schemeClr val="accent2"/>
              </a:gs>
              <a:gs pos="100000">
                <a:srgbClr val="2D2082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D437FC-CD10-E578-0BB2-0ECED46E2C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76263"/>
            <a:ext cx="10515600" cy="2852737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BEFDFC-2F70-9F04-AF61-2BF55A198A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8411" y="3429000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DA20D4-BB08-228E-78A0-B1365A9FD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0087" y="6356350"/>
            <a:ext cx="4114800" cy="365125"/>
          </a:xfrm>
        </p:spPr>
        <p:txBody>
          <a:bodyPr/>
          <a:lstStyle/>
          <a:p>
            <a:r>
              <a:rPr lang="en-US"/>
              <a:t>GRADIANT CONFIDENTIAL</a:t>
            </a:r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CC3ADA-AD7A-21FC-BFCF-0CF151311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436D1-A9F0-4DFC-9B9E-05329500316D}" type="slidenum">
              <a:rPr lang="en-SG" smtClean="0"/>
              <a:t>‹#›</a:t>
            </a:fld>
            <a:endParaRPr lang="en-SG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0AE291A3-6D4F-718E-DFB1-7CC8DA9C077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43147" y="6362755"/>
            <a:ext cx="1453553" cy="31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174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878ED00-10FA-C356-51D1-62A5109518B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1"/>
              </a:gs>
              <a:gs pos="37000">
                <a:schemeClr val="accent2"/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D437FC-CD10-E578-0BB2-0ECED46E2C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76263"/>
            <a:ext cx="10515600" cy="2852737"/>
          </a:xfrm>
        </p:spPr>
        <p:txBody>
          <a:bodyPr anchor="b"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BEFDFC-2F70-9F04-AF61-2BF55A198A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8411" y="3429000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BC75BDD8-8C0B-81BB-0E23-796CEA7C91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59022" y="6362755"/>
            <a:ext cx="1453553" cy="31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486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1B1A041-2C32-4F79-ED32-539AC7E69E37}"/>
              </a:ext>
            </a:extLst>
          </p:cNvPr>
          <p:cNvSpPr/>
          <p:nvPr userDrawn="1"/>
        </p:nvSpPr>
        <p:spPr>
          <a:xfrm>
            <a:off x="0" y="6242952"/>
            <a:ext cx="12192000" cy="612000"/>
          </a:xfrm>
          <a:prstGeom prst="rect">
            <a:avLst/>
          </a:prstGeom>
          <a:gradFill>
            <a:gsLst>
              <a:gs pos="21000">
                <a:schemeClr val="accent2"/>
              </a:gs>
              <a:gs pos="100000">
                <a:srgbClr val="2D2082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A7D266-3E9C-EA05-BAC4-96E9522AFB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E25B7D-8456-5D7C-C3F7-147B8A4F9D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7BEAF6-FFB5-33D3-0905-9C776ED744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347356-A149-D75D-E138-A7196E778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0087" y="6356350"/>
            <a:ext cx="4114800" cy="365125"/>
          </a:xfrm>
        </p:spPr>
        <p:txBody>
          <a:bodyPr/>
          <a:lstStyle/>
          <a:p>
            <a:r>
              <a:rPr lang="en-US"/>
              <a:t>GRADIANT CONFIDENTIAL</a:t>
            </a:r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FBDC1B-DB05-0A6B-78DF-94716AAB3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436D1-A9F0-4DFC-9B9E-05329500316D}" type="slidenum">
              <a:rPr lang="en-SG" smtClean="0"/>
              <a:t>‹#›</a:t>
            </a:fld>
            <a:endParaRPr lang="en-SG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4B1450AF-A791-57C7-E7A5-AEC6FE44F5D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43147" y="6362755"/>
            <a:ext cx="1453553" cy="31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428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C3E892C-40F7-C41C-A4D9-812CA9F56150}"/>
              </a:ext>
            </a:extLst>
          </p:cNvPr>
          <p:cNvSpPr/>
          <p:nvPr userDrawn="1"/>
        </p:nvSpPr>
        <p:spPr>
          <a:xfrm>
            <a:off x="0" y="6242952"/>
            <a:ext cx="12192000" cy="612000"/>
          </a:xfrm>
          <a:prstGeom prst="rect">
            <a:avLst/>
          </a:prstGeom>
          <a:gradFill>
            <a:gsLst>
              <a:gs pos="21000">
                <a:schemeClr val="accent2"/>
              </a:gs>
              <a:gs pos="100000">
                <a:srgbClr val="2D2082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0B0F5E-4333-837B-DDE6-F05A6A4208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9D4C63-E253-69AF-201C-03F1C3735A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F378C6-69C0-188A-7AC6-F54A491E35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2B80B5-884F-541F-AA6A-CEAA69C4A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0DCEE9-C3FF-E92A-EEFA-0B13385F72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1F40E2-A74E-F77D-C0BB-B465919DF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0087" y="6356350"/>
            <a:ext cx="4114800" cy="365125"/>
          </a:xfrm>
        </p:spPr>
        <p:txBody>
          <a:bodyPr/>
          <a:lstStyle/>
          <a:p>
            <a:r>
              <a:rPr lang="en-US"/>
              <a:t>GRADIANT CONFIDENTIAL</a:t>
            </a:r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C6CF6B-D0CC-1694-91F5-194DB1BF1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436D1-A9F0-4DFC-9B9E-05329500316D}" type="slidenum">
              <a:rPr lang="en-SG" smtClean="0"/>
              <a:t>‹#›</a:t>
            </a:fld>
            <a:endParaRPr lang="en-SG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A249EEA-CDB6-804C-60D6-4E2CF622E55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43147" y="6362755"/>
            <a:ext cx="1453553" cy="31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977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9390C15-ED94-2A60-E933-B1590B42CDBB}"/>
              </a:ext>
            </a:extLst>
          </p:cNvPr>
          <p:cNvSpPr/>
          <p:nvPr userDrawn="1"/>
        </p:nvSpPr>
        <p:spPr>
          <a:xfrm>
            <a:off x="0" y="6242952"/>
            <a:ext cx="12192000" cy="612000"/>
          </a:xfrm>
          <a:prstGeom prst="rect">
            <a:avLst/>
          </a:prstGeom>
          <a:gradFill>
            <a:gsLst>
              <a:gs pos="21000">
                <a:schemeClr val="accent2"/>
              </a:gs>
              <a:gs pos="100000">
                <a:srgbClr val="2D2082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E5D431-7D3B-FA0F-389F-D59178DFDE4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CDA40B-6C0B-A9AE-2A3E-02151DDB8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0087" y="6356350"/>
            <a:ext cx="4114800" cy="365125"/>
          </a:xfrm>
        </p:spPr>
        <p:txBody>
          <a:bodyPr/>
          <a:lstStyle/>
          <a:p>
            <a:r>
              <a:rPr lang="en-US"/>
              <a:t>GRADIANT CONFIDENTIAL</a:t>
            </a:r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80BCDB-85AE-762C-CB76-23A2AD0A8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436D1-A9F0-4DFC-9B9E-05329500316D}" type="slidenum">
              <a:rPr lang="en-SG" smtClean="0"/>
              <a:t>‹#›</a:t>
            </a:fld>
            <a:endParaRPr lang="en-SG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83801949-EDC5-1268-9058-AD1FAF7B214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43147" y="6362755"/>
            <a:ext cx="1453553" cy="31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015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88984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417DD8B-AB46-74A6-8AD2-D0C01FE53F76}"/>
              </a:ext>
            </a:extLst>
          </p:cNvPr>
          <p:cNvSpPr/>
          <p:nvPr userDrawn="1"/>
        </p:nvSpPr>
        <p:spPr>
          <a:xfrm>
            <a:off x="0" y="6242952"/>
            <a:ext cx="12192000" cy="612000"/>
          </a:xfrm>
          <a:prstGeom prst="rect">
            <a:avLst/>
          </a:prstGeom>
          <a:gradFill>
            <a:gsLst>
              <a:gs pos="21000">
                <a:schemeClr val="accent2"/>
              </a:gs>
              <a:gs pos="100000">
                <a:srgbClr val="2D2082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D8E71DAC-CE68-E073-4F7B-3280031FD2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43147" y="6362755"/>
            <a:ext cx="1453553" cy="3168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0D2A68D-8FA5-A0CC-7000-256C80CD2FF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498EF0-B001-921F-B65D-54E4E318DA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651208-EF60-1D2F-BCF7-B21EFAA510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6699C9-4652-BB87-F5EE-A09639031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0087" y="6356350"/>
            <a:ext cx="4114800" cy="365125"/>
          </a:xfrm>
        </p:spPr>
        <p:txBody>
          <a:bodyPr/>
          <a:lstStyle/>
          <a:p>
            <a:r>
              <a:rPr lang="en-US"/>
              <a:t>GRADIANT CONFIDENTIAL</a:t>
            </a:r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BB839D-DE53-9018-8467-49501B290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436D1-A9F0-4DFC-9B9E-05329500316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88480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4984AA-09E7-2058-B9A6-F0F56EA26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3626A-92FE-D900-A863-32115CCC20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59CA69-4B1E-5098-AAC4-7A49C88F69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9425" y="6356350"/>
            <a:ext cx="6606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bg1"/>
                </a:solidFill>
              </a:defRPr>
            </a:lvl1pPr>
          </a:lstStyle>
          <a:p>
            <a:fld id="{D8C436D1-A9F0-4DFC-9B9E-05329500316D}" type="slidenum">
              <a:rPr lang="en-SG" smtClean="0"/>
              <a:pPr/>
              <a:t>‹#›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C2E0FD-A617-7EC9-1232-AE3A4F17A2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40087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r>
              <a:rPr lang="en-US"/>
              <a:t>GRADIANT CONFIDENTIAL</a:t>
            </a:r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19574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accent1"/>
          </a:solidFill>
          <a:latin typeface="Josefin Sans Light" panose="00000400000000000000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2"/>
        </a:buClr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795">
          <p15:clr>
            <a:srgbClr val="F26B43"/>
          </p15:clr>
        </p15:guide>
        <p15:guide id="3" pos="529">
          <p15:clr>
            <a:srgbClr val="F26B43"/>
          </p15:clr>
        </p15:guide>
        <p15:guide id="4" pos="7378">
          <p15:clr>
            <a:srgbClr val="F26B43"/>
          </p15:clr>
        </p15:guide>
        <p15:guide id="5" pos="30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8C73E-9EE8-8E6D-A183-5103EB7322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/>
              <a:t>Micron ID1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5B0E58-ABDC-6CB9-CF7D-1AEEBD5DD78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SG" dirty="0"/>
              <a:t>Keng Wai Ren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6D6D5E-B5AE-5D2A-2D17-C89D972F36B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SG" dirty="0"/>
              <a:t>05 Dec 2024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8345A7A-1ABF-8ACF-EE96-3ED8E94E187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SG" dirty="0"/>
              <a:t>Rev 1</a:t>
            </a:r>
          </a:p>
        </p:txBody>
      </p:sp>
    </p:spTree>
    <p:extLst>
      <p:ext uri="{BB962C8B-B14F-4D97-AF65-F5344CB8AC3E}">
        <p14:creationId xmlns:p14="http://schemas.microsoft.com/office/powerpoint/2010/main" val="3494016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2ACAB-D473-51C5-9C03-EF1BC3686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5020"/>
            <a:ext cx="10515600" cy="615603"/>
          </a:xfrm>
        </p:spPr>
        <p:txBody>
          <a:bodyPr/>
          <a:lstStyle/>
          <a:p>
            <a:r>
              <a:rPr lang="en-SG">
                <a:latin typeface="Josefin Sans Light"/>
              </a:rPr>
              <a:t>Objective 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DF59FB-A8EE-C807-E350-F94B1B586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4493"/>
            <a:ext cx="10738104" cy="4351338"/>
          </a:xfrm>
          <a:noFill/>
          <a:ln>
            <a:noFill/>
          </a:ln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SG" dirty="0">
                <a:solidFill>
                  <a:schemeClr val="accent1">
                    <a:lumMod val="75000"/>
                  </a:schemeClr>
                </a:solidFill>
                <a:ea typeface="Source Sans Pro"/>
              </a:rPr>
              <a:t>To evaluate the water chemistry for CFRO brine to ATFD</a:t>
            </a:r>
          </a:p>
          <a:p>
            <a:pPr lvl="1"/>
            <a:r>
              <a:rPr lang="en-SG" dirty="0">
                <a:solidFill>
                  <a:schemeClr val="accent1">
                    <a:lumMod val="75000"/>
                  </a:schemeClr>
                </a:solidFill>
                <a:ea typeface="Source Sans Pro"/>
              </a:rPr>
              <a:t>Mix TMAH and </a:t>
            </a:r>
            <a:r>
              <a:rPr lang="en-SG" dirty="0" err="1">
                <a:solidFill>
                  <a:schemeClr val="accent1">
                    <a:lumMod val="75000"/>
                  </a:schemeClr>
                </a:solidFill>
                <a:ea typeface="Source Sans Pro"/>
              </a:rPr>
              <a:t>Aquatar</a:t>
            </a:r>
            <a:r>
              <a:rPr lang="en-SG" dirty="0">
                <a:solidFill>
                  <a:schemeClr val="accent1">
                    <a:lumMod val="75000"/>
                  </a:schemeClr>
                </a:solidFill>
                <a:ea typeface="Source Sans Pro"/>
              </a:rPr>
              <a:t> into CFRO brine and send for ATFD</a:t>
            </a:r>
          </a:p>
          <a:p>
            <a:pPr lvl="1"/>
            <a:r>
              <a:rPr lang="en-SG" dirty="0">
                <a:solidFill>
                  <a:schemeClr val="accent1">
                    <a:lumMod val="75000"/>
                  </a:schemeClr>
                </a:solidFill>
                <a:ea typeface="Source Sans Pro"/>
              </a:rPr>
              <a:t>200,000 mg/l NaCl, 1000 mg/l TMAH, 50 mg/l </a:t>
            </a:r>
            <a:r>
              <a:rPr lang="en-SG" dirty="0" err="1">
                <a:solidFill>
                  <a:schemeClr val="accent1">
                    <a:lumMod val="75000"/>
                  </a:schemeClr>
                </a:solidFill>
                <a:ea typeface="Source Sans Pro"/>
              </a:rPr>
              <a:t>Aquatar</a:t>
            </a:r>
            <a:endParaRPr lang="en-SG" dirty="0">
              <a:solidFill>
                <a:schemeClr val="accent1">
                  <a:lumMod val="75000"/>
                </a:schemeClr>
              </a:solidFill>
              <a:ea typeface="Source Sans Pro"/>
            </a:endParaRPr>
          </a:p>
          <a:p>
            <a:pPr lvl="1"/>
            <a:r>
              <a:rPr lang="en-SG" dirty="0">
                <a:solidFill>
                  <a:schemeClr val="accent1">
                    <a:lumMod val="75000"/>
                  </a:schemeClr>
                </a:solidFill>
                <a:ea typeface="Source Sans Pro"/>
              </a:rPr>
              <a:t>Test distillate for TMAH and </a:t>
            </a:r>
            <a:r>
              <a:rPr lang="en-SG" dirty="0" err="1">
                <a:solidFill>
                  <a:schemeClr val="accent1">
                    <a:lumMod val="75000"/>
                  </a:schemeClr>
                </a:solidFill>
                <a:ea typeface="Source Sans Pro"/>
              </a:rPr>
              <a:t>Aquatar</a:t>
            </a:r>
            <a:endParaRPr lang="en-SG" dirty="0">
              <a:solidFill>
                <a:schemeClr val="accent1">
                  <a:lumMod val="75000"/>
                </a:schemeClr>
              </a:solidFill>
              <a:ea typeface="Source Sans Pro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399458-6AC2-D884-F8D0-8DCDA4943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"/>
                <a:ea typeface="+mn-ea"/>
                <a:cs typeface="+mn-cs"/>
              </a:rPr>
              <a:t>GRADIANT CONFIDENTIAL</a:t>
            </a:r>
            <a:endParaRPr kumimoji="0" lang="en-SG" sz="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0C46F3-9F6B-9A3C-0897-A659C2113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8C436D1-A9F0-4DFC-9B9E-05329500316D}" type="slidenum">
              <a:rPr kumimoji="0" lang="en-SG" sz="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SG" sz="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6774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81B38-7BFF-CC07-AE1A-844453155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5" y="551203"/>
            <a:ext cx="10515600" cy="615603"/>
          </a:xfrm>
        </p:spPr>
        <p:txBody>
          <a:bodyPr/>
          <a:lstStyle/>
          <a:p>
            <a:r>
              <a:rPr lang="en-US"/>
              <a:t>Test Methodology</a:t>
            </a:r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D06314-45B1-1457-A62C-1C001FB26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"/>
                <a:ea typeface="+mn-ea"/>
                <a:cs typeface="+mn-cs"/>
              </a:rPr>
              <a:t>GRADIANT CONFIDENTIAL</a:t>
            </a:r>
            <a:endParaRPr kumimoji="0" lang="en-SG" sz="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B5DB13-B924-8E35-0CE0-15297A451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8C436D1-A9F0-4DFC-9B9E-05329500316D}" type="slidenum">
              <a:rPr kumimoji="0" lang="en-SG" sz="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SG" sz="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4EA1275-044E-EA82-36F9-732F6FF9CC93}"/>
              </a:ext>
            </a:extLst>
          </p:cNvPr>
          <p:cNvSpPr/>
          <p:nvPr/>
        </p:nvSpPr>
        <p:spPr>
          <a:xfrm>
            <a:off x="1934271" y="1542954"/>
            <a:ext cx="2052805" cy="537807"/>
          </a:xfrm>
          <a:custGeom>
            <a:avLst/>
            <a:gdLst>
              <a:gd name="connsiteX0" fmla="*/ 0 w 2663249"/>
              <a:gd name="connsiteY0" fmla="*/ 91517 h 915173"/>
              <a:gd name="connsiteX1" fmla="*/ 91517 w 2663249"/>
              <a:gd name="connsiteY1" fmla="*/ 0 h 915173"/>
              <a:gd name="connsiteX2" fmla="*/ 2571732 w 2663249"/>
              <a:gd name="connsiteY2" fmla="*/ 0 h 915173"/>
              <a:gd name="connsiteX3" fmla="*/ 2663249 w 2663249"/>
              <a:gd name="connsiteY3" fmla="*/ 91517 h 915173"/>
              <a:gd name="connsiteX4" fmla="*/ 2663249 w 2663249"/>
              <a:gd name="connsiteY4" fmla="*/ 823656 h 915173"/>
              <a:gd name="connsiteX5" fmla="*/ 2571732 w 2663249"/>
              <a:gd name="connsiteY5" fmla="*/ 915173 h 915173"/>
              <a:gd name="connsiteX6" fmla="*/ 91517 w 2663249"/>
              <a:gd name="connsiteY6" fmla="*/ 915173 h 915173"/>
              <a:gd name="connsiteX7" fmla="*/ 0 w 2663249"/>
              <a:gd name="connsiteY7" fmla="*/ 823656 h 915173"/>
              <a:gd name="connsiteX8" fmla="*/ 0 w 2663249"/>
              <a:gd name="connsiteY8" fmla="*/ 91517 h 915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63249" h="915173">
                <a:moveTo>
                  <a:pt x="0" y="91517"/>
                </a:moveTo>
                <a:cubicBezTo>
                  <a:pt x="0" y="40974"/>
                  <a:pt x="40974" y="0"/>
                  <a:pt x="91517" y="0"/>
                </a:cubicBezTo>
                <a:lnTo>
                  <a:pt x="2571732" y="0"/>
                </a:lnTo>
                <a:cubicBezTo>
                  <a:pt x="2622275" y="0"/>
                  <a:pt x="2663249" y="40974"/>
                  <a:pt x="2663249" y="91517"/>
                </a:cubicBezTo>
                <a:lnTo>
                  <a:pt x="2663249" y="823656"/>
                </a:lnTo>
                <a:cubicBezTo>
                  <a:pt x="2663249" y="874199"/>
                  <a:pt x="2622275" y="915173"/>
                  <a:pt x="2571732" y="915173"/>
                </a:cubicBezTo>
                <a:lnTo>
                  <a:pt x="91517" y="915173"/>
                </a:lnTo>
                <a:cubicBezTo>
                  <a:pt x="40974" y="915173"/>
                  <a:pt x="0" y="874199"/>
                  <a:pt x="0" y="823656"/>
                </a:cubicBezTo>
                <a:lnTo>
                  <a:pt x="0" y="91517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2456" tIns="92456" rIns="92456" bIns="93600" numCol="1" spcCol="1270" anchor="t" anchorCtr="0">
            <a:noAutofit/>
          </a:bodyPr>
          <a:lstStyle/>
          <a:p>
            <a:pPr marL="0" marR="0" lvl="0" indent="0" algn="ctr" defTabSz="57785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3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"/>
                <a:ea typeface="+mn-ea"/>
                <a:cs typeface="+mn-cs"/>
              </a:rPr>
              <a:t>Prepare Synthetic Feed – 1L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5782B55A-5877-DE58-5494-336A45108AED}"/>
              </a:ext>
            </a:extLst>
          </p:cNvPr>
          <p:cNvSpPr/>
          <p:nvPr/>
        </p:nvSpPr>
        <p:spPr>
          <a:xfrm>
            <a:off x="1934271" y="2227592"/>
            <a:ext cx="2052805" cy="1430008"/>
          </a:xfrm>
          <a:custGeom>
            <a:avLst/>
            <a:gdLst>
              <a:gd name="connsiteX0" fmla="*/ 0 w 2663249"/>
              <a:gd name="connsiteY0" fmla="*/ 266325 h 4542939"/>
              <a:gd name="connsiteX1" fmla="*/ 266325 w 2663249"/>
              <a:gd name="connsiteY1" fmla="*/ 0 h 4542939"/>
              <a:gd name="connsiteX2" fmla="*/ 2396924 w 2663249"/>
              <a:gd name="connsiteY2" fmla="*/ 0 h 4542939"/>
              <a:gd name="connsiteX3" fmla="*/ 2663249 w 2663249"/>
              <a:gd name="connsiteY3" fmla="*/ 266325 h 4542939"/>
              <a:gd name="connsiteX4" fmla="*/ 2663249 w 2663249"/>
              <a:gd name="connsiteY4" fmla="*/ 4276614 h 4542939"/>
              <a:gd name="connsiteX5" fmla="*/ 2396924 w 2663249"/>
              <a:gd name="connsiteY5" fmla="*/ 4542939 h 4542939"/>
              <a:gd name="connsiteX6" fmla="*/ 266325 w 2663249"/>
              <a:gd name="connsiteY6" fmla="*/ 4542939 h 4542939"/>
              <a:gd name="connsiteX7" fmla="*/ 0 w 2663249"/>
              <a:gd name="connsiteY7" fmla="*/ 4276614 h 4542939"/>
              <a:gd name="connsiteX8" fmla="*/ 0 w 2663249"/>
              <a:gd name="connsiteY8" fmla="*/ 266325 h 4542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63249" h="4542939">
                <a:moveTo>
                  <a:pt x="0" y="266325"/>
                </a:moveTo>
                <a:cubicBezTo>
                  <a:pt x="0" y="119238"/>
                  <a:pt x="119238" y="0"/>
                  <a:pt x="266325" y="0"/>
                </a:cubicBezTo>
                <a:lnTo>
                  <a:pt x="2396924" y="0"/>
                </a:lnTo>
                <a:cubicBezTo>
                  <a:pt x="2544011" y="0"/>
                  <a:pt x="2663249" y="119238"/>
                  <a:pt x="2663249" y="266325"/>
                </a:cubicBezTo>
                <a:lnTo>
                  <a:pt x="2663249" y="4276614"/>
                </a:lnTo>
                <a:cubicBezTo>
                  <a:pt x="2663249" y="4423701"/>
                  <a:pt x="2544011" y="4542939"/>
                  <a:pt x="2396924" y="4542939"/>
                </a:cubicBezTo>
                <a:lnTo>
                  <a:pt x="266325" y="4542939"/>
                </a:lnTo>
                <a:cubicBezTo>
                  <a:pt x="119238" y="4542939"/>
                  <a:pt x="0" y="4423701"/>
                  <a:pt x="0" y="4276614"/>
                </a:cubicBezTo>
                <a:lnTo>
                  <a:pt x="0" y="266325"/>
                </a:ln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70460" tIns="170460" rIns="170460" bIns="170460" numCol="1" spcCol="1270" anchor="t" anchorCtr="0">
            <a:noAutofit/>
          </a:bodyPr>
          <a:lstStyle/>
          <a:p>
            <a:pPr marL="114300" marR="0" lvl="1" indent="-114300" algn="l" defTabSz="57785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SG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hueOff val="0"/>
                    <a:satOff val="0"/>
                    <a:lumOff val="0"/>
                    <a:alphaOff val="0"/>
                  </a:srgbClr>
                </a:solidFill>
                <a:effectLst/>
                <a:uLnTx/>
                <a:uFillTx/>
                <a:latin typeface="Source Sans Pro"/>
                <a:ea typeface="+mn-ea"/>
                <a:cs typeface="+mn-cs"/>
              </a:rPr>
              <a:t>Synthetic feed was prepared with DI water and NaCl. </a:t>
            </a:r>
          </a:p>
          <a:p>
            <a:pPr marL="114300" marR="0" lvl="1" indent="-114300" algn="l" defTabSz="57785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SG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hueOff val="0"/>
                    <a:satOff val="0"/>
                    <a:lumOff val="0"/>
                    <a:alphaOff val="0"/>
                  </a:srgbClr>
                </a:solidFill>
                <a:effectLst/>
                <a:uLnTx/>
                <a:uFillTx/>
                <a:latin typeface="Source Sans Pro"/>
                <a:ea typeface="+mn-ea"/>
                <a:cs typeface="+mn-cs"/>
              </a:rPr>
              <a:t>TMAH and </a:t>
            </a:r>
            <a:r>
              <a:rPr kumimoji="0" lang="en-SG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>
                    <a:hueOff val="0"/>
                    <a:satOff val="0"/>
                    <a:lumOff val="0"/>
                    <a:alphaOff val="0"/>
                  </a:srgbClr>
                </a:solidFill>
                <a:effectLst/>
                <a:uLnTx/>
                <a:uFillTx/>
                <a:latin typeface="Source Sans Pro"/>
                <a:ea typeface="+mn-ea"/>
                <a:cs typeface="+mn-cs"/>
              </a:rPr>
              <a:t>Aquatar</a:t>
            </a:r>
            <a:r>
              <a:rPr kumimoji="0" lang="en-SG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hueOff val="0"/>
                    <a:satOff val="0"/>
                    <a:lumOff val="0"/>
                    <a:alphaOff val="0"/>
                  </a:srgbClr>
                </a:solidFill>
                <a:effectLst/>
                <a:uLnTx/>
                <a:uFillTx/>
                <a:latin typeface="Source Sans Pro"/>
                <a:ea typeface="+mn-ea"/>
                <a:cs typeface="+mn-cs"/>
              </a:rPr>
              <a:t> were added into the solution.</a:t>
            </a:r>
            <a:endParaRPr kumimoji="0" lang="en-SG" sz="13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effectLst/>
              <a:uLnTx/>
              <a:uFillTx/>
              <a:latin typeface="Source Sans Pro"/>
              <a:ea typeface="Source Sans Pro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1AB886F-9162-A670-5C8D-3F8D4B607123}"/>
              </a:ext>
            </a:extLst>
          </p:cNvPr>
          <p:cNvSpPr/>
          <p:nvPr/>
        </p:nvSpPr>
        <p:spPr>
          <a:xfrm>
            <a:off x="5147389" y="1629139"/>
            <a:ext cx="1774681" cy="349695"/>
          </a:xfrm>
          <a:custGeom>
            <a:avLst/>
            <a:gdLst>
              <a:gd name="connsiteX0" fmla="*/ 0 w 2663249"/>
              <a:gd name="connsiteY0" fmla="*/ 91517 h 915173"/>
              <a:gd name="connsiteX1" fmla="*/ 91517 w 2663249"/>
              <a:gd name="connsiteY1" fmla="*/ 0 h 915173"/>
              <a:gd name="connsiteX2" fmla="*/ 2571732 w 2663249"/>
              <a:gd name="connsiteY2" fmla="*/ 0 h 915173"/>
              <a:gd name="connsiteX3" fmla="*/ 2663249 w 2663249"/>
              <a:gd name="connsiteY3" fmla="*/ 91517 h 915173"/>
              <a:gd name="connsiteX4" fmla="*/ 2663249 w 2663249"/>
              <a:gd name="connsiteY4" fmla="*/ 823656 h 915173"/>
              <a:gd name="connsiteX5" fmla="*/ 2571732 w 2663249"/>
              <a:gd name="connsiteY5" fmla="*/ 915173 h 915173"/>
              <a:gd name="connsiteX6" fmla="*/ 91517 w 2663249"/>
              <a:gd name="connsiteY6" fmla="*/ 915173 h 915173"/>
              <a:gd name="connsiteX7" fmla="*/ 0 w 2663249"/>
              <a:gd name="connsiteY7" fmla="*/ 823656 h 915173"/>
              <a:gd name="connsiteX8" fmla="*/ 0 w 2663249"/>
              <a:gd name="connsiteY8" fmla="*/ 91517 h 915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63249" h="915173">
                <a:moveTo>
                  <a:pt x="0" y="91517"/>
                </a:moveTo>
                <a:cubicBezTo>
                  <a:pt x="0" y="40974"/>
                  <a:pt x="40974" y="0"/>
                  <a:pt x="91517" y="0"/>
                </a:cubicBezTo>
                <a:lnTo>
                  <a:pt x="2571732" y="0"/>
                </a:lnTo>
                <a:cubicBezTo>
                  <a:pt x="2622275" y="0"/>
                  <a:pt x="2663249" y="40974"/>
                  <a:pt x="2663249" y="91517"/>
                </a:cubicBezTo>
                <a:lnTo>
                  <a:pt x="2663249" y="823656"/>
                </a:lnTo>
                <a:cubicBezTo>
                  <a:pt x="2663249" y="874199"/>
                  <a:pt x="2622275" y="915173"/>
                  <a:pt x="2571732" y="915173"/>
                </a:cubicBezTo>
                <a:lnTo>
                  <a:pt x="91517" y="915173"/>
                </a:lnTo>
                <a:cubicBezTo>
                  <a:pt x="40974" y="915173"/>
                  <a:pt x="0" y="874199"/>
                  <a:pt x="0" y="823656"/>
                </a:cubicBezTo>
                <a:lnTo>
                  <a:pt x="0" y="91517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2456" tIns="92456" rIns="92456" bIns="93600" numCol="1" spcCol="1270" anchor="t" anchorCtr="0">
            <a:noAutofit/>
          </a:bodyPr>
          <a:lstStyle/>
          <a:p>
            <a:pPr marL="0" marR="0" lvl="0" indent="0" algn="ctr" defTabSz="57785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3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"/>
                <a:ea typeface="+mn-ea"/>
                <a:cs typeface="+mn-cs"/>
              </a:rPr>
              <a:t>Perform water analysis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FCD4E91-380D-92A9-269E-AEE6ED263730}"/>
              </a:ext>
            </a:extLst>
          </p:cNvPr>
          <p:cNvSpPr/>
          <p:nvPr/>
        </p:nvSpPr>
        <p:spPr>
          <a:xfrm>
            <a:off x="5008328" y="2193235"/>
            <a:ext cx="2052805" cy="1816790"/>
          </a:xfrm>
          <a:custGeom>
            <a:avLst/>
            <a:gdLst>
              <a:gd name="connsiteX0" fmla="*/ 0 w 2663249"/>
              <a:gd name="connsiteY0" fmla="*/ 266325 h 4542939"/>
              <a:gd name="connsiteX1" fmla="*/ 266325 w 2663249"/>
              <a:gd name="connsiteY1" fmla="*/ 0 h 4542939"/>
              <a:gd name="connsiteX2" fmla="*/ 2396924 w 2663249"/>
              <a:gd name="connsiteY2" fmla="*/ 0 h 4542939"/>
              <a:gd name="connsiteX3" fmla="*/ 2663249 w 2663249"/>
              <a:gd name="connsiteY3" fmla="*/ 266325 h 4542939"/>
              <a:gd name="connsiteX4" fmla="*/ 2663249 w 2663249"/>
              <a:gd name="connsiteY4" fmla="*/ 4276614 h 4542939"/>
              <a:gd name="connsiteX5" fmla="*/ 2396924 w 2663249"/>
              <a:gd name="connsiteY5" fmla="*/ 4542939 h 4542939"/>
              <a:gd name="connsiteX6" fmla="*/ 266325 w 2663249"/>
              <a:gd name="connsiteY6" fmla="*/ 4542939 h 4542939"/>
              <a:gd name="connsiteX7" fmla="*/ 0 w 2663249"/>
              <a:gd name="connsiteY7" fmla="*/ 4276614 h 4542939"/>
              <a:gd name="connsiteX8" fmla="*/ 0 w 2663249"/>
              <a:gd name="connsiteY8" fmla="*/ 266325 h 4542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63249" h="4542939">
                <a:moveTo>
                  <a:pt x="0" y="266325"/>
                </a:moveTo>
                <a:cubicBezTo>
                  <a:pt x="0" y="119238"/>
                  <a:pt x="119238" y="0"/>
                  <a:pt x="266325" y="0"/>
                </a:cubicBezTo>
                <a:lnTo>
                  <a:pt x="2396924" y="0"/>
                </a:lnTo>
                <a:cubicBezTo>
                  <a:pt x="2544011" y="0"/>
                  <a:pt x="2663249" y="119238"/>
                  <a:pt x="2663249" y="266325"/>
                </a:cubicBezTo>
                <a:lnTo>
                  <a:pt x="2663249" y="4276614"/>
                </a:lnTo>
                <a:cubicBezTo>
                  <a:pt x="2663249" y="4423701"/>
                  <a:pt x="2544011" y="4542939"/>
                  <a:pt x="2396924" y="4542939"/>
                </a:cubicBezTo>
                <a:lnTo>
                  <a:pt x="266325" y="4542939"/>
                </a:lnTo>
                <a:cubicBezTo>
                  <a:pt x="119238" y="4542939"/>
                  <a:pt x="0" y="4423701"/>
                  <a:pt x="0" y="4276614"/>
                </a:cubicBezTo>
                <a:lnTo>
                  <a:pt x="0" y="266325"/>
                </a:ln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70460" tIns="170460" rIns="170460" bIns="170460" numCol="1" spcCol="1270" anchor="t" anchorCtr="0">
            <a:noAutofit/>
          </a:bodyPr>
          <a:lstStyle/>
          <a:p>
            <a:pPr marL="114300" marR="0" lvl="1" indent="-114300" algn="l" defTabSz="57785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SG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hueOff val="0"/>
                    <a:satOff val="0"/>
                    <a:lumOff val="0"/>
                    <a:alphaOff val="0"/>
                  </a:srgbClr>
                </a:solidFill>
                <a:effectLst/>
                <a:uLnTx/>
                <a:uFillTx/>
                <a:latin typeface="Source Sans Pro"/>
                <a:ea typeface="+mn-ea"/>
                <a:cs typeface="+mn-cs"/>
              </a:rPr>
              <a:t>Analyse synthetic feed with TOC/TN.</a:t>
            </a:r>
          </a:p>
          <a:p>
            <a:pPr marL="114300" marR="0" lvl="1" indent="-114300" algn="l" defTabSz="57785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SG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hueOff val="0"/>
                    <a:satOff val="0"/>
                    <a:lumOff val="0"/>
                    <a:alphaOff val="0"/>
                  </a:srgbClr>
                </a:solidFill>
                <a:effectLst/>
                <a:uLnTx/>
                <a:uFillTx/>
                <a:latin typeface="Source Sans Pro"/>
                <a:ea typeface="+mn-ea"/>
                <a:cs typeface="+mn-cs"/>
              </a:rPr>
              <a:t>Feed was split into two jars. Distillation with and without vacuum.</a:t>
            </a:r>
          </a:p>
          <a:p>
            <a:pPr marL="114300" marR="0" lvl="1" indent="-114300" algn="l" defTabSz="57785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SG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hueOff val="0"/>
                    <a:satOff val="0"/>
                    <a:lumOff val="0"/>
                    <a:alphaOff val="0"/>
                  </a:srgbClr>
                </a:solidFill>
                <a:effectLst/>
                <a:uLnTx/>
                <a:uFillTx/>
                <a:latin typeface="Source Sans Pro"/>
                <a:ea typeface="+mn-ea"/>
                <a:cs typeface="+mn-cs"/>
              </a:rPr>
              <a:t>Distillates were collected and analysed for COD, TOC and TN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7793F09-C8E0-BB39-A74A-BA11791C7735}"/>
              </a:ext>
            </a:extLst>
          </p:cNvPr>
          <p:cNvSpPr/>
          <p:nvPr/>
        </p:nvSpPr>
        <p:spPr>
          <a:xfrm>
            <a:off x="4277840" y="2673727"/>
            <a:ext cx="507860" cy="663072"/>
          </a:xfrm>
          <a:custGeom>
            <a:avLst/>
            <a:gdLst>
              <a:gd name="connsiteX0" fmla="*/ 0 w 698331"/>
              <a:gd name="connsiteY0" fmla="*/ 132614 h 663072"/>
              <a:gd name="connsiteX1" fmla="*/ 366795 w 698331"/>
              <a:gd name="connsiteY1" fmla="*/ 132614 h 663072"/>
              <a:gd name="connsiteX2" fmla="*/ 366795 w 698331"/>
              <a:gd name="connsiteY2" fmla="*/ 0 h 663072"/>
              <a:gd name="connsiteX3" fmla="*/ 698331 w 698331"/>
              <a:gd name="connsiteY3" fmla="*/ 331536 h 663072"/>
              <a:gd name="connsiteX4" fmla="*/ 366795 w 698331"/>
              <a:gd name="connsiteY4" fmla="*/ 663072 h 663072"/>
              <a:gd name="connsiteX5" fmla="*/ 366795 w 698331"/>
              <a:gd name="connsiteY5" fmla="*/ 530458 h 663072"/>
              <a:gd name="connsiteX6" fmla="*/ 0 w 698331"/>
              <a:gd name="connsiteY6" fmla="*/ 530458 h 663072"/>
              <a:gd name="connsiteX7" fmla="*/ 0 w 698331"/>
              <a:gd name="connsiteY7" fmla="*/ 132614 h 663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98331" h="663072">
                <a:moveTo>
                  <a:pt x="0" y="132614"/>
                </a:moveTo>
                <a:lnTo>
                  <a:pt x="366795" y="132614"/>
                </a:lnTo>
                <a:lnTo>
                  <a:pt x="366795" y="0"/>
                </a:lnTo>
                <a:lnTo>
                  <a:pt x="698331" y="331536"/>
                </a:lnTo>
                <a:lnTo>
                  <a:pt x="366795" y="663072"/>
                </a:lnTo>
                <a:lnTo>
                  <a:pt x="366795" y="530458"/>
                </a:lnTo>
                <a:lnTo>
                  <a:pt x="0" y="530458"/>
                </a:lnTo>
                <a:lnTo>
                  <a:pt x="0" y="132614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-1" tIns="132614" rIns="198922" bIns="132613" numCol="1" spcCol="1270" anchor="ctr" anchorCtr="0">
            <a:noAutofit/>
          </a:bodyPr>
          <a:lstStyle/>
          <a:p>
            <a:pPr marL="0" marR="0" lvl="0" indent="0" algn="ctr" defTabSz="4445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0" lang="en-SG" sz="1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B6923A79-77FA-A7A5-54AC-791948B3BB9B}"/>
              </a:ext>
            </a:extLst>
          </p:cNvPr>
          <p:cNvSpPr/>
          <p:nvPr/>
        </p:nvSpPr>
        <p:spPr>
          <a:xfrm>
            <a:off x="7296365" y="2673727"/>
            <a:ext cx="507860" cy="663072"/>
          </a:xfrm>
          <a:custGeom>
            <a:avLst/>
            <a:gdLst>
              <a:gd name="connsiteX0" fmla="*/ 0 w 698331"/>
              <a:gd name="connsiteY0" fmla="*/ 132614 h 663072"/>
              <a:gd name="connsiteX1" fmla="*/ 366795 w 698331"/>
              <a:gd name="connsiteY1" fmla="*/ 132614 h 663072"/>
              <a:gd name="connsiteX2" fmla="*/ 366795 w 698331"/>
              <a:gd name="connsiteY2" fmla="*/ 0 h 663072"/>
              <a:gd name="connsiteX3" fmla="*/ 698331 w 698331"/>
              <a:gd name="connsiteY3" fmla="*/ 331536 h 663072"/>
              <a:gd name="connsiteX4" fmla="*/ 366795 w 698331"/>
              <a:gd name="connsiteY4" fmla="*/ 663072 h 663072"/>
              <a:gd name="connsiteX5" fmla="*/ 366795 w 698331"/>
              <a:gd name="connsiteY5" fmla="*/ 530458 h 663072"/>
              <a:gd name="connsiteX6" fmla="*/ 0 w 698331"/>
              <a:gd name="connsiteY6" fmla="*/ 530458 h 663072"/>
              <a:gd name="connsiteX7" fmla="*/ 0 w 698331"/>
              <a:gd name="connsiteY7" fmla="*/ 132614 h 663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98331" h="663072">
                <a:moveTo>
                  <a:pt x="0" y="132614"/>
                </a:moveTo>
                <a:lnTo>
                  <a:pt x="366795" y="132614"/>
                </a:lnTo>
                <a:lnTo>
                  <a:pt x="366795" y="0"/>
                </a:lnTo>
                <a:lnTo>
                  <a:pt x="698331" y="331536"/>
                </a:lnTo>
                <a:lnTo>
                  <a:pt x="366795" y="663072"/>
                </a:lnTo>
                <a:lnTo>
                  <a:pt x="366795" y="530458"/>
                </a:lnTo>
                <a:lnTo>
                  <a:pt x="0" y="530458"/>
                </a:lnTo>
                <a:lnTo>
                  <a:pt x="0" y="132614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-1" tIns="132614" rIns="198922" bIns="132613" numCol="1" spcCol="1270" anchor="ctr" anchorCtr="0">
            <a:noAutofit/>
          </a:bodyPr>
          <a:lstStyle/>
          <a:p>
            <a:pPr marL="0" marR="0" lvl="0" indent="0" algn="ctr" defTabSz="4445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0" lang="en-SG" sz="1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ACCBF38A-5199-BAB0-E808-3CB1D587D985}"/>
              </a:ext>
            </a:extLst>
          </p:cNvPr>
          <p:cNvSpPr/>
          <p:nvPr/>
        </p:nvSpPr>
        <p:spPr>
          <a:xfrm>
            <a:off x="8174740" y="1542954"/>
            <a:ext cx="1913742" cy="537807"/>
          </a:xfrm>
          <a:custGeom>
            <a:avLst/>
            <a:gdLst>
              <a:gd name="connsiteX0" fmla="*/ 0 w 2663249"/>
              <a:gd name="connsiteY0" fmla="*/ 91517 h 915173"/>
              <a:gd name="connsiteX1" fmla="*/ 91517 w 2663249"/>
              <a:gd name="connsiteY1" fmla="*/ 0 h 915173"/>
              <a:gd name="connsiteX2" fmla="*/ 2571732 w 2663249"/>
              <a:gd name="connsiteY2" fmla="*/ 0 h 915173"/>
              <a:gd name="connsiteX3" fmla="*/ 2663249 w 2663249"/>
              <a:gd name="connsiteY3" fmla="*/ 91517 h 915173"/>
              <a:gd name="connsiteX4" fmla="*/ 2663249 w 2663249"/>
              <a:gd name="connsiteY4" fmla="*/ 823656 h 915173"/>
              <a:gd name="connsiteX5" fmla="*/ 2571732 w 2663249"/>
              <a:gd name="connsiteY5" fmla="*/ 915173 h 915173"/>
              <a:gd name="connsiteX6" fmla="*/ 91517 w 2663249"/>
              <a:gd name="connsiteY6" fmla="*/ 915173 h 915173"/>
              <a:gd name="connsiteX7" fmla="*/ 0 w 2663249"/>
              <a:gd name="connsiteY7" fmla="*/ 823656 h 915173"/>
              <a:gd name="connsiteX8" fmla="*/ 0 w 2663249"/>
              <a:gd name="connsiteY8" fmla="*/ 91517 h 915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63249" h="915173">
                <a:moveTo>
                  <a:pt x="0" y="91517"/>
                </a:moveTo>
                <a:cubicBezTo>
                  <a:pt x="0" y="40974"/>
                  <a:pt x="40974" y="0"/>
                  <a:pt x="91517" y="0"/>
                </a:cubicBezTo>
                <a:lnTo>
                  <a:pt x="2571732" y="0"/>
                </a:lnTo>
                <a:cubicBezTo>
                  <a:pt x="2622275" y="0"/>
                  <a:pt x="2663249" y="40974"/>
                  <a:pt x="2663249" y="91517"/>
                </a:cubicBezTo>
                <a:lnTo>
                  <a:pt x="2663249" y="823656"/>
                </a:lnTo>
                <a:cubicBezTo>
                  <a:pt x="2663249" y="874199"/>
                  <a:pt x="2622275" y="915173"/>
                  <a:pt x="2571732" y="915173"/>
                </a:cubicBezTo>
                <a:lnTo>
                  <a:pt x="91517" y="915173"/>
                </a:lnTo>
                <a:cubicBezTo>
                  <a:pt x="40974" y="915173"/>
                  <a:pt x="0" y="874199"/>
                  <a:pt x="0" y="823656"/>
                </a:cubicBezTo>
                <a:lnTo>
                  <a:pt x="0" y="91517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2456" tIns="92456" rIns="92456" bIns="93600" numCol="1" spcCol="1270" anchor="t" anchorCtr="0">
            <a:noAutofit/>
          </a:bodyPr>
          <a:lstStyle/>
          <a:p>
            <a:pPr marL="0" marR="0" lvl="0" indent="0" algn="ctr" defTabSz="57785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3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"/>
                <a:ea typeface="+mn-ea"/>
                <a:cs typeface="+mn-cs"/>
              </a:rPr>
              <a:t>Determine Crystals Structure </a:t>
            </a: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922AD055-BC31-4F53-C7EA-A4973F87878E}"/>
              </a:ext>
            </a:extLst>
          </p:cNvPr>
          <p:cNvSpPr/>
          <p:nvPr/>
        </p:nvSpPr>
        <p:spPr>
          <a:xfrm>
            <a:off x="8005493" y="2206842"/>
            <a:ext cx="2252236" cy="663072"/>
          </a:xfrm>
          <a:custGeom>
            <a:avLst/>
            <a:gdLst>
              <a:gd name="connsiteX0" fmla="*/ 0 w 2663249"/>
              <a:gd name="connsiteY0" fmla="*/ 266325 h 4542939"/>
              <a:gd name="connsiteX1" fmla="*/ 266325 w 2663249"/>
              <a:gd name="connsiteY1" fmla="*/ 0 h 4542939"/>
              <a:gd name="connsiteX2" fmla="*/ 2396924 w 2663249"/>
              <a:gd name="connsiteY2" fmla="*/ 0 h 4542939"/>
              <a:gd name="connsiteX3" fmla="*/ 2663249 w 2663249"/>
              <a:gd name="connsiteY3" fmla="*/ 266325 h 4542939"/>
              <a:gd name="connsiteX4" fmla="*/ 2663249 w 2663249"/>
              <a:gd name="connsiteY4" fmla="*/ 4276614 h 4542939"/>
              <a:gd name="connsiteX5" fmla="*/ 2396924 w 2663249"/>
              <a:gd name="connsiteY5" fmla="*/ 4542939 h 4542939"/>
              <a:gd name="connsiteX6" fmla="*/ 266325 w 2663249"/>
              <a:gd name="connsiteY6" fmla="*/ 4542939 h 4542939"/>
              <a:gd name="connsiteX7" fmla="*/ 0 w 2663249"/>
              <a:gd name="connsiteY7" fmla="*/ 4276614 h 4542939"/>
              <a:gd name="connsiteX8" fmla="*/ 0 w 2663249"/>
              <a:gd name="connsiteY8" fmla="*/ 266325 h 4542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63249" h="4542939">
                <a:moveTo>
                  <a:pt x="0" y="266325"/>
                </a:moveTo>
                <a:cubicBezTo>
                  <a:pt x="0" y="119238"/>
                  <a:pt x="119238" y="0"/>
                  <a:pt x="266325" y="0"/>
                </a:cubicBezTo>
                <a:lnTo>
                  <a:pt x="2396924" y="0"/>
                </a:lnTo>
                <a:cubicBezTo>
                  <a:pt x="2544011" y="0"/>
                  <a:pt x="2663249" y="119238"/>
                  <a:pt x="2663249" y="266325"/>
                </a:cubicBezTo>
                <a:lnTo>
                  <a:pt x="2663249" y="4276614"/>
                </a:lnTo>
                <a:cubicBezTo>
                  <a:pt x="2663249" y="4423701"/>
                  <a:pt x="2544011" y="4542939"/>
                  <a:pt x="2396924" y="4542939"/>
                </a:cubicBezTo>
                <a:lnTo>
                  <a:pt x="266325" y="4542939"/>
                </a:lnTo>
                <a:cubicBezTo>
                  <a:pt x="119238" y="4542939"/>
                  <a:pt x="0" y="4423701"/>
                  <a:pt x="0" y="4276614"/>
                </a:cubicBezTo>
                <a:lnTo>
                  <a:pt x="0" y="266325"/>
                </a:ln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70460" tIns="170460" rIns="170460" bIns="170460" numCol="1" spcCol="1270" anchor="t" anchorCtr="0">
            <a:noAutofit/>
          </a:bodyPr>
          <a:lstStyle/>
          <a:p>
            <a:pPr marL="114300" marR="0" lvl="1" indent="-114300" algn="l" defTabSz="57785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SG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hueOff val="0"/>
                    <a:satOff val="0"/>
                    <a:lumOff val="0"/>
                    <a:alphaOff val="0"/>
                  </a:srgbClr>
                </a:solidFill>
                <a:effectLst/>
                <a:uLnTx/>
                <a:uFillTx/>
                <a:latin typeface="Source Sans Pro"/>
                <a:ea typeface="+mn-ea"/>
                <a:cs typeface="+mn-cs"/>
              </a:rPr>
              <a:t>Salt cake formed was collected. </a:t>
            </a:r>
          </a:p>
        </p:txBody>
      </p:sp>
    </p:spTree>
    <p:extLst>
      <p:ext uri="{BB962C8B-B14F-4D97-AF65-F5344CB8AC3E}">
        <p14:creationId xmlns:p14="http://schemas.microsoft.com/office/powerpoint/2010/main" val="4273875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B99450E2-6CAF-A7C8-8525-FC4AC959DD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182C5-4CB3-DCD4-6A95-31F4906C8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39704"/>
            <a:ext cx="10515600" cy="615603"/>
          </a:xfrm>
        </p:spPr>
        <p:txBody>
          <a:bodyPr>
            <a:normAutofit/>
          </a:bodyPr>
          <a:lstStyle/>
          <a:p>
            <a:r>
              <a:rPr lang="en-US" dirty="0"/>
              <a:t>Water Analysis – For MLD Application</a:t>
            </a:r>
            <a:endParaRPr lang="en-S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B966EC-1680-5291-94B4-7C40C9A05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"/>
                <a:ea typeface="+mn-ea"/>
                <a:cs typeface="+mn-cs"/>
              </a:rPr>
              <a:t>GRADIANT CONFIDENTIAL</a:t>
            </a:r>
            <a:endParaRPr kumimoji="0" lang="en-SG" sz="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943623-7A7C-E52E-F60A-5B240322B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8C436D1-A9F0-4DFC-9B9E-05329500316D}" type="slidenum">
              <a:rPr kumimoji="0" lang="en-SG" sz="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SG" sz="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2B6E153-ABC3-F08A-CE02-AE9D2B509F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4833307"/>
              </p:ext>
            </p:extLst>
          </p:nvPr>
        </p:nvGraphicFramePr>
        <p:xfrm>
          <a:off x="2685123" y="1921650"/>
          <a:ext cx="4320000" cy="288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60000">
                  <a:extLst>
                    <a:ext uri="{9D8B030D-6E8A-4147-A177-3AD203B41FA5}">
                      <a16:colId xmlns:a16="http://schemas.microsoft.com/office/drawing/2014/main" val="309575172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956302036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5569494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333921101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400" b="1" u="none" strike="noStrike" dirty="0">
                          <a:effectLst/>
                        </a:rPr>
                        <a:t>Samples</a:t>
                      </a:r>
                      <a:endParaRPr lang="en-SG" sz="14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400" b="1" u="none" strike="noStrike" dirty="0">
                          <a:effectLst/>
                        </a:rPr>
                        <a:t>COD</a:t>
                      </a:r>
                      <a:endParaRPr lang="en-SG" sz="14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400" b="1" u="none" strike="noStrike" dirty="0">
                          <a:effectLst/>
                        </a:rPr>
                        <a:t>TOC</a:t>
                      </a:r>
                      <a:endParaRPr lang="en-SG" sz="14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400" b="1" u="none" strike="noStrike" dirty="0">
                          <a:effectLst/>
                        </a:rPr>
                        <a:t>TN</a:t>
                      </a:r>
                      <a:endParaRPr lang="en-SG" sz="14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642339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400" u="none" strike="noStrike" dirty="0">
                          <a:effectLst/>
                        </a:rPr>
                        <a:t>Feed</a:t>
                      </a:r>
                      <a:endParaRPr lang="en-SG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400" u="none" strike="noStrike" dirty="0">
                          <a:effectLst/>
                        </a:rPr>
                        <a:t> *</a:t>
                      </a:r>
                      <a:endParaRPr lang="en-SG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400" u="none" strike="noStrike">
                          <a:effectLst/>
                        </a:rPr>
                        <a:t>514.4</a:t>
                      </a:r>
                      <a:endParaRPr lang="en-SG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400" u="none" strike="noStrike" dirty="0">
                          <a:effectLst/>
                        </a:rPr>
                        <a:t>162.2</a:t>
                      </a:r>
                      <a:endParaRPr lang="en-SG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070671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SG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Distillate 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SG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1136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SG" sz="14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242.4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SG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829985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SG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Distillate 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SG" sz="14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SG" sz="14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23.16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SG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751993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SG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Distillate 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SG" sz="14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SG" sz="14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1.731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SG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0.248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981649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SG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Distillate combined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SG" sz="14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SG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17.94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SG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4.38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53018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SG" sz="14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Conc</a:t>
                      </a:r>
                      <a:endParaRPr lang="en-SG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SG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SG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1287.2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SG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458.8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686270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5A3B36A-02BF-F205-B26C-BF689BDFC182}"/>
              </a:ext>
            </a:extLst>
          </p:cNvPr>
          <p:cNvSpPr txBox="1"/>
          <p:nvPr/>
        </p:nvSpPr>
        <p:spPr>
          <a:xfrm>
            <a:off x="2685123" y="1578750"/>
            <a:ext cx="2525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+mn-ea"/>
                <a:cs typeface="+mn-cs"/>
              </a:rPr>
              <a:t>Distillation with vacuum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8C821E-B3BE-B9A0-4E38-42EBD68EADC3}"/>
              </a:ext>
            </a:extLst>
          </p:cNvPr>
          <p:cNvSpPr txBox="1"/>
          <p:nvPr/>
        </p:nvSpPr>
        <p:spPr>
          <a:xfrm>
            <a:off x="2520302" y="5525093"/>
            <a:ext cx="4841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+mn-ea"/>
                <a:cs typeface="+mn-cs"/>
              </a:rPr>
              <a:t>*Not measured due to high chloride interference</a:t>
            </a:r>
          </a:p>
        </p:txBody>
      </p:sp>
    </p:spTree>
    <p:extLst>
      <p:ext uri="{BB962C8B-B14F-4D97-AF65-F5344CB8AC3E}">
        <p14:creationId xmlns:p14="http://schemas.microsoft.com/office/powerpoint/2010/main" val="38609871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FD37BD-A967-4818-6056-1DDC1680ED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0BF58-1981-1748-85F4-A950AF38D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39704"/>
            <a:ext cx="10515600" cy="615603"/>
          </a:xfrm>
        </p:spPr>
        <p:txBody>
          <a:bodyPr>
            <a:normAutofit/>
          </a:bodyPr>
          <a:lstStyle/>
          <a:p>
            <a:r>
              <a:rPr lang="en-US" dirty="0"/>
              <a:t>Water Analysis – for ZLD Application</a:t>
            </a:r>
            <a:endParaRPr lang="en-S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51809F-A206-5BB2-4777-7631D65E6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"/>
                <a:ea typeface="+mn-ea"/>
                <a:cs typeface="+mn-cs"/>
              </a:rPr>
              <a:t>GRADIANT CONFIDENTIAL</a:t>
            </a:r>
            <a:endParaRPr kumimoji="0" lang="en-SG" sz="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992595-2839-460B-C0C9-FEBDA0192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8C436D1-A9F0-4DFC-9B9E-05329500316D}" type="slidenum">
              <a:rPr kumimoji="0" lang="en-SG" sz="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SG" sz="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A2618E3-BCBD-4F8D-35CD-EDBAB9046E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5226419"/>
              </p:ext>
            </p:extLst>
          </p:nvPr>
        </p:nvGraphicFramePr>
        <p:xfrm>
          <a:off x="2520302" y="2382533"/>
          <a:ext cx="4320000" cy="180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60000">
                  <a:extLst>
                    <a:ext uri="{9D8B030D-6E8A-4147-A177-3AD203B41FA5}">
                      <a16:colId xmlns:a16="http://schemas.microsoft.com/office/drawing/2014/main" val="237167508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33309513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88151214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931902960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400" b="1" u="none" strike="noStrike" dirty="0">
                          <a:effectLst/>
                        </a:rPr>
                        <a:t>Samples</a:t>
                      </a:r>
                      <a:endParaRPr lang="en-SG" sz="14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400" b="1" u="none" strike="noStrike" dirty="0">
                          <a:effectLst/>
                        </a:rPr>
                        <a:t>COD</a:t>
                      </a:r>
                      <a:endParaRPr lang="en-SG" sz="14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400" b="1" u="none" strike="noStrike" dirty="0">
                          <a:effectLst/>
                        </a:rPr>
                        <a:t>TOC</a:t>
                      </a:r>
                      <a:endParaRPr lang="en-SG" sz="14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400" b="1" u="none" strike="noStrike" dirty="0">
                          <a:effectLst/>
                        </a:rPr>
                        <a:t>TN</a:t>
                      </a:r>
                      <a:endParaRPr lang="en-SG" sz="14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249774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400" u="none" strike="noStrike">
                          <a:effectLst/>
                        </a:rPr>
                        <a:t>Feed</a:t>
                      </a:r>
                      <a:endParaRPr lang="en-SG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400" u="none" strike="noStrike" dirty="0">
                          <a:effectLst/>
                        </a:rPr>
                        <a:t>* </a:t>
                      </a:r>
                      <a:endParaRPr lang="en-SG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400" u="none" strike="noStrike">
                          <a:effectLst/>
                        </a:rPr>
                        <a:t>514.4</a:t>
                      </a:r>
                      <a:endParaRPr lang="en-SG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400" u="none" strike="noStrike" dirty="0">
                          <a:effectLst/>
                        </a:rPr>
                        <a:t>162.2</a:t>
                      </a:r>
                      <a:endParaRPr lang="en-SG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169204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 dirty="0">
                          <a:effectLst/>
                        </a:rPr>
                        <a:t>Distillate initial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400" u="none" strike="noStrike">
                          <a:effectLst/>
                        </a:rPr>
                        <a:t>10</a:t>
                      </a:r>
                      <a:endParaRPr lang="en-SG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400" u="none" strike="noStrike">
                          <a:effectLst/>
                        </a:rPr>
                        <a:t>5.191</a:t>
                      </a:r>
                      <a:endParaRPr lang="en-SG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400" u="none" strike="noStrike" dirty="0">
                          <a:effectLst/>
                        </a:rPr>
                        <a:t>0.21</a:t>
                      </a:r>
                      <a:endParaRPr lang="en-SG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373899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 dirty="0">
                          <a:effectLst/>
                        </a:rPr>
                        <a:t>Distillate final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400" u="none" strike="noStrike" dirty="0">
                          <a:effectLst/>
                        </a:rPr>
                        <a:t>85</a:t>
                      </a:r>
                      <a:endParaRPr lang="en-SG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400" u="none" strike="noStrike" dirty="0">
                          <a:effectLst/>
                        </a:rPr>
                        <a:t>61</a:t>
                      </a:r>
                      <a:endParaRPr lang="en-SG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400" u="none" strike="noStrike" dirty="0">
                          <a:effectLst/>
                        </a:rPr>
                        <a:t>17</a:t>
                      </a:r>
                      <a:endParaRPr lang="en-SG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9036040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090B990A-0CFC-21B6-6011-03B8363106AA}"/>
              </a:ext>
            </a:extLst>
          </p:cNvPr>
          <p:cNvSpPr txBox="1"/>
          <p:nvPr/>
        </p:nvSpPr>
        <p:spPr>
          <a:xfrm>
            <a:off x="2520302" y="2007592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+mn-ea"/>
                <a:cs typeface="+mn-cs"/>
              </a:rPr>
              <a:t>Distillation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F0D753-E701-A10A-E270-886984BD753D}"/>
              </a:ext>
            </a:extLst>
          </p:cNvPr>
          <p:cNvSpPr txBox="1"/>
          <p:nvPr/>
        </p:nvSpPr>
        <p:spPr>
          <a:xfrm>
            <a:off x="2520302" y="5525093"/>
            <a:ext cx="4841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+mn-ea"/>
                <a:cs typeface="+mn-cs"/>
              </a:rPr>
              <a:t>*Not measured due to high chloride interference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2A98FC-898F-BB47-5B6E-4F1CCA659580}"/>
              </a:ext>
            </a:extLst>
          </p:cNvPr>
          <p:cNvSpPr txBox="1"/>
          <p:nvPr/>
        </p:nvSpPr>
        <p:spPr>
          <a:xfrm>
            <a:off x="2520302" y="4669147"/>
            <a:ext cx="4927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/>
                <a:ea typeface="+mn-ea"/>
                <a:cs typeface="+mn-cs"/>
              </a:rPr>
              <a:t>Final operating temperature approximately 140C.</a:t>
            </a:r>
          </a:p>
        </p:txBody>
      </p:sp>
    </p:spTree>
    <p:extLst>
      <p:ext uri="{BB962C8B-B14F-4D97-AF65-F5344CB8AC3E}">
        <p14:creationId xmlns:p14="http://schemas.microsoft.com/office/powerpoint/2010/main" val="22560248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3D16A-66A1-11BB-E0ED-05B294980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Salt Cake Collected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51DEEE-7B26-5A0F-6BF1-631CF3206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"/>
                <a:ea typeface="+mn-ea"/>
                <a:cs typeface="+mn-cs"/>
              </a:rPr>
              <a:t>GRADIANT CONFIDENTIAL</a:t>
            </a:r>
            <a:endParaRPr kumimoji="0" lang="en-SG" sz="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17C5CA-7AF5-667B-8656-21FEF9DEF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8C436D1-A9F0-4DFC-9B9E-05329500316D}" type="slidenum">
              <a:rPr kumimoji="0" lang="en-SG" sz="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SG" sz="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pic>
        <p:nvPicPr>
          <p:cNvPr id="7" name="Picture 6" descr="A glass dish with white powder&#10;&#10;Description automatically generated">
            <a:extLst>
              <a:ext uri="{FF2B5EF4-FFF2-40B4-BE49-F238E27FC236}">
                <a16:creationId xmlns:a16="http://schemas.microsoft.com/office/drawing/2014/main" id="{4BE181D8-69CA-95F3-142E-08FB480F63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557" r="124" b="27222"/>
          <a:stretch/>
        </p:blipFill>
        <p:spPr>
          <a:xfrm>
            <a:off x="1547812" y="1609725"/>
            <a:ext cx="3852863" cy="3924300"/>
          </a:xfrm>
          <a:prstGeom prst="rect">
            <a:avLst/>
          </a:prstGeom>
        </p:spPr>
      </p:pic>
      <p:pic>
        <p:nvPicPr>
          <p:cNvPr id="9" name="Picture 8" descr="A glass dish with white powder&#10;&#10;Description automatically generated">
            <a:extLst>
              <a:ext uri="{FF2B5EF4-FFF2-40B4-BE49-F238E27FC236}">
                <a16:creationId xmlns:a16="http://schemas.microsoft.com/office/drawing/2014/main" id="{A0110620-E3F2-8286-D23B-667CD7CD7E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685" b="19676"/>
          <a:stretch/>
        </p:blipFill>
        <p:spPr>
          <a:xfrm>
            <a:off x="6176962" y="1771875"/>
            <a:ext cx="4250729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4651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5397957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Gradiant 2023">
      <a:dk1>
        <a:srgbClr val="000000"/>
      </a:dk1>
      <a:lt1>
        <a:srgbClr val="FFFFFF"/>
      </a:lt1>
      <a:dk2>
        <a:srgbClr val="2D2082"/>
      </a:dk2>
      <a:lt2>
        <a:srgbClr val="FFFFFF"/>
      </a:lt2>
      <a:accent1>
        <a:srgbClr val="722CCF"/>
      </a:accent1>
      <a:accent2>
        <a:srgbClr val="AF31D3"/>
      </a:accent2>
      <a:accent3>
        <a:srgbClr val="2265D9"/>
      </a:accent3>
      <a:accent4>
        <a:srgbClr val="22B5D9"/>
      </a:accent4>
      <a:accent5>
        <a:srgbClr val="67E0D6"/>
      </a:accent5>
      <a:accent6>
        <a:srgbClr val="D8D8D8"/>
      </a:accent6>
      <a:hlink>
        <a:srgbClr val="2265D9"/>
      </a:hlink>
      <a:folHlink>
        <a:srgbClr val="67E0D6"/>
      </a:folHlink>
    </a:clrScheme>
    <a:fontScheme name="Gradiant Source Sans Pro 2023">
      <a:majorFont>
        <a:latin typeface="Source Sans Pro Semibold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30224 - NEW TEMPLATE" id="{FE68E85D-4A85-44B2-AB79-DE443CD83426}" vid="{7BA193DA-BC78-4A62-AA06-9BD6C414BD2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540673323D1144D873BA7C222ED3D1B" ma:contentTypeVersion="13" ma:contentTypeDescription="Create a new document." ma:contentTypeScope="" ma:versionID="a5b1be9f823c097e36de770aa86711fe">
  <xsd:schema xmlns:xsd="http://www.w3.org/2001/XMLSchema" xmlns:xs="http://www.w3.org/2001/XMLSchema" xmlns:p="http://schemas.microsoft.com/office/2006/metadata/properties" xmlns:ns2="7847ee4b-d4dc-40cd-997c-57bfdcd8b5cc" xmlns:ns3="dfa653b6-8f75-49cd-860f-fac65c77d917" targetNamespace="http://schemas.microsoft.com/office/2006/metadata/properties" ma:root="true" ma:fieldsID="b2c97a832bc73a2dd8c7b173ac696ab6" ns2:_="" ns3:_="">
    <xsd:import namespace="7847ee4b-d4dc-40cd-997c-57bfdcd8b5cc"/>
    <xsd:import namespace="dfa653b6-8f75-49cd-860f-fac65c77d91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LengthInSecond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847ee4b-d4dc-40cd-997c-57bfdcd8b5c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21314e52-6724-4b18-8467-0e99aa107f7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0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a653b6-8f75-49cd-860f-fac65c77d917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4ca4788a-e211-4e8a-a860-af2af1a5bf2b}" ma:internalName="TaxCatchAll" ma:showField="CatchAllData" ma:web="dfa653b6-8f75-49cd-860f-fac65c77d91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7847ee4b-d4dc-40cd-997c-57bfdcd8b5cc">
      <Terms xmlns="http://schemas.microsoft.com/office/infopath/2007/PartnerControls"/>
    </lcf76f155ced4ddcb4097134ff3c332f>
    <TaxCatchAll xmlns="dfa653b6-8f75-49cd-860f-fac65c77d917" xsi:nil="true"/>
  </documentManagement>
</p:properties>
</file>

<file path=customXml/itemProps1.xml><?xml version="1.0" encoding="utf-8"?>
<ds:datastoreItem xmlns:ds="http://schemas.openxmlformats.org/officeDocument/2006/customXml" ds:itemID="{9EBAB2F0-B5B8-4F28-9CD2-6E2D8DFE6BC4}"/>
</file>

<file path=customXml/itemProps2.xml><?xml version="1.0" encoding="utf-8"?>
<ds:datastoreItem xmlns:ds="http://schemas.openxmlformats.org/officeDocument/2006/customXml" ds:itemID="{DC305204-6DE3-4D23-B5C1-6DA112E05B6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2A28F9B-DBCA-4272-8A90-3BEB04E227DD}">
  <ds:schemaRefs>
    <ds:schemaRef ds:uri="http://schemas.microsoft.com/office/2006/metadata/properties"/>
    <ds:schemaRef ds:uri="http://schemas.microsoft.com/office/infopath/2007/PartnerControls"/>
    <ds:schemaRef ds:uri="cbb7701e-740f-430e-b8c6-18f08840caa7"/>
    <ds:schemaRef ds:uri="5a9c4a17-7b41-4005-bb24-7a097a2734c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234</Words>
  <Application>Microsoft Office PowerPoint</Application>
  <PresentationFormat>Widescreen</PresentationFormat>
  <Paragraphs>82</Paragraphs>
  <Slides>7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Aptos</vt:lpstr>
      <vt:lpstr>Aptos Narrow</vt:lpstr>
      <vt:lpstr>Arial</vt:lpstr>
      <vt:lpstr>Calibri</vt:lpstr>
      <vt:lpstr>Josefin Sans Light</vt:lpstr>
      <vt:lpstr>Source Sans Pro</vt:lpstr>
      <vt:lpstr>1_Office Theme</vt:lpstr>
      <vt:lpstr>Micron ID1</vt:lpstr>
      <vt:lpstr>Objective </vt:lpstr>
      <vt:lpstr>Test Methodology</vt:lpstr>
      <vt:lpstr>Water Analysis – For MLD Application</vt:lpstr>
      <vt:lpstr>Water Analysis – for ZLD Application</vt:lpstr>
      <vt:lpstr>Salt Cake Collected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Keng Wai Ren</dc:creator>
  <cp:lastModifiedBy>Steven Lam</cp:lastModifiedBy>
  <cp:revision>1</cp:revision>
  <dcterms:created xsi:type="dcterms:W3CDTF">2024-12-05T10:32:30Z</dcterms:created>
  <dcterms:modified xsi:type="dcterms:W3CDTF">2024-12-05T12:57:22Z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0x010100C540673323D1144D873BA7C222ED3D1B</vt:lpwstr>
  </property>
  <property fmtid="{D5CDD505-2E9C-101B-9397-08002B2CF9AE}" pid="3" name="MediaServiceImageTags">
    <vt:lpwstr/>
  </property>
</Properties>
</file>