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1" r:id="rId5"/>
  </p:sldMasterIdLst>
  <p:notesMasterIdLst>
    <p:notesMasterId r:id="rId28"/>
  </p:notesMasterIdLst>
  <p:sldIdLst>
    <p:sldId id="324" r:id="rId6"/>
    <p:sldId id="3955" r:id="rId7"/>
    <p:sldId id="3959" r:id="rId8"/>
    <p:sldId id="3723" r:id="rId9"/>
    <p:sldId id="317" r:id="rId10"/>
    <p:sldId id="3960" r:id="rId11"/>
    <p:sldId id="3963" r:id="rId12"/>
    <p:sldId id="4005" r:id="rId13"/>
    <p:sldId id="3957" r:id="rId14"/>
    <p:sldId id="4008" r:id="rId15"/>
    <p:sldId id="4009" r:id="rId16"/>
    <p:sldId id="4007" r:id="rId17"/>
    <p:sldId id="330" r:id="rId18"/>
    <p:sldId id="3991" r:id="rId19"/>
    <p:sldId id="3952" r:id="rId20"/>
    <p:sldId id="3944" r:id="rId21"/>
    <p:sldId id="3998" r:id="rId22"/>
    <p:sldId id="4000" r:id="rId23"/>
    <p:sldId id="4004" r:id="rId24"/>
    <p:sldId id="3999" r:id="rId25"/>
    <p:sldId id="4002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orient="horz" pos="1434" userDrawn="1">
          <p15:clr>
            <a:srgbClr val="A4A3A4"/>
          </p15:clr>
        </p15:guide>
        <p15:guide id="3" pos="386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7046B1-D1A0-2F20-D6BA-22DDBC8B8B31}" name="Felix Wang" initials="FW" userId="S::fwang@GRADIANT.COM::534f2cfb-50b1-429d-9543-39448f18754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CDED"/>
    <a:srgbClr val="2FA9D8"/>
    <a:srgbClr val="6728AA"/>
    <a:srgbClr val="000000"/>
    <a:srgbClr val="D2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27D0B-91BB-4232-9A5D-A19C4286EF15}" v="3" dt="2024-09-20T01:02:40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6" y="96"/>
      </p:cViewPr>
      <p:guideLst>
        <p:guide orient="horz" pos="3430"/>
        <p:guide orient="horz" pos="1434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 Jia Shin" userId="67c07b59-c616-4fd3-b638-419901700d0f" providerId="ADAL" clId="{83227D0B-91BB-4232-9A5D-A19C4286EF15}"/>
    <pc:docChg chg="custSel delSld modSld">
      <pc:chgData name="Ho Jia Shin" userId="67c07b59-c616-4fd3-b638-419901700d0f" providerId="ADAL" clId="{83227D0B-91BB-4232-9A5D-A19C4286EF15}" dt="2024-09-20T01:57:31.787" v="730" actId="20577"/>
      <pc:docMkLst>
        <pc:docMk/>
      </pc:docMkLst>
      <pc:sldChg chg="modSp mod">
        <pc:chgData name="Ho Jia Shin" userId="67c07b59-c616-4fd3-b638-419901700d0f" providerId="ADAL" clId="{83227D0B-91BB-4232-9A5D-A19C4286EF15}" dt="2024-09-19T14:20:08.917" v="115" actId="1076"/>
        <pc:sldMkLst>
          <pc:docMk/>
          <pc:sldMk cId="469391750" sldId="3723"/>
        </pc:sldMkLst>
        <pc:graphicFrameChg chg="mod modGraphic">
          <ac:chgData name="Ho Jia Shin" userId="67c07b59-c616-4fd3-b638-419901700d0f" providerId="ADAL" clId="{83227D0B-91BB-4232-9A5D-A19C4286EF15}" dt="2024-09-19T14:20:08.917" v="115" actId="1076"/>
          <ac:graphicFrameMkLst>
            <pc:docMk/>
            <pc:sldMk cId="469391750" sldId="3723"/>
            <ac:graphicFrameMk id="6" creationId="{0E65E329-7CB5-8D3F-BDDB-A3EB1E29862C}"/>
          </ac:graphicFrameMkLst>
        </pc:graphicFrameChg>
      </pc:sldChg>
      <pc:sldChg chg="del">
        <pc:chgData name="Ho Jia Shin" userId="67c07b59-c616-4fd3-b638-419901700d0f" providerId="ADAL" clId="{83227D0B-91BB-4232-9A5D-A19C4286EF15}" dt="2024-09-19T10:06:11.835" v="0" actId="47"/>
        <pc:sldMkLst>
          <pc:docMk/>
          <pc:sldMk cId="2615814467" sldId="3964"/>
        </pc:sldMkLst>
      </pc:sldChg>
      <pc:sldChg chg="modSp mod">
        <pc:chgData name="Ho Jia Shin" userId="67c07b59-c616-4fd3-b638-419901700d0f" providerId="ADAL" clId="{83227D0B-91BB-4232-9A5D-A19C4286EF15}" dt="2024-09-20T01:57:31.787" v="730" actId="20577"/>
        <pc:sldMkLst>
          <pc:docMk/>
          <pc:sldMk cId="3803811139" sldId="4002"/>
        </pc:sldMkLst>
        <pc:spChg chg="mod">
          <ac:chgData name="Ho Jia Shin" userId="67c07b59-c616-4fd3-b638-419901700d0f" providerId="ADAL" clId="{83227D0B-91BB-4232-9A5D-A19C4286EF15}" dt="2024-09-20T01:57:31.787" v="730" actId="20577"/>
          <ac:spMkLst>
            <pc:docMk/>
            <pc:sldMk cId="3803811139" sldId="4002"/>
            <ac:spMk id="3" creationId="{0BF14C6A-B417-1502-8B32-C187F15CF6FC}"/>
          </ac:spMkLst>
        </pc:spChg>
      </pc:sldChg>
      <pc:sldChg chg="del">
        <pc:chgData name="Ho Jia Shin" userId="67c07b59-c616-4fd3-b638-419901700d0f" providerId="ADAL" clId="{83227D0B-91BB-4232-9A5D-A19C4286EF15}" dt="2024-09-19T10:06:13.606" v="1" actId="47"/>
        <pc:sldMkLst>
          <pc:docMk/>
          <pc:sldMk cId="496718255" sldId="4006"/>
        </pc:sldMkLst>
      </pc:sldChg>
      <pc:sldChg chg="modSp mod">
        <pc:chgData name="Ho Jia Shin" userId="67c07b59-c616-4fd3-b638-419901700d0f" providerId="ADAL" clId="{83227D0B-91BB-4232-9A5D-A19C4286EF15}" dt="2024-09-19T14:31:45.516" v="220" actId="20577"/>
        <pc:sldMkLst>
          <pc:docMk/>
          <pc:sldMk cId="2982254462" sldId="4008"/>
        </pc:sldMkLst>
        <pc:spChg chg="mod">
          <ac:chgData name="Ho Jia Shin" userId="67c07b59-c616-4fd3-b638-419901700d0f" providerId="ADAL" clId="{83227D0B-91BB-4232-9A5D-A19C4286EF15}" dt="2024-09-19T12:29:23.684" v="20" actId="1076"/>
          <ac:spMkLst>
            <pc:docMk/>
            <pc:sldMk cId="2982254462" sldId="4008"/>
            <ac:spMk id="2" creationId="{882808FF-3C04-2812-E131-E5C29798D79E}"/>
          </ac:spMkLst>
        </pc:spChg>
        <pc:spChg chg="mod">
          <ac:chgData name="Ho Jia Shin" userId="67c07b59-c616-4fd3-b638-419901700d0f" providerId="ADAL" clId="{83227D0B-91BB-4232-9A5D-A19C4286EF15}" dt="2024-09-19T12:29:15.277" v="18" actId="1076"/>
          <ac:spMkLst>
            <pc:docMk/>
            <pc:sldMk cId="2982254462" sldId="4008"/>
            <ac:spMk id="3" creationId="{30E57B01-CE11-9C87-E290-9037A1F96259}"/>
          </ac:spMkLst>
        </pc:spChg>
        <pc:spChg chg="mod">
          <ac:chgData name="Ho Jia Shin" userId="67c07b59-c616-4fd3-b638-419901700d0f" providerId="ADAL" clId="{83227D0B-91BB-4232-9A5D-A19C4286EF15}" dt="2024-09-19T14:31:45.516" v="220" actId="20577"/>
          <ac:spMkLst>
            <pc:docMk/>
            <pc:sldMk cId="2982254462" sldId="4008"/>
            <ac:spMk id="8" creationId="{90A36BF4-9A32-FDF1-02B9-ECBB97E86B44}"/>
          </ac:spMkLst>
        </pc:spChg>
        <pc:graphicFrameChg chg="mod">
          <ac:chgData name="Ho Jia Shin" userId="67c07b59-c616-4fd3-b638-419901700d0f" providerId="ADAL" clId="{83227D0B-91BB-4232-9A5D-A19C4286EF15}" dt="2024-09-19T12:29:12.297" v="17" actId="1076"/>
          <ac:graphicFrameMkLst>
            <pc:docMk/>
            <pc:sldMk cId="2982254462" sldId="4008"/>
            <ac:graphicFrameMk id="6" creationId="{39554846-159D-17F0-16F9-D5AC92DB172A}"/>
          </ac:graphicFrameMkLst>
        </pc:graphicFrameChg>
      </pc:sldChg>
      <pc:sldChg chg="modSp mod">
        <pc:chgData name="Ho Jia Shin" userId="67c07b59-c616-4fd3-b638-419901700d0f" providerId="ADAL" clId="{83227D0B-91BB-4232-9A5D-A19C4286EF15}" dt="2024-09-20T01:05:00.024" v="422" actId="20577"/>
        <pc:sldMkLst>
          <pc:docMk/>
          <pc:sldMk cId="3410773216" sldId="4009"/>
        </pc:sldMkLst>
        <pc:spChg chg="mod">
          <ac:chgData name="Ho Jia Shin" userId="67c07b59-c616-4fd3-b638-419901700d0f" providerId="ADAL" clId="{83227D0B-91BB-4232-9A5D-A19C4286EF15}" dt="2024-09-20T01:04:12.770" v="380" actId="20577"/>
          <ac:spMkLst>
            <pc:docMk/>
            <pc:sldMk cId="3410773216" sldId="4009"/>
            <ac:spMk id="2" creationId="{882808FF-3C04-2812-E131-E5C29798D79E}"/>
          </ac:spMkLst>
        </pc:spChg>
        <pc:spChg chg="mod">
          <ac:chgData name="Ho Jia Shin" userId="67c07b59-c616-4fd3-b638-419901700d0f" providerId="ADAL" clId="{83227D0B-91BB-4232-9A5D-A19C4286EF15}" dt="2024-09-20T01:05:00.024" v="422" actId="20577"/>
          <ac:spMkLst>
            <pc:docMk/>
            <pc:sldMk cId="3410773216" sldId="4009"/>
            <ac:spMk id="7" creationId="{F7EE3759-6453-2C9C-DB40-140245402FC3}"/>
          </ac:spMkLst>
        </pc:spChg>
        <pc:spChg chg="mod">
          <ac:chgData name="Ho Jia Shin" userId="67c07b59-c616-4fd3-b638-419901700d0f" providerId="ADAL" clId="{83227D0B-91BB-4232-9A5D-A19C4286EF15}" dt="2024-09-20T01:04:32.950" v="381" actId="1076"/>
          <ac:spMkLst>
            <pc:docMk/>
            <pc:sldMk cId="3410773216" sldId="4009"/>
            <ac:spMk id="8" creationId="{90A36BF4-9A32-FDF1-02B9-ECBB97E86B44}"/>
          </ac:spMkLst>
        </pc:spChg>
        <pc:graphicFrameChg chg="mod modGraphic">
          <ac:chgData name="Ho Jia Shin" userId="67c07b59-c616-4fd3-b638-419901700d0f" providerId="ADAL" clId="{83227D0B-91BB-4232-9A5D-A19C4286EF15}" dt="2024-09-20T01:03:43.774" v="377" actId="20577"/>
          <ac:graphicFrameMkLst>
            <pc:docMk/>
            <pc:sldMk cId="3410773216" sldId="4009"/>
            <ac:graphicFrameMk id="6" creationId="{39554846-159D-17F0-16F9-D5AC92DB172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7818195034.sharepoint.com/sites/NewProductsandInnovation/Shared%20Documents/114.%20ROi/SBRO%20lab%20setup/Data/CR100/28082024_CR100_Synthetic%20WW_1x%202x%20recirc%20flo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7818195034.sharepoint.com/sites/NewProductsandInnovation/Shared%20Documents/114.%20ROi/SBRO%20lab%20setup/Data/Aquamembranes/24.09.05_AM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7818195034.sharepoint.com/sites/NewProductsandInnovation/Shared%20Documents/114.%20ROi/SBRO%20lab%20setup/Data/Aquamembranes/24.09.10_AM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7818195034.sharepoint.com/sites/NewProductsandInnovation/Shared%20Documents/114.%20ROi/SBRO%20lab%20setup/Data/CR100/28082024_CR100_Synthetic%20WW_1x%202x%20recirc%20flo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7818195034.sharepoint.com/sites/NewProductsandInnovation/Shared%20Documents/114.%20ROi/SBRO%20lab%20setup/Data/Aquamembranes/24.09.12_AM4_higher%20flux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7818195034.sharepoint.com/sites/NewProductsandInnovation/Shared%20Documents/114.%20ROi/SBRO%20lab%20setup/Data/CR100/28082024_CR100_Synthetic%20WW_1x%202x%20recirc%20flo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SG" sz="16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CR100-4040</a:t>
            </a:r>
          </a:p>
        </c:rich>
      </c:tx>
      <c:layout>
        <c:manualLayout>
          <c:xMode val="edge"/>
          <c:yMode val="edge"/>
          <c:x val="0.39839969885401449"/>
          <c:y val="4.84215834696593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Normal recirculation flow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'28082024_CR100_Synthetic WW_1x '!$C$237:$C$333</c:f>
              <c:numCache>
                <c:formatCode>h:mm;@</c:formatCode>
                <c:ptCount val="97"/>
                <c:pt idx="0">
                  <c:v>0</c:v>
                </c:pt>
                <c:pt idx="1">
                  <c:v>1.2487268541008234E-3</c:v>
                </c:pt>
                <c:pt idx="2">
                  <c:v>1.2487268541008234E-3</c:v>
                </c:pt>
                <c:pt idx="3">
                  <c:v>2.4974537082016468E-3</c:v>
                </c:pt>
                <c:pt idx="4">
                  <c:v>2.4974537082016468E-3</c:v>
                </c:pt>
                <c:pt idx="5">
                  <c:v>3.7461805623024702E-3</c:v>
                </c:pt>
                <c:pt idx="6">
                  <c:v>3.7461805623024702E-3</c:v>
                </c:pt>
                <c:pt idx="7">
                  <c:v>4.994907409127336E-3</c:v>
                </c:pt>
                <c:pt idx="8">
                  <c:v>4.994907409127336E-3</c:v>
                </c:pt>
                <c:pt idx="9">
                  <c:v>6.2436342559522018E-3</c:v>
                </c:pt>
                <c:pt idx="10">
                  <c:v>6.2436342559522018E-3</c:v>
                </c:pt>
                <c:pt idx="11">
                  <c:v>7.4923611100530252E-3</c:v>
                </c:pt>
                <c:pt idx="12">
                  <c:v>7.4923611100530252E-3</c:v>
                </c:pt>
                <c:pt idx="13">
                  <c:v>8.7410879641538486E-3</c:v>
                </c:pt>
                <c:pt idx="14">
                  <c:v>8.7410879641538486E-3</c:v>
                </c:pt>
                <c:pt idx="15">
                  <c:v>9.989814818254672E-3</c:v>
                </c:pt>
                <c:pt idx="16">
                  <c:v>9.989814818254672E-3</c:v>
                </c:pt>
                <c:pt idx="17">
                  <c:v>1.1238541672355495E-2</c:v>
                </c:pt>
                <c:pt idx="18">
                  <c:v>1.1238541672355495E-2</c:v>
                </c:pt>
                <c:pt idx="19">
                  <c:v>1.2487268519180361E-2</c:v>
                </c:pt>
                <c:pt idx="20">
                  <c:v>1.2487268519180361E-2</c:v>
                </c:pt>
                <c:pt idx="21">
                  <c:v>1.3735995373281185E-2</c:v>
                </c:pt>
                <c:pt idx="22">
                  <c:v>1.3735995373281185E-2</c:v>
                </c:pt>
                <c:pt idx="23">
                  <c:v>1.498472222010605E-2</c:v>
                </c:pt>
                <c:pt idx="24">
                  <c:v>1.498472222010605E-2</c:v>
                </c:pt>
                <c:pt idx="25">
                  <c:v>1.6233449074206874E-2</c:v>
                </c:pt>
                <c:pt idx="26">
                  <c:v>1.6233449074206874E-2</c:v>
                </c:pt>
                <c:pt idx="27">
                  <c:v>1.7482175928307697E-2</c:v>
                </c:pt>
                <c:pt idx="28">
                  <c:v>1.7482175928307697E-2</c:v>
                </c:pt>
                <c:pt idx="29">
                  <c:v>1.8730902782408521E-2</c:v>
                </c:pt>
                <c:pt idx="30">
                  <c:v>1.8730902782408521E-2</c:v>
                </c:pt>
                <c:pt idx="31">
                  <c:v>1.9979629636509344E-2</c:v>
                </c:pt>
                <c:pt idx="32">
                  <c:v>1.9979629636509344E-2</c:v>
                </c:pt>
                <c:pt idx="33">
                  <c:v>2.122835648333421E-2</c:v>
                </c:pt>
                <c:pt idx="34">
                  <c:v>2.122835648333421E-2</c:v>
                </c:pt>
                <c:pt idx="35">
                  <c:v>2.2477083330159076E-2</c:v>
                </c:pt>
                <c:pt idx="36">
                  <c:v>2.2477083330159076E-2</c:v>
                </c:pt>
                <c:pt idx="37">
                  <c:v>2.3725810184259899E-2</c:v>
                </c:pt>
                <c:pt idx="38">
                  <c:v>2.3725810184259899E-2</c:v>
                </c:pt>
                <c:pt idx="39">
                  <c:v>2.4974537038360722E-2</c:v>
                </c:pt>
                <c:pt idx="40">
                  <c:v>2.4974537038360722E-2</c:v>
                </c:pt>
                <c:pt idx="41">
                  <c:v>2.6223263892461546E-2</c:v>
                </c:pt>
                <c:pt idx="42">
                  <c:v>2.6223263892461546E-2</c:v>
                </c:pt>
                <c:pt idx="43">
                  <c:v>2.7471990746562369E-2</c:v>
                </c:pt>
                <c:pt idx="44">
                  <c:v>2.7471990746562369E-2</c:v>
                </c:pt>
                <c:pt idx="45">
                  <c:v>2.8720717593387235E-2</c:v>
                </c:pt>
                <c:pt idx="46">
                  <c:v>2.8720717593387235E-2</c:v>
                </c:pt>
                <c:pt idx="47">
                  <c:v>2.9969444447488058E-2</c:v>
                </c:pt>
                <c:pt idx="48">
                  <c:v>2.9969444447488058E-2</c:v>
                </c:pt>
                <c:pt idx="49">
                  <c:v>3.1218171294312924E-2</c:v>
                </c:pt>
                <c:pt idx="50">
                  <c:v>3.1218171294312924E-2</c:v>
                </c:pt>
                <c:pt idx="51">
                  <c:v>3.2466898148413748E-2</c:v>
                </c:pt>
                <c:pt idx="52">
                  <c:v>3.2466898148413748E-2</c:v>
                </c:pt>
                <c:pt idx="53">
                  <c:v>3.3715625002514571E-2</c:v>
                </c:pt>
                <c:pt idx="54">
                  <c:v>3.3715625002514571E-2</c:v>
                </c:pt>
                <c:pt idx="55">
                  <c:v>3.4964351856615394E-2</c:v>
                </c:pt>
                <c:pt idx="56">
                  <c:v>3.4964351856615394E-2</c:v>
                </c:pt>
                <c:pt idx="57">
                  <c:v>3.621307870344026E-2</c:v>
                </c:pt>
                <c:pt idx="58">
                  <c:v>3.621307870344026E-2</c:v>
                </c:pt>
                <c:pt idx="59">
                  <c:v>3.7461805557541084E-2</c:v>
                </c:pt>
                <c:pt idx="60">
                  <c:v>3.7461805557541084E-2</c:v>
                </c:pt>
                <c:pt idx="61">
                  <c:v>3.8710532404365949E-2</c:v>
                </c:pt>
                <c:pt idx="62">
                  <c:v>3.8710532404365949E-2</c:v>
                </c:pt>
                <c:pt idx="63">
                  <c:v>3.9959259258466773E-2</c:v>
                </c:pt>
                <c:pt idx="64">
                  <c:v>3.9959259258466773E-2</c:v>
                </c:pt>
                <c:pt idx="65">
                  <c:v>4.1207986112567596E-2</c:v>
                </c:pt>
                <c:pt idx="66">
                  <c:v>4.1207986112567596E-2</c:v>
                </c:pt>
                <c:pt idx="67">
                  <c:v>4.245671296666842E-2</c:v>
                </c:pt>
                <c:pt idx="68">
                  <c:v>4.245671296666842E-2</c:v>
                </c:pt>
                <c:pt idx="69">
                  <c:v>4.3705439820769243E-2</c:v>
                </c:pt>
                <c:pt idx="70">
                  <c:v>4.3705439820769243E-2</c:v>
                </c:pt>
                <c:pt idx="71">
                  <c:v>4.4954166667594109E-2</c:v>
                </c:pt>
                <c:pt idx="72">
                  <c:v>4.4954166667594109E-2</c:v>
                </c:pt>
                <c:pt idx="73">
                  <c:v>4.6202893521694932E-2</c:v>
                </c:pt>
                <c:pt idx="74">
                  <c:v>4.6202893521694932E-2</c:v>
                </c:pt>
                <c:pt idx="75">
                  <c:v>4.7451620368519798E-2</c:v>
                </c:pt>
                <c:pt idx="76">
                  <c:v>4.7451620368519798E-2</c:v>
                </c:pt>
                <c:pt idx="77">
                  <c:v>4.8700347222620621E-2</c:v>
                </c:pt>
                <c:pt idx="78">
                  <c:v>4.8700347222620621E-2</c:v>
                </c:pt>
                <c:pt idx="79">
                  <c:v>4.9949074076721445E-2</c:v>
                </c:pt>
                <c:pt idx="80">
                  <c:v>4.9949074076721445E-2</c:v>
                </c:pt>
                <c:pt idx="81">
                  <c:v>5.1197800930822268E-2</c:v>
                </c:pt>
                <c:pt idx="82">
                  <c:v>5.1197800930822268E-2</c:v>
                </c:pt>
                <c:pt idx="83">
                  <c:v>5.2446527777647134E-2</c:v>
                </c:pt>
                <c:pt idx="84">
                  <c:v>5.2446527777647134E-2</c:v>
                </c:pt>
                <c:pt idx="85">
                  <c:v>5.3695254631747957E-2</c:v>
                </c:pt>
                <c:pt idx="86">
                  <c:v>5.3695254631747957E-2</c:v>
                </c:pt>
                <c:pt idx="87">
                  <c:v>5.4943981478572823E-2</c:v>
                </c:pt>
                <c:pt idx="88">
                  <c:v>5.4943981478572823E-2</c:v>
                </c:pt>
                <c:pt idx="89">
                  <c:v>5.6192708332673647E-2</c:v>
                </c:pt>
                <c:pt idx="90">
                  <c:v>5.6192708332673647E-2</c:v>
                </c:pt>
                <c:pt idx="91">
                  <c:v>5.744143518677447E-2</c:v>
                </c:pt>
                <c:pt idx="92">
                  <c:v>5.744143518677447E-2</c:v>
                </c:pt>
                <c:pt idx="93">
                  <c:v>5.8690162040875293E-2</c:v>
                </c:pt>
                <c:pt idx="94">
                  <c:v>5.8690162040875293E-2</c:v>
                </c:pt>
                <c:pt idx="95">
                  <c:v>5.9938888894976117E-2</c:v>
                </c:pt>
                <c:pt idx="96">
                  <c:v>5.9938888894976117E-2</c:v>
                </c:pt>
              </c:numCache>
            </c:numRef>
          </c:xVal>
          <c:yVal>
            <c:numRef>
              <c:f>'28082024_CR100_Synthetic WW_1x '!$M$237:$M$333</c:f>
              <c:numCache>
                <c:formatCode>General</c:formatCode>
                <c:ptCount val="97"/>
                <c:pt idx="0">
                  <c:v>2.7162904739379798</c:v>
                </c:pt>
                <c:pt idx="1">
                  <c:v>2.7560763359069802</c:v>
                </c:pt>
                <c:pt idx="2">
                  <c:v>11.2340860366821</c:v>
                </c:pt>
                <c:pt idx="3">
                  <c:v>11.382378578186</c:v>
                </c:pt>
                <c:pt idx="4">
                  <c:v>13.357204437255801</c:v>
                </c:pt>
                <c:pt idx="5">
                  <c:v>13.353588104248001</c:v>
                </c:pt>
                <c:pt idx="6">
                  <c:v>13.682725906371999</c:v>
                </c:pt>
                <c:pt idx="7">
                  <c:v>13.581453323364199</c:v>
                </c:pt>
                <c:pt idx="8">
                  <c:v>13.805701255798301</c:v>
                </c:pt>
                <c:pt idx="9">
                  <c:v>13.700810432434</c:v>
                </c:pt>
                <c:pt idx="10">
                  <c:v>13.9359083175659</c:v>
                </c:pt>
                <c:pt idx="11">
                  <c:v>13.755064010620099</c:v>
                </c:pt>
                <c:pt idx="12">
                  <c:v>13.972078323364199</c:v>
                </c:pt>
                <c:pt idx="13">
                  <c:v>13.816550254821699</c:v>
                </c:pt>
                <c:pt idx="14">
                  <c:v>14.008246421813899</c:v>
                </c:pt>
                <c:pt idx="15">
                  <c:v>13.845485687255801</c:v>
                </c:pt>
                <c:pt idx="16">
                  <c:v>14.037181854248001</c:v>
                </c:pt>
                <c:pt idx="17">
                  <c:v>14.0335645675659</c:v>
                </c:pt>
                <c:pt idx="18">
                  <c:v>13.874422073364199</c:v>
                </c:pt>
                <c:pt idx="19">
                  <c:v>14.037181854248001</c:v>
                </c:pt>
                <c:pt idx="20">
                  <c:v>6.4995660781860298</c:v>
                </c:pt>
                <c:pt idx="21">
                  <c:v>5.63512754440307</c:v>
                </c:pt>
                <c:pt idx="22">
                  <c:v>1.4539930820464999</c:v>
                </c:pt>
                <c:pt idx="23">
                  <c:v>1.43590855598449</c:v>
                </c:pt>
                <c:pt idx="24">
                  <c:v>5.1902489662170401</c:v>
                </c:pt>
                <c:pt idx="25">
                  <c:v>5.9317131042480398</c:v>
                </c:pt>
                <c:pt idx="26">
                  <c:v>13.2776336669921</c:v>
                </c:pt>
                <c:pt idx="27">
                  <c:v>13.237847328186</c:v>
                </c:pt>
                <c:pt idx="28">
                  <c:v>13.715277671813899</c:v>
                </c:pt>
                <c:pt idx="29">
                  <c:v>13.653791427612299</c:v>
                </c:pt>
                <c:pt idx="30">
                  <c:v>13.9286737442016</c:v>
                </c:pt>
                <c:pt idx="31">
                  <c:v>13.8382520675659</c:v>
                </c:pt>
                <c:pt idx="32">
                  <c:v>14.0552654266357</c:v>
                </c:pt>
                <c:pt idx="33">
                  <c:v>13.9322919845581</c:v>
                </c:pt>
                <c:pt idx="34">
                  <c:v>14.098670005798301</c:v>
                </c:pt>
                <c:pt idx="35">
                  <c:v>13.979310989379799</c:v>
                </c:pt>
                <c:pt idx="36">
                  <c:v>14.1312208175659</c:v>
                </c:pt>
                <c:pt idx="37">
                  <c:v>14.1529216766357</c:v>
                </c:pt>
                <c:pt idx="38">
                  <c:v>13.9901618957519</c:v>
                </c:pt>
                <c:pt idx="39">
                  <c:v>14.0263299942016</c:v>
                </c:pt>
                <c:pt idx="40">
                  <c:v>14.196326255798301</c:v>
                </c:pt>
                <c:pt idx="41">
                  <c:v>14.037181854248001</c:v>
                </c:pt>
                <c:pt idx="42">
                  <c:v>14.189091682434</c:v>
                </c:pt>
                <c:pt idx="43">
                  <c:v>14.1854743957519</c:v>
                </c:pt>
                <c:pt idx="44">
                  <c:v>2.1339700222015301</c:v>
                </c:pt>
                <c:pt idx="45">
                  <c:v>1.90248847007751</c:v>
                </c:pt>
                <c:pt idx="46">
                  <c:v>1.43590855598449</c:v>
                </c:pt>
                <c:pt idx="47">
                  <c:v>1.4720774888992301</c:v>
                </c:pt>
                <c:pt idx="48">
                  <c:v>1.4033564329147299</c:v>
                </c:pt>
                <c:pt idx="49">
                  <c:v>1.4214409589767401</c:v>
                </c:pt>
                <c:pt idx="50">
                  <c:v>3.4107348918914702</c:v>
                </c:pt>
                <c:pt idx="51">
                  <c:v>3.7000868320464999</c:v>
                </c:pt>
                <c:pt idx="52">
                  <c:v>13.212529182434</c:v>
                </c:pt>
                <c:pt idx="53">
                  <c:v>13.169126510620099</c:v>
                </c:pt>
                <c:pt idx="54">
                  <c:v>13.6067705154418</c:v>
                </c:pt>
                <c:pt idx="55">
                  <c:v>13.5380487442016</c:v>
                </c:pt>
                <c:pt idx="56">
                  <c:v>13.8599529266357</c:v>
                </c:pt>
                <c:pt idx="57">
                  <c:v>13.7659149169921</c:v>
                </c:pt>
                <c:pt idx="58">
                  <c:v>13.979310989379799</c:v>
                </c:pt>
                <c:pt idx="59">
                  <c:v>13.845485687255801</c:v>
                </c:pt>
                <c:pt idx="60">
                  <c:v>14.001013755798301</c:v>
                </c:pt>
                <c:pt idx="61">
                  <c:v>14.076967239379799</c:v>
                </c:pt>
                <c:pt idx="62">
                  <c:v>13.878038406371999</c:v>
                </c:pt>
                <c:pt idx="63">
                  <c:v>14.051649093627899</c:v>
                </c:pt>
                <c:pt idx="64">
                  <c:v>13.8925056457519</c:v>
                </c:pt>
                <c:pt idx="65">
                  <c:v>13.874422073364199</c:v>
                </c:pt>
                <c:pt idx="66">
                  <c:v>14.073350906371999</c:v>
                </c:pt>
                <c:pt idx="67">
                  <c:v>14.0878181457519</c:v>
                </c:pt>
                <c:pt idx="68">
                  <c:v>13.878038406371999</c:v>
                </c:pt>
                <c:pt idx="69">
                  <c:v>14.0878181457519</c:v>
                </c:pt>
                <c:pt idx="70">
                  <c:v>1.59143531322479</c:v>
                </c:pt>
                <c:pt idx="71">
                  <c:v>1.4322917461395199</c:v>
                </c:pt>
                <c:pt idx="72">
                  <c:v>1.6276041269302299</c:v>
                </c:pt>
                <c:pt idx="73">
                  <c:v>1.7758969068527199</c:v>
                </c:pt>
                <c:pt idx="74">
                  <c:v>11.147279739379799</c:v>
                </c:pt>
                <c:pt idx="75">
                  <c:v>11.338975906371999</c:v>
                </c:pt>
                <c:pt idx="76">
                  <c:v>13.462095260620099</c:v>
                </c:pt>
                <c:pt idx="77">
                  <c:v>13.328269004821699</c:v>
                </c:pt>
                <c:pt idx="78">
                  <c:v>13.805701255798301</c:v>
                </c:pt>
                <c:pt idx="79">
                  <c:v>13.657407760620099</c:v>
                </c:pt>
                <c:pt idx="80">
                  <c:v>13.9684600830078</c:v>
                </c:pt>
                <c:pt idx="81">
                  <c:v>13.7622966766357</c:v>
                </c:pt>
                <c:pt idx="82">
                  <c:v>14.044416427612299</c:v>
                </c:pt>
                <c:pt idx="83">
                  <c:v>13.809317588806101</c:v>
                </c:pt>
                <c:pt idx="84">
                  <c:v>14.105902671813899</c:v>
                </c:pt>
                <c:pt idx="85">
                  <c:v>13.8274011611938</c:v>
                </c:pt>
                <c:pt idx="86">
                  <c:v>14.098670005798301</c:v>
                </c:pt>
                <c:pt idx="87">
                  <c:v>13.8201684951782</c:v>
                </c:pt>
                <c:pt idx="88">
                  <c:v>14.105902671813899</c:v>
                </c:pt>
                <c:pt idx="89">
                  <c:v>14.142072677612299</c:v>
                </c:pt>
                <c:pt idx="90">
                  <c:v>13.841869354248001</c:v>
                </c:pt>
                <c:pt idx="91">
                  <c:v>14.16015625</c:v>
                </c:pt>
                <c:pt idx="92">
                  <c:v>3.7254049777984601</c:v>
                </c:pt>
                <c:pt idx="93">
                  <c:v>3.24797439575195</c:v>
                </c:pt>
                <c:pt idx="94">
                  <c:v>1.41782402992248</c:v>
                </c:pt>
                <c:pt idx="95">
                  <c:v>1.4286748170852599</c:v>
                </c:pt>
                <c:pt idx="96">
                  <c:v>1.3997395038604701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13-41A7-8F24-71A7855836B2}"/>
            </c:ext>
          </c:extLst>
        </c:ser>
        <c:ser>
          <c:idx val="1"/>
          <c:order val="1"/>
          <c:tx>
            <c:v>High recirculation flow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'28082024_CR100_Synthetic WW_1x '!$C$336:$C$436</c:f>
              <c:numCache>
                <c:formatCode>h:mm;@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1.2487268541008234E-3</c:v>
                </c:pt>
                <c:pt idx="3">
                  <c:v>1.2487268541008234E-3</c:v>
                </c:pt>
                <c:pt idx="4">
                  <c:v>2.4974537009256892E-3</c:v>
                </c:pt>
                <c:pt idx="5">
                  <c:v>2.4974537009256892E-3</c:v>
                </c:pt>
                <c:pt idx="6">
                  <c:v>3.7461805550265126E-3</c:v>
                </c:pt>
                <c:pt idx="7">
                  <c:v>3.7461805550265126E-3</c:v>
                </c:pt>
                <c:pt idx="8">
                  <c:v>4.994907409127336E-3</c:v>
                </c:pt>
                <c:pt idx="9">
                  <c:v>4.994907409127336E-3</c:v>
                </c:pt>
                <c:pt idx="10">
                  <c:v>6.2436342632281594E-3</c:v>
                </c:pt>
                <c:pt idx="11">
                  <c:v>6.2436342632281594E-3</c:v>
                </c:pt>
                <c:pt idx="12">
                  <c:v>7.4923611100530252E-3</c:v>
                </c:pt>
                <c:pt idx="13">
                  <c:v>7.4923611100530252E-3</c:v>
                </c:pt>
                <c:pt idx="14">
                  <c:v>8.7410879641538486E-3</c:v>
                </c:pt>
                <c:pt idx="15">
                  <c:v>8.7410879641538486E-3</c:v>
                </c:pt>
                <c:pt idx="16">
                  <c:v>9.9898148109787144E-3</c:v>
                </c:pt>
                <c:pt idx="17">
                  <c:v>9.9898148109787144E-3</c:v>
                </c:pt>
                <c:pt idx="18">
                  <c:v>1.1238541665079538E-2</c:v>
                </c:pt>
                <c:pt idx="19">
                  <c:v>1.1238541665079538E-2</c:v>
                </c:pt>
                <c:pt idx="20">
                  <c:v>1.2487268519180361E-2</c:v>
                </c:pt>
                <c:pt idx="21">
                  <c:v>1.2487268519180361E-2</c:v>
                </c:pt>
                <c:pt idx="22">
                  <c:v>1.3735995373281185E-2</c:v>
                </c:pt>
                <c:pt idx="23">
                  <c:v>1.3735995373281185E-2</c:v>
                </c:pt>
                <c:pt idx="24">
                  <c:v>1.4984722227382008E-2</c:v>
                </c:pt>
                <c:pt idx="25">
                  <c:v>1.4984722227382008E-2</c:v>
                </c:pt>
                <c:pt idx="26">
                  <c:v>1.6233449074206874E-2</c:v>
                </c:pt>
                <c:pt idx="27">
                  <c:v>1.6233449074206874E-2</c:v>
                </c:pt>
                <c:pt idx="28">
                  <c:v>1.748217592103174E-2</c:v>
                </c:pt>
                <c:pt idx="29">
                  <c:v>1.748217592103174E-2</c:v>
                </c:pt>
                <c:pt idx="30">
                  <c:v>1.8730902775132563E-2</c:v>
                </c:pt>
                <c:pt idx="31">
                  <c:v>1.8730902775132563E-2</c:v>
                </c:pt>
                <c:pt idx="32">
                  <c:v>1.9979629629233386E-2</c:v>
                </c:pt>
                <c:pt idx="33">
                  <c:v>1.9979629629233386E-2</c:v>
                </c:pt>
                <c:pt idx="34">
                  <c:v>2.122835648333421E-2</c:v>
                </c:pt>
                <c:pt idx="35">
                  <c:v>2.122835648333421E-2</c:v>
                </c:pt>
                <c:pt idx="36">
                  <c:v>2.2477083337435033E-2</c:v>
                </c:pt>
                <c:pt idx="37">
                  <c:v>2.2477083337435033E-2</c:v>
                </c:pt>
                <c:pt idx="38">
                  <c:v>2.3725810184259899E-2</c:v>
                </c:pt>
                <c:pt idx="39">
                  <c:v>2.3725810184259899E-2</c:v>
                </c:pt>
                <c:pt idx="40">
                  <c:v>2.4974537038360722E-2</c:v>
                </c:pt>
                <c:pt idx="41">
                  <c:v>2.4974537038360722E-2</c:v>
                </c:pt>
                <c:pt idx="42">
                  <c:v>2.6223263885185588E-2</c:v>
                </c:pt>
                <c:pt idx="43">
                  <c:v>2.6223263885185588E-2</c:v>
                </c:pt>
                <c:pt idx="44">
                  <c:v>2.7471990739286412E-2</c:v>
                </c:pt>
                <c:pt idx="45">
                  <c:v>2.7471990739286412E-2</c:v>
                </c:pt>
                <c:pt idx="46">
                  <c:v>2.8720717593387235E-2</c:v>
                </c:pt>
                <c:pt idx="47">
                  <c:v>2.8720717593387235E-2</c:v>
                </c:pt>
                <c:pt idx="48">
                  <c:v>2.9969444447488058E-2</c:v>
                </c:pt>
                <c:pt idx="49">
                  <c:v>2.9969444447488058E-2</c:v>
                </c:pt>
                <c:pt idx="50">
                  <c:v>3.1218171301588882E-2</c:v>
                </c:pt>
                <c:pt idx="51">
                  <c:v>3.1218171301588882E-2</c:v>
                </c:pt>
                <c:pt idx="52">
                  <c:v>3.2466898148413748E-2</c:v>
                </c:pt>
                <c:pt idx="53">
                  <c:v>3.2466898148413748E-2</c:v>
                </c:pt>
                <c:pt idx="54">
                  <c:v>3.3715624995238613E-2</c:v>
                </c:pt>
                <c:pt idx="55">
                  <c:v>3.3715624995238613E-2</c:v>
                </c:pt>
                <c:pt idx="56">
                  <c:v>3.4964351849339437E-2</c:v>
                </c:pt>
                <c:pt idx="57">
                  <c:v>3.4964351849339437E-2</c:v>
                </c:pt>
                <c:pt idx="58">
                  <c:v>3.621307870344026E-2</c:v>
                </c:pt>
                <c:pt idx="59">
                  <c:v>3.621307870344026E-2</c:v>
                </c:pt>
                <c:pt idx="60">
                  <c:v>3.7461805557541084E-2</c:v>
                </c:pt>
                <c:pt idx="61">
                  <c:v>3.7461805557541084E-2</c:v>
                </c:pt>
                <c:pt idx="62">
                  <c:v>3.8710532411641907E-2</c:v>
                </c:pt>
                <c:pt idx="63">
                  <c:v>3.8710532411641907E-2</c:v>
                </c:pt>
                <c:pt idx="64">
                  <c:v>3.9959259258466773E-2</c:v>
                </c:pt>
                <c:pt idx="65">
                  <c:v>3.9959259258466773E-2</c:v>
                </c:pt>
                <c:pt idx="66">
                  <c:v>4.1207986112567596E-2</c:v>
                </c:pt>
                <c:pt idx="67">
                  <c:v>4.1207986112567596E-2</c:v>
                </c:pt>
                <c:pt idx="68">
                  <c:v>4.2456712959392462E-2</c:v>
                </c:pt>
                <c:pt idx="69">
                  <c:v>4.2456712959392462E-2</c:v>
                </c:pt>
                <c:pt idx="70">
                  <c:v>4.3705439813493285E-2</c:v>
                </c:pt>
                <c:pt idx="71">
                  <c:v>4.3705439813493285E-2</c:v>
                </c:pt>
                <c:pt idx="72">
                  <c:v>4.4954166667594109E-2</c:v>
                </c:pt>
                <c:pt idx="73">
                  <c:v>4.4954166667594109E-2</c:v>
                </c:pt>
                <c:pt idx="74">
                  <c:v>4.6202893521694932E-2</c:v>
                </c:pt>
                <c:pt idx="75">
                  <c:v>4.6202893521694932E-2</c:v>
                </c:pt>
                <c:pt idx="76">
                  <c:v>4.7451620375795756E-2</c:v>
                </c:pt>
                <c:pt idx="77">
                  <c:v>4.7451620375795756E-2</c:v>
                </c:pt>
                <c:pt idx="78">
                  <c:v>4.8700347222620621E-2</c:v>
                </c:pt>
                <c:pt idx="79">
                  <c:v>4.8700347222620621E-2</c:v>
                </c:pt>
                <c:pt idx="80">
                  <c:v>4.9949074069445487E-2</c:v>
                </c:pt>
                <c:pt idx="81">
                  <c:v>4.9949074069445487E-2</c:v>
                </c:pt>
                <c:pt idx="82">
                  <c:v>5.1197800923546311E-2</c:v>
                </c:pt>
                <c:pt idx="83">
                  <c:v>5.1197800923546311E-2</c:v>
                </c:pt>
                <c:pt idx="84">
                  <c:v>5.2446527777647134E-2</c:v>
                </c:pt>
                <c:pt idx="85">
                  <c:v>5.2446527777647134E-2</c:v>
                </c:pt>
                <c:pt idx="86">
                  <c:v>5.3695254631747957E-2</c:v>
                </c:pt>
                <c:pt idx="87">
                  <c:v>5.3695254631747957E-2</c:v>
                </c:pt>
                <c:pt idx="88">
                  <c:v>5.4943981485848781E-2</c:v>
                </c:pt>
                <c:pt idx="89">
                  <c:v>5.4943981485848781E-2</c:v>
                </c:pt>
                <c:pt idx="90">
                  <c:v>5.6192708332673647E-2</c:v>
                </c:pt>
                <c:pt idx="91">
                  <c:v>5.6192708332673647E-2</c:v>
                </c:pt>
                <c:pt idx="92">
                  <c:v>5.744143518677447E-2</c:v>
                </c:pt>
                <c:pt idx="93">
                  <c:v>5.744143518677447E-2</c:v>
                </c:pt>
                <c:pt idx="94">
                  <c:v>5.8690162033599336E-2</c:v>
                </c:pt>
                <c:pt idx="95">
                  <c:v>5.8690162033599336E-2</c:v>
                </c:pt>
                <c:pt idx="96">
                  <c:v>5.9938888887700159E-2</c:v>
                </c:pt>
                <c:pt idx="97">
                  <c:v>5.9938888887700159E-2</c:v>
                </c:pt>
                <c:pt idx="98">
                  <c:v>6.1187615741800983E-2</c:v>
                </c:pt>
                <c:pt idx="99">
                  <c:v>6.1187615741800983E-2</c:v>
                </c:pt>
                <c:pt idx="100">
                  <c:v>6.2436342595901806E-2</c:v>
                </c:pt>
              </c:numCache>
            </c:numRef>
          </c:xVal>
          <c:yVal>
            <c:numRef>
              <c:f>'28082024_CR100_Synthetic WW_1x '!$M$336:$M$436</c:f>
              <c:numCache>
                <c:formatCode>General</c:formatCode>
                <c:ptCount val="101"/>
                <c:pt idx="0">
                  <c:v>1.3997395038604701</c:v>
                </c:pt>
                <c:pt idx="1">
                  <c:v>2.5065102577209402</c:v>
                </c:pt>
                <c:pt idx="2">
                  <c:v>2.4992766380310001</c:v>
                </c:pt>
                <c:pt idx="3">
                  <c:v>11.1979160308837</c:v>
                </c:pt>
                <c:pt idx="4">
                  <c:v>11.168981552124</c:v>
                </c:pt>
                <c:pt idx="5">
                  <c:v>13.3463544845581</c:v>
                </c:pt>
                <c:pt idx="6">
                  <c:v>13.2052955627441</c:v>
                </c:pt>
                <c:pt idx="7">
                  <c:v>13.718894004821699</c:v>
                </c:pt>
                <c:pt idx="8">
                  <c:v>13.5380487442016</c:v>
                </c:pt>
                <c:pt idx="9">
                  <c:v>13.9250574111938</c:v>
                </c:pt>
                <c:pt idx="10">
                  <c:v>13.718894004821699</c:v>
                </c:pt>
                <c:pt idx="11">
                  <c:v>14.044416427612299</c:v>
                </c:pt>
                <c:pt idx="12">
                  <c:v>13.8201684951782</c:v>
                </c:pt>
                <c:pt idx="13">
                  <c:v>14.16015625</c:v>
                </c:pt>
                <c:pt idx="14">
                  <c:v>14.1818580627441</c:v>
                </c:pt>
                <c:pt idx="15">
                  <c:v>13.845485687255801</c:v>
                </c:pt>
                <c:pt idx="16">
                  <c:v>14.1818580627441</c:v>
                </c:pt>
                <c:pt idx="17">
                  <c:v>13.8382520675659</c:v>
                </c:pt>
                <c:pt idx="18">
                  <c:v>13.852720260620099</c:v>
                </c:pt>
                <c:pt idx="19">
                  <c:v>14.2180261611938</c:v>
                </c:pt>
                <c:pt idx="20">
                  <c:v>14.2252607345581</c:v>
                </c:pt>
                <c:pt idx="21">
                  <c:v>13.841869354248001</c:v>
                </c:pt>
                <c:pt idx="22">
                  <c:v>14.2180261611938</c:v>
                </c:pt>
                <c:pt idx="23">
                  <c:v>6.8938074111938397</c:v>
                </c:pt>
                <c:pt idx="24">
                  <c:v>6.9263601303100497</c:v>
                </c:pt>
                <c:pt idx="25">
                  <c:v>1.4033564329147299</c:v>
                </c:pt>
                <c:pt idx="26">
                  <c:v>1.3744212388992301</c:v>
                </c:pt>
                <c:pt idx="27">
                  <c:v>1.34548604488372</c:v>
                </c:pt>
                <c:pt idx="28">
                  <c:v>1.3563368320464999</c:v>
                </c:pt>
                <c:pt idx="29">
                  <c:v>12.9521112442016</c:v>
                </c:pt>
                <c:pt idx="30">
                  <c:v>12.876157760620099</c:v>
                </c:pt>
                <c:pt idx="31">
                  <c:v>13.4295434951782</c:v>
                </c:pt>
                <c:pt idx="32">
                  <c:v>13.28125</c:v>
                </c:pt>
                <c:pt idx="33">
                  <c:v>13.726128578186</c:v>
                </c:pt>
                <c:pt idx="34">
                  <c:v>13.5452833175659</c:v>
                </c:pt>
                <c:pt idx="35">
                  <c:v>13.9286737442016</c:v>
                </c:pt>
                <c:pt idx="36">
                  <c:v>13.653791427612299</c:v>
                </c:pt>
                <c:pt idx="37">
                  <c:v>14.0227136611938</c:v>
                </c:pt>
                <c:pt idx="38">
                  <c:v>13.751447677612299</c:v>
                </c:pt>
                <c:pt idx="39">
                  <c:v>14.1276044845581</c:v>
                </c:pt>
                <c:pt idx="40">
                  <c:v>14.196326255798301</c:v>
                </c:pt>
                <c:pt idx="41">
                  <c:v>13.7622966766357</c:v>
                </c:pt>
                <c:pt idx="42">
                  <c:v>13.8020830154418</c:v>
                </c:pt>
                <c:pt idx="43">
                  <c:v>14.189091682434</c:v>
                </c:pt>
                <c:pt idx="44">
                  <c:v>13.783998489379799</c:v>
                </c:pt>
                <c:pt idx="45">
                  <c:v>14.189091682434</c:v>
                </c:pt>
                <c:pt idx="46">
                  <c:v>13.798466682434</c:v>
                </c:pt>
                <c:pt idx="47">
                  <c:v>14.2578125</c:v>
                </c:pt>
                <c:pt idx="48">
                  <c:v>14.2216424942016</c:v>
                </c:pt>
                <c:pt idx="49">
                  <c:v>2.5535299777984601</c:v>
                </c:pt>
                <c:pt idx="50">
                  <c:v>2.3509838581085201</c:v>
                </c:pt>
                <c:pt idx="51">
                  <c:v>1.3563368320464999</c:v>
                </c:pt>
                <c:pt idx="52">
                  <c:v>1.3310185670852599</c:v>
                </c:pt>
                <c:pt idx="53">
                  <c:v>5.3276910781860298</c:v>
                </c:pt>
                <c:pt idx="54">
                  <c:v>6.0510706901550204</c:v>
                </c:pt>
                <c:pt idx="55">
                  <c:v>13.031683921813899</c:v>
                </c:pt>
                <c:pt idx="56">
                  <c:v>12.934027671813899</c:v>
                </c:pt>
                <c:pt idx="57">
                  <c:v>13.57421875</c:v>
                </c:pt>
                <c:pt idx="58">
                  <c:v>13.389757156371999</c:v>
                </c:pt>
                <c:pt idx="59">
                  <c:v>13.881654739379799</c:v>
                </c:pt>
                <c:pt idx="60">
                  <c:v>13.548900604248001</c:v>
                </c:pt>
                <c:pt idx="61">
                  <c:v>14.037181854248001</c:v>
                </c:pt>
                <c:pt idx="62">
                  <c:v>13.646556854248001</c:v>
                </c:pt>
                <c:pt idx="63">
                  <c:v>14.105902671813899</c:v>
                </c:pt>
                <c:pt idx="64">
                  <c:v>13.747829437255801</c:v>
                </c:pt>
                <c:pt idx="65">
                  <c:v>14.178239822387599</c:v>
                </c:pt>
                <c:pt idx="66">
                  <c:v>13.7297449111938</c:v>
                </c:pt>
                <c:pt idx="67">
                  <c:v>14.2216424942016</c:v>
                </c:pt>
                <c:pt idx="68">
                  <c:v>14.2216424942016</c:v>
                </c:pt>
                <c:pt idx="69">
                  <c:v>13.76953125</c:v>
                </c:pt>
                <c:pt idx="70">
                  <c:v>14.2614288330078</c:v>
                </c:pt>
                <c:pt idx="71">
                  <c:v>13.755064010620099</c:v>
                </c:pt>
                <c:pt idx="72">
                  <c:v>14.275896072387599</c:v>
                </c:pt>
                <c:pt idx="73">
                  <c:v>1.3852720260620099</c:v>
                </c:pt>
                <c:pt idx="74">
                  <c:v>1.3744212388992301</c:v>
                </c:pt>
                <c:pt idx="75">
                  <c:v>1.34548604488372</c:v>
                </c:pt>
                <c:pt idx="76">
                  <c:v>1.33825230598449</c:v>
                </c:pt>
                <c:pt idx="77">
                  <c:v>2.0797164440154998</c:v>
                </c:pt>
                <c:pt idx="78">
                  <c:v>2.1701388359069802</c:v>
                </c:pt>
                <c:pt idx="79">
                  <c:v>12.930411338806101</c:v>
                </c:pt>
                <c:pt idx="80">
                  <c:v>12.731482505798301</c:v>
                </c:pt>
                <c:pt idx="81">
                  <c:v>13.422308921813899</c:v>
                </c:pt>
                <c:pt idx="82">
                  <c:v>13.259548187255801</c:v>
                </c:pt>
                <c:pt idx="83">
                  <c:v>13.809317588806101</c:v>
                </c:pt>
                <c:pt idx="84">
                  <c:v>13.4476270675659</c:v>
                </c:pt>
                <c:pt idx="85">
                  <c:v>14.0154809951782</c:v>
                </c:pt>
                <c:pt idx="86">
                  <c:v>13.563367843627899</c:v>
                </c:pt>
                <c:pt idx="87">
                  <c:v>14.080583572387599</c:v>
                </c:pt>
                <c:pt idx="88">
                  <c:v>13.617621421813899</c:v>
                </c:pt>
                <c:pt idx="89">
                  <c:v>14.171007156371999</c:v>
                </c:pt>
                <c:pt idx="90">
                  <c:v>13.6248559951782</c:v>
                </c:pt>
                <c:pt idx="91">
                  <c:v>14.2252607345581</c:v>
                </c:pt>
                <c:pt idx="92">
                  <c:v>14.2252607345581</c:v>
                </c:pt>
                <c:pt idx="93">
                  <c:v>13.6646404266357</c:v>
                </c:pt>
                <c:pt idx="94">
                  <c:v>14.2505779266357</c:v>
                </c:pt>
                <c:pt idx="95">
                  <c:v>13.657407760620099</c:v>
                </c:pt>
                <c:pt idx="96">
                  <c:v>14.2903642654418</c:v>
                </c:pt>
                <c:pt idx="97">
                  <c:v>1.63483786582946</c:v>
                </c:pt>
                <c:pt idx="98">
                  <c:v>1.54079854488372</c:v>
                </c:pt>
                <c:pt idx="99">
                  <c:v>1.36357057094573</c:v>
                </c:pt>
                <c:pt idx="100">
                  <c:v>1.8373843431472701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13-41A7-8F24-71A7855836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30432"/>
        <c:axId val="34822272"/>
      </c:scatterChart>
      <c:valAx>
        <c:axId val="34830432"/>
        <c:scaling>
          <c:orientation val="minMax"/>
          <c:max val="6.0000000000000012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SG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Elapsed time</a:t>
                </a:r>
                <a:r>
                  <a:rPr lang="en-SG" sz="2000" baseline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SG" sz="2000" baseline="0" dirty="0" err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h:mm</a:t>
                </a:r>
                <a:r>
                  <a:rPr lang="en-SG" sz="2000" baseline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SG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4822272"/>
        <c:crosses val="autoZero"/>
        <c:crossBetween val="midCat"/>
      </c:valAx>
      <c:valAx>
        <c:axId val="34822272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SG" sz="20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Feed pressure (bar)</a:t>
                </a:r>
              </a:p>
            </c:rich>
          </c:tx>
          <c:layout>
            <c:manualLayout>
              <c:xMode val="edge"/>
              <c:yMode val="edge"/>
              <c:x val="1.3666351484402613E-3"/>
              <c:y val="0.112186581451457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4830432"/>
        <c:crosses val="autoZero"/>
        <c:crossBetween val="midCat"/>
      </c:valAx>
      <c:spPr>
        <a:noFill/>
        <a:ln w="22225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1.6065964533386344E-2"/>
          <c:y val="0.87644133642553657"/>
          <c:w val="0.85163761172833974"/>
          <c:h val="6.2224657846228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SG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2 - 1023-0034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Normal recirculation flow</c:v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'chart_export (29)'!$C$159:$C$294</c:f>
              <c:numCache>
                <c:formatCode>h:mm</c:formatCode>
                <c:ptCount val="136"/>
                <c:pt idx="0">
                  <c:v>0</c:v>
                </c:pt>
                <c:pt idx="1">
                  <c:v>8.3171296864748001E-4</c:v>
                </c:pt>
                <c:pt idx="2">
                  <c:v>8.3171296864748001E-4</c:v>
                </c:pt>
                <c:pt idx="3">
                  <c:v>1.6634259227430448E-3</c:v>
                </c:pt>
                <c:pt idx="4">
                  <c:v>1.6634259227430448E-3</c:v>
                </c:pt>
                <c:pt idx="5">
                  <c:v>2.4951388913905248E-3</c:v>
                </c:pt>
                <c:pt idx="6">
                  <c:v>2.4951388913905248E-3</c:v>
                </c:pt>
                <c:pt idx="7">
                  <c:v>3.3268518527620472E-3</c:v>
                </c:pt>
                <c:pt idx="8">
                  <c:v>3.3268518527620472E-3</c:v>
                </c:pt>
                <c:pt idx="9">
                  <c:v>4.1585648141335696E-3</c:v>
                </c:pt>
                <c:pt idx="10">
                  <c:v>4.9902777827810496E-3</c:v>
                </c:pt>
                <c:pt idx="11">
                  <c:v>5.821990744152572E-3</c:v>
                </c:pt>
                <c:pt idx="12">
                  <c:v>6.6537037055240944E-3</c:v>
                </c:pt>
                <c:pt idx="13">
                  <c:v>7.4854166668956168E-3</c:v>
                </c:pt>
                <c:pt idx="14">
                  <c:v>7.4854166668956168E-3</c:v>
                </c:pt>
                <c:pt idx="15">
                  <c:v>8.3171296282671392E-3</c:v>
                </c:pt>
                <c:pt idx="16">
                  <c:v>8.3171296282671392E-3</c:v>
                </c:pt>
                <c:pt idx="17">
                  <c:v>9.1488425969146192E-3</c:v>
                </c:pt>
                <c:pt idx="18">
                  <c:v>9.1488425969146192E-3</c:v>
                </c:pt>
                <c:pt idx="19">
                  <c:v>9.9805555582861416E-3</c:v>
                </c:pt>
                <c:pt idx="20">
                  <c:v>9.9805555582861416E-3</c:v>
                </c:pt>
                <c:pt idx="21">
                  <c:v>1.0812268519657664E-2</c:v>
                </c:pt>
                <c:pt idx="22">
                  <c:v>1.0812268519657664E-2</c:v>
                </c:pt>
                <c:pt idx="23">
                  <c:v>1.1643981488305144E-2</c:v>
                </c:pt>
                <c:pt idx="24">
                  <c:v>1.1643981488305144E-2</c:v>
                </c:pt>
                <c:pt idx="25">
                  <c:v>1.2475694442400709E-2</c:v>
                </c:pt>
                <c:pt idx="26">
                  <c:v>1.2475694442400709E-2</c:v>
                </c:pt>
                <c:pt idx="27">
                  <c:v>1.3307407411048189E-2</c:v>
                </c:pt>
                <c:pt idx="28">
                  <c:v>1.3307407411048189E-2</c:v>
                </c:pt>
                <c:pt idx="29">
                  <c:v>1.4139120372419711E-2</c:v>
                </c:pt>
                <c:pt idx="30">
                  <c:v>1.4139120372419711E-2</c:v>
                </c:pt>
                <c:pt idx="31">
                  <c:v>1.4970833333791234E-2</c:v>
                </c:pt>
                <c:pt idx="32">
                  <c:v>1.4970833333791234E-2</c:v>
                </c:pt>
                <c:pt idx="33">
                  <c:v>1.5802546302438714E-2</c:v>
                </c:pt>
                <c:pt idx="34">
                  <c:v>1.5802546302438714E-2</c:v>
                </c:pt>
                <c:pt idx="35">
                  <c:v>1.6634259256534278E-2</c:v>
                </c:pt>
                <c:pt idx="36">
                  <c:v>1.6634259256534278E-2</c:v>
                </c:pt>
                <c:pt idx="37">
                  <c:v>1.7465972225181758E-2</c:v>
                </c:pt>
                <c:pt idx="38">
                  <c:v>1.7465972225181758E-2</c:v>
                </c:pt>
                <c:pt idx="39">
                  <c:v>1.8297685186553281E-2</c:v>
                </c:pt>
                <c:pt idx="40">
                  <c:v>1.8297685186553281E-2</c:v>
                </c:pt>
                <c:pt idx="41">
                  <c:v>1.9129398147924803E-2</c:v>
                </c:pt>
                <c:pt idx="42">
                  <c:v>1.9129398147924803E-2</c:v>
                </c:pt>
                <c:pt idx="43">
                  <c:v>1.9961111116572283E-2</c:v>
                </c:pt>
                <c:pt idx="44">
                  <c:v>1.9961111116572283E-2</c:v>
                </c:pt>
                <c:pt idx="45">
                  <c:v>2.0792824070667848E-2</c:v>
                </c:pt>
                <c:pt idx="46">
                  <c:v>2.0792824070667848E-2</c:v>
                </c:pt>
                <c:pt idx="47">
                  <c:v>2.1624537039315328E-2</c:v>
                </c:pt>
                <c:pt idx="48">
                  <c:v>2.1624537039315328E-2</c:v>
                </c:pt>
                <c:pt idx="49">
                  <c:v>2.245625000068685E-2</c:v>
                </c:pt>
                <c:pt idx="50">
                  <c:v>2.245625000068685E-2</c:v>
                </c:pt>
                <c:pt idx="51">
                  <c:v>2.3287962962058373E-2</c:v>
                </c:pt>
                <c:pt idx="52">
                  <c:v>2.3287962962058373E-2</c:v>
                </c:pt>
                <c:pt idx="53">
                  <c:v>2.4119675930705853E-2</c:v>
                </c:pt>
                <c:pt idx="54">
                  <c:v>2.4119675930705853E-2</c:v>
                </c:pt>
                <c:pt idx="55">
                  <c:v>2.4951388892077375E-2</c:v>
                </c:pt>
                <c:pt idx="56">
                  <c:v>2.4951388892077375E-2</c:v>
                </c:pt>
                <c:pt idx="57">
                  <c:v>2.5783101853448898E-2</c:v>
                </c:pt>
                <c:pt idx="58">
                  <c:v>2.5783101853448898E-2</c:v>
                </c:pt>
                <c:pt idx="59">
                  <c:v>2.661481481482042E-2</c:v>
                </c:pt>
                <c:pt idx="60">
                  <c:v>2.661481481482042E-2</c:v>
                </c:pt>
                <c:pt idx="61">
                  <c:v>2.7446527776191942E-2</c:v>
                </c:pt>
                <c:pt idx="62">
                  <c:v>2.7446527776191942E-2</c:v>
                </c:pt>
                <c:pt idx="63">
                  <c:v>2.8278240744839422E-2</c:v>
                </c:pt>
                <c:pt idx="64">
                  <c:v>2.8278240744839422E-2</c:v>
                </c:pt>
                <c:pt idx="65">
                  <c:v>2.9109953706210945E-2</c:v>
                </c:pt>
                <c:pt idx="66">
                  <c:v>2.9109953706210945E-2</c:v>
                </c:pt>
                <c:pt idx="67">
                  <c:v>2.9941666667582467E-2</c:v>
                </c:pt>
                <c:pt idx="68">
                  <c:v>2.9941666667582467E-2</c:v>
                </c:pt>
                <c:pt idx="69">
                  <c:v>3.0773379636229947E-2</c:v>
                </c:pt>
                <c:pt idx="70">
                  <c:v>3.0773379636229947E-2</c:v>
                </c:pt>
                <c:pt idx="71">
                  <c:v>3.1605092590325512E-2</c:v>
                </c:pt>
                <c:pt idx="72">
                  <c:v>3.1605092590325512E-2</c:v>
                </c:pt>
                <c:pt idx="73">
                  <c:v>3.2436805558972992E-2</c:v>
                </c:pt>
                <c:pt idx="74">
                  <c:v>3.2436805558972992E-2</c:v>
                </c:pt>
                <c:pt idx="75">
                  <c:v>3.3268518520344514E-2</c:v>
                </c:pt>
                <c:pt idx="76">
                  <c:v>3.3268518520344514E-2</c:v>
                </c:pt>
                <c:pt idx="77">
                  <c:v>3.4100231481716037E-2</c:v>
                </c:pt>
                <c:pt idx="78">
                  <c:v>3.4100231481716037E-2</c:v>
                </c:pt>
                <c:pt idx="79">
                  <c:v>3.4931944450363517E-2</c:v>
                </c:pt>
                <c:pt idx="80">
                  <c:v>3.4931944450363517E-2</c:v>
                </c:pt>
                <c:pt idx="81">
                  <c:v>3.5763657404459082E-2</c:v>
                </c:pt>
                <c:pt idx="82">
                  <c:v>3.5763657404459082E-2</c:v>
                </c:pt>
                <c:pt idx="83">
                  <c:v>3.6595370373106562E-2</c:v>
                </c:pt>
                <c:pt idx="84">
                  <c:v>3.6595370373106562E-2</c:v>
                </c:pt>
                <c:pt idx="85">
                  <c:v>3.7427083334478084E-2</c:v>
                </c:pt>
                <c:pt idx="86">
                  <c:v>3.7427083334478084E-2</c:v>
                </c:pt>
                <c:pt idx="87">
                  <c:v>3.8258796295849606E-2</c:v>
                </c:pt>
                <c:pt idx="88">
                  <c:v>3.8258796295849606E-2</c:v>
                </c:pt>
                <c:pt idx="89">
                  <c:v>3.9090509264497086E-2</c:v>
                </c:pt>
                <c:pt idx="90">
                  <c:v>3.9090509264497086E-2</c:v>
                </c:pt>
                <c:pt idx="91">
                  <c:v>3.9922222218592651E-2</c:v>
                </c:pt>
                <c:pt idx="92">
                  <c:v>3.9922222218592651E-2</c:v>
                </c:pt>
                <c:pt idx="93">
                  <c:v>4.0753935187240131E-2</c:v>
                </c:pt>
                <c:pt idx="94">
                  <c:v>4.0753935187240131E-2</c:v>
                </c:pt>
                <c:pt idx="95">
                  <c:v>4.1585648148611654E-2</c:v>
                </c:pt>
                <c:pt idx="96">
                  <c:v>4.1585648148611654E-2</c:v>
                </c:pt>
                <c:pt idx="97">
                  <c:v>4.2417361109983176E-2</c:v>
                </c:pt>
                <c:pt idx="98">
                  <c:v>4.2417361109983176E-2</c:v>
                </c:pt>
                <c:pt idx="99">
                  <c:v>4.3249074078630656E-2</c:v>
                </c:pt>
                <c:pt idx="100">
                  <c:v>4.3249074078630656E-2</c:v>
                </c:pt>
                <c:pt idx="101">
                  <c:v>4.4080787040002178E-2</c:v>
                </c:pt>
                <c:pt idx="102">
                  <c:v>4.4080787040002178E-2</c:v>
                </c:pt>
                <c:pt idx="103">
                  <c:v>4.4912500001373701E-2</c:v>
                </c:pt>
                <c:pt idx="104">
                  <c:v>4.4912500001373701E-2</c:v>
                </c:pt>
                <c:pt idx="105">
                  <c:v>4.5744212970021181E-2</c:v>
                </c:pt>
                <c:pt idx="106">
                  <c:v>4.5744212970021181E-2</c:v>
                </c:pt>
                <c:pt idx="107">
                  <c:v>4.6575925924116746E-2</c:v>
                </c:pt>
                <c:pt idx="108">
                  <c:v>4.6575925924116746E-2</c:v>
                </c:pt>
                <c:pt idx="109">
                  <c:v>4.7407638892764226E-2</c:v>
                </c:pt>
                <c:pt idx="110">
                  <c:v>4.7407638892764226E-2</c:v>
                </c:pt>
                <c:pt idx="111">
                  <c:v>4.8239351854135748E-2</c:v>
                </c:pt>
                <c:pt idx="112">
                  <c:v>4.8239351854135748E-2</c:v>
                </c:pt>
                <c:pt idx="113">
                  <c:v>4.907106481550727E-2</c:v>
                </c:pt>
                <c:pt idx="114">
                  <c:v>4.907106481550727E-2</c:v>
                </c:pt>
                <c:pt idx="115">
                  <c:v>4.990277778415475E-2</c:v>
                </c:pt>
                <c:pt idx="116">
                  <c:v>4.990277778415475E-2</c:v>
                </c:pt>
                <c:pt idx="117">
                  <c:v>5.0734490738250315E-2</c:v>
                </c:pt>
                <c:pt idx="118">
                  <c:v>5.0734490738250315E-2</c:v>
                </c:pt>
                <c:pt idx="119">
                  <c:v>5.1566203706897795E-2</c:v>
                </c:pt>
                <c:pt idx="120">
                  <c:v>5.1566203706897795E-2</c:v>
                </c:pt>
                <c:pt idx="121">
                  <c:v>5.2397916668269318E-2</c:v>
                </c:pt>
                <c:pt idx="122">
                  <c:v>5.2397916668269318E-2</c:v>
                </c:pt>
                <c:pt idx="123">
                  <c:v>5.322962962964084E-2</c:v>
                </c:pt>
                <c:pt idx="124">
                  <c:v>5.322962962964084E-2</c:v>
                </c:pt>
                <c:pt idx="125">
                  <c:v>5.406134259828832E-2</c:v>
                </c:pt>
                <c:pt idx="126">
                  <c:v>5.406134259828832E-2</c:v>
                </c:pt>
                <c:pt idx="127">
                  <c:v>5.4893055552383885E-2</c:v>
                </c:pt>
                <c:pt idx="128">
                  <c:v>5.4893055552383885E-2</c:v>
                </c:pt>
                <c:pt idx="129">
                  <c:v>5.5724768521031365E-2</c:v>
                </c:pt>
                <c:pt idx="130">
                  <c:v>5.5724768521031365E-2</c:v>
                </c:pt>
                <c:pt idx="131">
                  <c:v>5.6556481482402887E-2</c:v>
                </c:pt>
                <c:pt idx="132">
                  <c:v>5.6556481482402887E-2</c:v>
                </c:pt>
                <c:pt idx="133">
                  <c:v>5.738819444377441E-2</c:v>
                </c:pt>
                <c:pt idx="134">
                  <c:v>5.738819444377441E-2</c:v>
                </c:pt>
                <c:pt idx="135">
                  <c:v>5.821990741242189E-2</c:v>
                </c:pt>
              </c:numCache>
            </c:numRef>
          </c:xVal>
          <c:yVal>
            <c:numRef>
              <c:f>'chart_export (29)'!$M$159:$M$294</c:f>
              <c:numCache>
                <c:formatCode>General</c:formatCode>
                <c:ptCount val="136"/>
                <c:pt idx="0">
                  <c:v>2.10141777992248</c:v>
                </c:pt>
                <c:pt idx="1">
                  <c:v>2.2677950859069802</c:v>
                </c:pt>
                <c:pt idx="2">
                  <c:v>6.5357351303100497</c:v>
                </c:pt>
                <c:pt idx="3">
                  <c:v>6.7021121978759703</c:v>
                </c:pt>
                <c:pt idx="4">
                  <c:v>8.0910015106201101</c:v>
                </c:pt>
                <c:pt idx="5">
                  <c:v>8.0150461196899396</c:v>
                </c:pt>
                <c:pt idx="6">
                  <c:v>8.4092884063720703</c:v>
                </c:pt>
                <c:pt idx="7">
                  <c:v>8.3550348281860298</c:v>
                </c:pt>
                <c:pt idx="8">
                  <c:v>8.5358800888061506</c:v>
                </c:pt>
                <c:pt idx="9">
                  <c:v>8.5358800888061506</c:v>
                </c:pt>
                <c:pt idx="10">
                  <c:v>8.5358800888061506</c:v>
                </c:pt>
                <c:pt idx="11">
                  <c:v>8.5358800888061506</c:v>
                </c:pt>
                <c:pt idx="12">
                  <c:v>8.5358800888061506</c:v>
                </c:pt>
                <c:pt idx="13">
                  <c:v>8.5358800888061506</c:v>
                </c:pt>
                <c:pt idx="14">
                  <c:v>9.0133104324340803</c:v>
                </c:pt>
                <c:pt idx="15">
                  <c:v>8.9084196090698207</c:v>
                </c:pt>
                <c:pt idx="16">
                  <c:v>9.0277776718139595</c:v>
                </c:pt>
                <c:pt idx="17">
                  <c:v>8.9192714691162092</c:v>
                </c:pt>
                <c:pt idx="18">
                  <c:v>9.0892648696899396</c:v>
                </c:pt>
                <c:pt idx="19">
                  <c:v>9.0603303909301705</c:v>
                </c:pt>
                <c:pt idx="20">
                  <c:v>8.9409723281860298</c:v>
                </c:pt>
                <c:pt idx="21">
                  <c:v>8.9265050888061506</c:v>
                </c:pt>
                <c:pt idx="22">
                  <c:v>9.0711803436279297</c:v>
                </c:pt>
                <c:pt idx="23">
                  <c:v>9.0784139633178693</c:v>
                </c:pt>
                <c:pt idx="24">
                  <c:v>8.9445886611938406</c:v>
                </c:pt>
                <c:pt idx="25">
                  <c:v>9.0603303909301705</c:v>
                </c:pt>
                <c:pt idx="26">
                  <c:v>3.56626176834106</c:v>
                </c:pt>
                <c:pt idx="27">
                  <c:v>3.37094926834106</c:v>
                </c:pt>
                <c:pt idx="28">
                  <c:v>3.0309605598449698</c:v>
                </c:pt>
                <c:pt idx="29">
                  <c:v>2.9911746978759699</c:v>
                </c:pt>
                <c:pt idx="30">
                  <c:v>3.3311631679534899</c:v>
                </c:pt>
                <c:pt idx="31">
                  <c:v>3.4903068542480402</c:v>
                </c:pt>
                <c:pt idx="32">
                  <c:v>6.3946762084960902</c:v>
                </c:pt>
                <c:pt idx="33">
                  <c:v>6.4127602577209402</c:v>
                </c:pt>
                <c:pt idx="34">
                  <c:v>8.1307868957519496</c:v>
                </c:pt>
                <c:pt idx="35">
                  <c:v>8.0512151718139595</c:v>
                </c:pt>
                <c:pt idx="36">
                  <c:v>8.4165220260620099</c:v>
                </c:pt>
                <c:pt idx="37">
                  <c:v>8.3478012084960902</c:v>
                </c:pt>
                <c:pt idx="38">
                  <c:v>8.59736728668212</c:v>
                </c:pt>
                <c:pt idx="39">
                  <c:v>8.5575809478759695</c:v>
                </c:pt>
                <c:pt idx="40">
                  <c:v>8.7637443542480398</c:v>
                </c:pt>
                <c:pt idx="41">
                  <c:v>8.7203416824340803</c:v>
                </c:pt>
                <c:pt idx="42">
                  <c:v>8.9084196090698207</c:v>
                </c:pt>
                <c:pt idx="43">
                  <c:v>8.8433160781860298</c:v>
                </c:pt>
                <c:pt idx="44">
                  <c:v>8.9771413803100497</c:v>
                </c:pt>
                <c:pt idx="45">
                  <c:v>8.8288488388061506</c:v>
                </c:pt>
                <c:pt idx="46">
                  <c:v>8.9916086196899396</c:v>
                </c:pt>
                <c:pt idx="47">
                  <c:v>8.8975696563720703</c:v>
                </c:pt>
                <c:pt idx="48">
                  <c:v>8.9916086196899396</c:v>
                </c:pt>
                <c:pt idx="49">
                  <c:v>9.0277776718139595</c:v>
                </c:pt>
                <c:pt idx="50">
                  <c:v>8.9084196090698207</c:v>
                </c:pt>
                <c:pt idx="51">
                  <c:v>8.9228878021240199</c:v>
                </c:pt>
                <c:pt idx="52">
                  <c:v>9.0784139633178693</c:v>
                </c:pt>
                <c:pt idx="53">
                  <c:v>8.9409723281860298</c:v>
                </c:pt>
                <c:pt idx="54">
                  <c:v>9.08564853668212</c:v>
                </c:pt>
                <c:pt idx="55">
                  <c:v>8.9626741409301705</c:v>
                </c:pt>
                <c:pt idx="56">
                  <c:v>9.1001157760620099</c:v>
                </c:pt>
                <c:pt idx="57">
                  <c:v>8.9626741409301705</c:v>
                </c:pt>
                <c:pt idx="58">
                  <c:v>9.08564853668212</c:v>
                </c:pt>
                <c:pt idx="59">
                  <c:v>9.1182003021240199</c:v>
                </c:pt>
                <c:pt idx="60">
                  <c:v>8.9626741409301705</c:v>
                </c:pt>
                <c:pt idx="61">
                  <c:v>9.1001157760620099</c:v>
                </c:pt>
                <c:pt idx="62">
                  <c:v>3.6205151081085201</c:v>
                </c:pt>
                <c:pt idx="63">
                  <c:v>3.51200819015502</c:v>
                </c:pt>
                <c:pt idx="64">
                  <c:v>2.8935184478759699</c:v>
                </c:pt>
                <c:pt idx="65">
                  <c:v>2.8790509700775102</c:v>
                </c:pt>
                <c:pt idx="66">
                  <c:v>2.8428819179534899</c:v>
                </c:pt>
                <c:pt idx="67">
                  <c:v>2.8428819179534899</c:v>
                </c:pt>
                <c:pt idx="68">
                  <c:v>6.640625</c:v>
                </c:pt>
                <c:pt idx="69">
                  <c:v>6.7021121978759703</c:v>
                </c:pt>
                <c:pt idx="70">
                  <c:v>8.0186634063720703</c:v>
                </c:pt>
                <c:pt idx="71">
                  <c:v>7.9752602577209402</c:v>
                </c:pt>
                <c:pt idx="72">
                  <c:v>8.2935476303100497</c:v>
                </c:pt>
                <c:pt idx="73">
                  <c:v>8.2754631042480398</c:v>
                </c:pt>
                <c:pt idx="74">
                  <c:v>8.5648145675659109</c:v>
                </c:pt>
                <c:pt idx="75">
                  <c:v>8.4707756042480398</c:v>
                </c:pt>
                <c:pt idx="76">
                  <c:v>8.7384262084960902</c:v>
                </c:pt>
                <c:pt idx="77">
                  <c:v>8.6443862915038991</c:v>
                </c:pt>
                <c:pt idx="78">
                  <c:v>8.8252315521240199</c:v>
                </c:pt>
                <c:pt idx="79">
                  <c:v>8.7528934478759695</c:v>
                </c:pt>
                <c:pt idx="80">
                  <c:v>8.89033603668212</c:v>
                </c:pt>
                <c:pt idx="81">
                  <c:v>8.7818288803100497</c:v>
                </c:pt>
                <c:pt idx="82">
                  <c:v>8.9590568542480398</c:v>
                </c:pt>
                <c:pt idx="83">
                  <c:v>8.8360824584960902</c:v>
                </c:pt>
                <c:pt idx="84">
                  <c:v>9.0096931457519496</c:v>
                </c:pt>
                <c:pt idx="85">
                  <c:v>8.8831014633178693</c:v>
                </c:pt>
                <c:pt idx="86">
                  <c:v>9.0458621978759695</c:v>
                </c:pt>
                <c:pt idx="87">
                  <c:v>9.0603303909301705</c:v>
                </c:pt>
                <c:pt idx="88">
                  <c:v>8.9011859893798793</c:v>
                </c:pt>
                <c:pt idx="89">
                  <c:v>9.0964984893798793</c:v>
                </c:pt>
                <c:pt idx="90">
                  <c:v>8.9265050888061506</c:v>
                </c:pt>
                <c:pt idx="91">
                  <c:v>8.9337387084960902</c:v>
                </c:pt>
                <c:pt idx="92">
                  <c:v>9.0784139633178693</c:v>
                </c:pt>
                <c:pt idx="93">
                  <c:v>9.08564853668212</c:v>
                </c:pt>
                <c:pt idx="94">
                  <c:v>8.9445886611938406</c:v>
                </c:pt>
                <c:pt idx="95">
                  <c:v>9.08564853668212</c:v>
                </c:pt>
                <c:pt idx="96">
                  <c:v>5.4108796119689897</c:v>
                </c:pt>
                <c:pt idx="97">
                  <c:v>5.1359953880309996</c:v>
                </c:pt>
                <c:pt idx="98">
                  <c:v>3.0128762722015301</c:v>
                </c:pt>
                <c:pt idx="99">
                  <c:v>3.0092592239379798</c:v>
                </c:pt>
                <c:pt idx="100">
                  <c:v>2.9116029739379798</c:v>
                </c:pt>
                <c:pt idx="101">
                  <c:v>2.9369213581085201</c:v>
                </c:pt>
                <c:pt idx="102">
                  <c:v>2.9043691158294598</c:v>
                </c:pt>
                <c:pt idx="103">
                  <c:v>2.90075230598449</c:v>
                </c:pt>
                <c:pt idx="104">
                  <c:v>5.9244794845581001</c:v>
                </c:pt>
                <c:pt idx="105">
                  <c:v>6.1776618957519496</c:v>
                </c:pt>
                <c:pt idx="106">
                  <c:v>7.9752602577209402</c:v>
                </c:pt>
                <c:pt idx="107">
                  <c:v>7.9318575859069798</c:v>
                </c:pt>
                <c:pt idx="108">
                  <c:v>8.2754631042480398</c:v>
                </c:pt>
                <c:pt idx="109">
                  <c:v>8.203125</c:v>
                </c:pt>
                <c:pt idx="110">
                  <c:v>8.5105609893798793</c:v>
                </c:pt>
                <c:pt idx="111">
                  <c:v>8.4346065521240199</c:v>
                </c:pt>
                <c:pt idx="112">
                  <c:v>8.6516199111938406</c:v>
                </c:pt>
                <c:pt idx="113">
                  <c:v>8.5539636611938406</c:v>
                </c:pt>
                <c:pt idx="114">
                  <c:v>8.79267978668212</c:v>
                </c:pt>
                <c:pt idx="115">
                  <c:v>8.6624708175659109</c:v>
                </c:pt>
                <c:pt idx="116">
                  <c:v>8.8722515106201101</c:v>
                </c:pt>
                <c:pt idx="117">
                  <c:v>8.7565097808837802</c:v>
                </c:pt>
                <c:pt idx="118">
                  <c:v>8.9518222808837802</c:v>
                </c:pt>
                <c:pt idx="119">
                  <c:v>8.8179979324340803</c:v>
                </c:pt>
                <c:pt idx="120">
                  <c:v>8.9518222808837802</c:v>
                </c:pt>
                <c:pt idx="121">
                  <c:v>8.8505496978759695</c:v>
                </c:pt>
                <c:pt idx="122">
                  <c:v>9.0060758590698207</c:v>
                </c:pt>
                <c:pt idx="123">
                  <c:v>8.8650178909301705</c:v>
                </c:pt>
                <c:pt idx="124">
                  <c:v>9.0169277191162092</c:v>
                </c:pt>
                <c:pt idx="125">
                  <c:v>8.9156541824340803</c:v>
                </c:pt>
                <c:pt idx="126">
                  <c:v>9.0494785308837802</c:v>
                </c:pt>
                <c:pt idx="127">
                  <c:v>9.0313949584960902</c:v>
                </c:pt>
                <c:pt idx="128">
                  <c:v>8.9048032760620099</c:v>
                </c:pt>
                <c:pt idx="129">
                  <c:v>9.0639467239379794</c:v>
                </c:pt>
                <c:pt idx="130">
                  <c:v>8.9011859893798793</c:v>
                </c:pt>
                <c:pt idx="131">
                  <c:v>9.0964984893798793</c:v>
                </c:pt>
                <c:pt idx="132">
                  <c:v>4.7309026718139604</c:v>
                </c:pt>
                <c:pt idx="133">
                  <c:v>4.3836808204650799</c:v>
                </c:pt>
                <c:pt idx="134">
                  <c:v>2.9947915077209402</c:v>
                </c:pt>
                <c:pt idx="135">
                  <c:v>3.02734375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06-4774-81C4-38E82FC11B49}"/>
            </c:ext>
          </c:extLst>
        </c:ser>
        <c:ser>
          <c:idx val="1"/>
          <c:order val="1"/>
          <c:tx>
            <c:v>High recirculation flow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'chart_export (29)'!$C$335:$C$472</c:f>
              <c:numCache>
                <c:formatCode>h:mm</c:formatCode>
                <c:ptCount val="138"/>
                <c:pt idx="0">
                  <c:v>0</c:v>
                </c:pt>
                <c:pt idx="1">
                  <c:v>8.3171295409556478E-4</c:v>
                </c:pt>
                <c:pt idx="2">
                  <c:v>8.3171295409556478E-4</c:v>
                </c:pt>
                <c:pt idx="3">
                  <c:v>1.6634259227430448E-3</c:v>
                </c:pt>
                <c:pt idx="4">
                  <c:v>1.6634259227430448E-3</c:v>
                </c:pt>
                <c:pt idx="5">
                  <c:v>2.4951388841145672E-3</c:v>
                </c:pt>
                <c:pt idx="6">
                  <c:v>2.4951388841145672E-3</c:v>
                </c:pt>
                <c:pt idx="7">
                  <c:v>3.3268518454860896E-3</c:v>
                </c:pt>
                <c:pt idx="8">
                  <c:v>3.3268518454860896E-3</c:v>
                </c:pt>
                <c:pt idx="9">
                  <c:v>4.1585648141335696E-3</c:v>
                </c:pt>
                <c:pt idx="10">
                  <c:v>4.1585648141335696E-3</c:v>
                </c:pt>
                <c:pt idx="11">
                  <c:v>4.990277775505092E-3</c:v>
                </c:pt>
                <c:pt idx="12">
                  <c:v>4.990277775505092E-3</c:v>
                </c:pt>
                <c:pt idx="13">
                  <c:v>5.8219907368766144E-3</c:v>
                </c:pt>
                <c:pt idx="14">
                  <c:v>5.8219907368766144E-3</c:v>
                </c:pt>
                <c:pt idx="15">
                  <c:v>6.6537036982481368E-3</c:v>
                </c:pt>
                <c:pt idx="16">
                  <c:v>6.6537036982481368E-3</c:v>
                </c:pt>
                <c:pt idx="17">
                  <c:v>7.4854166596196592E-3</c:v>
                </c:pt>
                <c:pt idx="18">
                  <c:v>7.4854166596196592E-3</c:v>
                </c:pt>
                <c:pt idx="19">
                  <c:v>8.3171296282671392E-3</c:v>
                </c:pt>
                <c:pt idx="20">
                  <c:v>8.3171296282671392E-3</c:v>
                </c:pt>
                <c:pt idx="21">
                  <c:v>9.1488425896386616E-3</c:v>
                </c:pt>
                <c:pt idx="22">
                  <c:v>9.1488425896386616E-3</c:v>
                </c:pt>
                <c:pt idx="23">
                  <c:v>9.980555551010184E-3</c:v>
                </c:pt>
                <c:pt idx="24">
                  <c:v>9.980555551010184E-3</c:v>
                </c:pt>
                <c:pt idx="25">
                  <c:v>1.0812268519657664E-2</c:v>
                </c:pt>
                <c:pt idx="26">
                  <c:v>1.0812268519657664E-2</c:v>
                </c:pt>
                <c:pt idx="27">
                  <c:v>1.1643981473753229E-2</c:v>
                </c:pt>
                <c:pt idx="28">
                  <c:v>1.1643981473753229E-2</c:v>
                </c:pt>
                <c:pt idx="29">
                  <c:v>1.2475694442400709E-2</c:v>
                </c:pt>
                <c:pt idx="30">
                  <c:v>1.2475694442400709E-2</c:v>
                </c:pt>
                <c:pt idx="31">
                  <c:v>1.3307407403772231E-2</c:v>
                </c:pt>
                <c:pt idx="32">
                  <c:v>1.3307407403772231E-2</c:v>
                </c:pt>
                <c:pt idx="33">
                  <c:v>1.4139120365143754E-2</c:v>
                </c:pt>
                <c:pt idx="34">
                  <c:v>1.4139120365143754E-2</c:v>
                </c:pt>
                <c:pt idx="35">
                  <c:v>1.4970833333791234E-2</c:v>
                </c:pt>
                <c:pt idx="36">
                  <c:v>1.4970833333791234E-2</c:v>
                </c:pt>
                <c:pt idx="37">
                  <c:v>1.5802546287886798E-2</c:v>
                </c:pt>
                <c:pt idx="38">
                  <c:v>1.5802546287886798E-2</c:v>
                </c:pt>
                <c:pt idx="39">
                  <c:v>1.6634259256534278E-2</c:v>
                </c:pt>
                <c:pt idx="40">
                  <c:v>1.6634259256534278E-2</c:v>
                </c:pt>
                <c:pt idx="41">
                  <c:v>1.7465972217905801E-2</c:v>
                </c:pt>
                <c:pt idx="42">
                  <c:v>1.7465972217905801E-2</c:v>
                </c:pt>
                <c:pt idx="43">
                  <c:v>1.8297685179277323E-2</c:v>
                </c:pt>
                <c:pt idx="44">
                  <c:v>1.8297685179277323E-2</c:v>
                </c:pt>
                <c:pt idx="45">
                  <c:v>1.9129398147924803E-2</c:v>
                </c:pt>
                <c:pt idx="46">
                  <c:v>1.9129398147924803E-2</c:v>
                </c:pt>
                <c:pt idx="47">
                  <c:v>1.9961111102020368E-2</c:v>
                </c:pt>
                <c:pt idx="48">
                  <c:v>1.9961111102020368E-2</c:v>
                </c:pt>
                <c:pt idx="49">
                  <c:v>2.0792824070667848E-2</c:v>
                </c:pt>
                <c:pt idx="50">
                  <c:v>2.0792824070667848E-2</c:v>
                </c:pt>
                <c:pt idx="51">
                  <c:v>2.162453703203937E-2</c:v>
                </c:pt>
                <c:pt idx="52">
                  <c:v>2.162453703203937E-2</c:v>
                </c:pt>
                <c:pt idx="53">
                  <c:v>2.2456249993410893E-2</c:v>
                </c:pt>
                <c:pt idx="54">
                  <c:v>2.2456249993410893E-2</c:v>
                </c:pt>
                <c:pt idx="55">
                  <c:v>2.3287962962058373E-2</c:v>
                </c:pt>
                <c:pt idx="56">
                  <c:v>2.3287962962058373E-2</c:v>
                </c:pt>
                <c:pt idx="57">
                  <c:v>2.4119675923429895E-2</c:v>
                </c:pt>
                <c:pt idx="58">
                  <c:v>2.4119675923429895E-2</c:v>
                </c:pt>
                <c:pt idx="59">
                  <c:v>2.4951388884801418E-2</c:v>
                </c:pt>
                <c:pt idx="60">
                  <c:v>2.4951388884801418E-2</c:v>
                </c:pt>
                <c:pt idx="61">
                  <c:v>2.5783101853448898E-2</c:v>
                </c:pt>
                <c:pt idx="62">
                  <c:v>2.5783101853448898E-2</c:v>
                </c:pt>
                <c:pt idx="63">
                  <c:v>2.6614814807544462E-2</c:v>
                </c:pt>
                <c:pt idx="64">
                  <c:v>2.6614814807544462E-2</c:v>
                </c:pt>
                <c:pt idx="65">
                  <c:v>2.7446527776191942E-2</c:v>
                </c:pt>
                <c:pt idx="66">
                  <c:v>2.7446527776191942E-2</c:v>
                </c:pt>
                <c:pt idx="67">
                  <c:v>2.8278240737563465E-2</c:v>
                </c:pt>
                <c:pt idx="68">
                  <c:v>2.8278240737563465E-2</c:v>
                </c:pt>
                <c:pt idx="69">
                  <c:v>2.9109953698934987E-2</c:v>
                </c:pt>
                <c:pt idx="70">
                  <c:v>2.9109953698934987E-2</c:v>
                </c:pt>
                <c:pt idx="71">
                  <c:v>2.9941666667582467E-2</c:v>
                </c:pt>
                <c:pt idx="72">
                  <c:v>2.9941666667582467E-2</c:v>
                </c:pt>
                <c:pt idx="73">
                  <c:v>3.0773379621678032E-2</c:v>
                </c:pt>
                <c:pt idx="74">
                  <c:v>3.0773379621678032E-2</c:v>
                </c:pt>
                <c:pt idx="75">
                  <c:v>3.1605092590325512E-2</c:v>
                </c:pt>
                <c:pt idx="76">
                  <c:v>3.1605092590325512E-2</c:v>
                </c:pt>
                <c:pt idx="77">
                  <c:v>3.2436805551697034E-2</c:v>
                </c:pt>
                <c:pt idx="78">
                  <c:v>3.2436805551697034E-2</c:v>
                </c:pt>
                <c:pt idx="79">
                  <c:v>3.3268518513068557E-2</c:v>
                </c:pt>
                <c:pt idx="80">
                  <c:v>3.3268518513068557E-2</c:v>
                </c:pt>
                <c:pt idx="81">
                  <c:v>3.4100231481716037E-2</c:v>
                </c:pt>
                <c:pt idx="82">
                  <c:v>3.4100231481716037E-2</c:v>
                </c:pt>
                <c:pt idx="83">
                  <c:v>3.4931944435811602E-2</c:v>
                </c:pt>
                <c:pt idx="84">
                  <c:v>3.4931944435811602E-2</c:v>
                </c:pt>
                <c:pt idx="85">
                  <c:v>3.5763657404459082E-2</c:v>
                </c:pt>
                <c:pt idx="86">
                  <c:v>3.5763657404459082E-2</c:v>
                </c:pt>
                <c:pt idx="87">
                  <c:v>3.6595370365830604E-2</c:v>
                </c:pt>
                <c:pt idx="88">
                  <c:v>3.6595370365830604E-2</c:v>
                </c:pt>
                <c:pt idx="89">
                  <c:v>3.7427083327202126E-2</c:v>
                </c:pt>
                <c:pt idx="90">
                  <c:v>3.7427083327202126E-2</c:v>
                </c:pt>
                <c:pt idx="91">
                  <c:v>3.8258796295849606E-2</c:v>
                </c:pt>
                <c:pt idx="92">
                  <c:v>3.8258796295849606E-2</c:v>
                </c:pt>
                <c:pt idx="93">
                  <c:v>3.9090509257221129E-2</c:v>
                </c:pt>
                <c:pt idx="94">
                  <c:v>3.9090509257221129E-2</c:v>
                </c:pt>
                <c:pt idx="95">
                  <c:v>3.9922222218592651E-2</c:v>
                </c:pt>
                <c:pt idx="96">
                  <c:v>3.9922222218592651E-2</c:v>
                </c:pt>
                <c:pt idx="97">
                  <c:v>4.0753935179964174E-2</c:v>
                </c:pt>
                <c:pt idx="98">
                  <c:v>4.0753935179964174E-2</c:v>
                </c:pt>
                <c:pt idx="99">
                  <c:v>4.1585648141335696E-2</c:v>
                </c:pt>
                <c:pt idx="100">
                  <c:v>4.1585648141335696E-2</c:v>
                </c:pt>
                <c:pt idx="101">
                  <c:v>4.2417361109983176E-2</c:v>
                </c:pt>
                <c:pt idx="102">
                  <c:v>4.2417361109983176E-2</c:v>
                </c:pt>
                <c:pt idx="103">
                  <c:v>4.3249074071354698E-2</c:v>
                </c:pt>
                <c:pt idx="104">
                  <c:v>4.3249074071354698E-2</c:v>
                </c:pt>
                <c:pt idx="105">
                  <c:v>4.4080787032726221E-2</c:v>
                </c:pt>
                <c:pt idx="106">
                  <c:v>4.4080787032726221E-2</c:v>
                </c:pt>
                <c:pt idx="107">
                  <c:v>4.4912500001373701E-2</c:v>
                </c:pt>
                <c:pt idx="108">
                  <c:v>4.4912500001373701E-2</c:v>
                </c:pt>
                <c:pt idx="109">
                  <c:v>4.5744212955469266E-2</c:v>
                </c:pt>
                <c:pt idx="110">
                  <c:v>4.5744212955469266E-2</c:v>
                </c:pt>
                <c:pt idx="111">
                  <c:v>4.6575925924116746E-2</c:v>
                </c:pt>
                <c:pt idx="112">
                  <c:v>4.6575925924116746E-2</c:v>
                </c:pt>
                <c:pt idx="113">
                  <c:v>4.7407638885488268E-2</c:v>
                </c:pt>
                <c:pt idx="114">
                  <c:v>4.7407638885488268E-2</c:v>
                </c:pt>
                <c:pt idx="115">
                  <c:v>4.823935184685979E-2</c:v>
                </c:pt>
                <c:pt idx="116">
                  <c:v>4.823935184685979E-2</c:v>
                </c:pt>
                <c:pt idx="117">
                  <c:v>4.907106481550727E-2</c:v>
                </c:pt>
                <c:pt idx="118">
                  <c:v>4.907106481550727E-2</c:v>
                </c:pt>
                <c:pt idx="119">
                  <c:v>4.9902777769602835E-2</c:v>
                </c:pt>
                <c:pt idx="120">
                  <c:v>4.9902777769602835E-2</c:v>
                </c:pt>
                <c:pt idx="121">
                  <c:v>5.0734490738250315E-2</c:v>
                </c:pt>
                <c:pt idx="122">
                  <c:v>5.0734490738250315E-2</c:v>
                </c:pt>
                <c:pt idx="123">
                  <c:v>5.1566203699621838E-2</c:v>
                </c:pt>
                <c:pt idx="124">
                  <c:v>5.1566203699621838E-2</c:v>
                </c:pt>
                <c:pt idx="125">
                  <c:v>5.239791666099336E-2</c:v>
                </c:pt>
                <c:pt idx="126">
                  <c:v>5.239791666099336E-2</c:v>
                </c:pt>
                <c:pt idx="127">
                  <c:v>5.322962962964084E-2</c:v>
                </c:pt>
                <c:pt idx="128">
                  <c:v>5.322962962964084E-2</c:v>
                </c:pt>
                <c:pt idx="129">
                  <c:v>5.4061342583736405E-2</c:v>
                </c:pt>
                <c:pt idx="130">
                  <c:v>5.4061342583736405E-2</c:v>
                </c:pt>
                <c:pt idx="131">
                  <c:v>5.4893055552383885E-2</c:v>
                </c:pt>
                <c:pt idx="132">
                  <c:v>5.4893055552383885E-2</c:v>
                </c:pt>
                <c:pt idx="133">
                  <c:v>5.5724768513755407E-2</c:v>
                </c:pt>
                <c:pt idx="134">
                  <c:v>5.5724768513755407E-2</c:v>
                </c:pt>
                <c:pt idx="135">
                  <c:v>5.655648147512693E-2</c:v>
                </c:pt>
                <c:pt idx="136">
                  <c:v>5.655648147512693E-2</c:v>
                </c:pt>
                <c:pt idx="137">
                  <c:v>5.738819444377441E-2</c:v>
                </c:pt>
              </c:numCache>
            </c:numRef>
          </c:xVal>
          <c:yVal>
            <c:numRef>
              <c:f>'chart_export (29)'!$M$335:$M$472</c:f>
              <c:numCache>
                <c:formatCode>General</c:formatCode>
                <c:ptCount val="138"/>
                <c:pt idx="0">
                  <c:v>1.97482633590698</c:v>
                </c:pt>
                <c:pt idx="1">
                  <c:v>1.7722799777984599</c:v>
                </c:pt>
                <c:pt idx="2">
                  <c:v>1.19719326496124</c:v>
                </c:pt>
                <c:pt idx="3">
                  <c:v>1.1067707538604701</c:v>
                </c:pt>
                <c:pt idx="4">
                  <c:v>6.8431711196899396</c:v>
                </c:pt>
                <c:pt idx="5">
                  <c:v>6.8829574584960902</c:v>
                </c:pt>
                <c:pt idx="6">
                  <c:v>7.5520834922790501</c:v>
                </c:pt>
                <c:pt idx="7">
                  <c:v>7.4725112915039</c:v>
                </c:pt>
                <c:pt idx="8">
                  <c:v>7.8956885337829501</c:v>
                </c:pt>
                <c:pt idx="9">
                  <c:v>7.9065389633178702</c:v>
                </c:pt>
                <c:pt idx="10">
                  <c:v>8.2356777191162092</c:v>
                </c:pt>
                <c:pt idx="11">
                  <c:v>8.0910015106201101</c:v>
                </c:pt>
                <c:pt idx="12">
                  <c:v>8.40205478668212</c:v>
                </c:pt>
                <c:pt idx="13">
                  <c:v>8.30439853668212</c:v>
                </c:pt>
                <c:pt idx="14">
                  <c:v>8.5901327133178693</c:v>
                </c:pt>
                <c:pt idx="15">
                  <c:v>8.4707756042480398</c:v>
                </c:pt>
                <c:pt idx="16">
                  <c:v>8.6552371978759695</c:v>
                </c:pt>
                <c:pt idx="17">
                  <c:v>8.59375</c:v>
                </c:pt>
                <c:pt idx="18">
                  <c:v>8.8071470260620099</c:v>
                </c:pt>
                <c:pt idx="19">
                  <c:v>8.69140625</c:v>
                </c:pt>
                <c:pt idx="20">
                  <c:v>8.8360824584960902</c:v>
                </c:pt>
                <c:pt idx="21">
                  <c:v>8.6877889633178693</c:v>
                </c:pt>
                <c:pt idx="22">
                  <c:v>8.8722515106201101</c:v>
                </c:pt>
                <c:pt idx="23">
                  <c:v>8.9337387084960902</c:v>
                </c:pt>
                <c:pt idx="24">
                  <c:v>8.7782115936279297</c:v>
                </c:pt>
                <c:pt idx="25">
                  <c:v>8.9590568542480398</c:v>
                </c:pt>
                <c:pt idx="26">
                  <c:v>8.8107633590698207</c:v>
                </c:pt>
                <c:pt idx="27">
                  <c:v>8.8614006042480398</c:v>
                </c:pt>
                <c:pt idx="28">
                  <c:v>8.9988422393798793</c:v>
                </c:pt>
                <c:pt idx="29">
                  <c:v>8.9952259063720703</c:v>
                </c:pt>
                <c:pt idx="30">
                  <c:v>8.8794851303100497</c:v>
                </c:pt>
                <c:pt idx="31">
                  <c:v>9.0133104324340803</c:v>
                </c:pt>
                <c:pt idx="32">
                  <c:v>6.4127602577209402</c:v>
                </c:pt>
                <c:pt idx="33">
                  <c:v>5.5157694816589302</c:v>
                </c:pt>
                <c:pt idx="34">
                  <c:v>1.66377317905426</c:v>
                </c:pt>
                <c:pt idx="35">
                  <c:v>1.6456887722015301</c:v>
                </c:pt>
                <c:pt idx="36">
                  <c:v>1.59143531322479</c:v>
                </c:pt>
                <c:pt idx="37">
                  <c:v>1.6203703880310001</c:v>
                </c:pt>
                <c:pt idx="38">
                  <c:v>1.1393229961395199</c:v>
                </c:pt>
                <c:pt idx="39">
                  <c:v>1.1393229961395199</c:v>
                </c:pt>
                <c:pt idx="40">
                  <c:v>7.2880496978759703</c:v>
                </c:pt>
                <c:pt idx="41">
                  <c:v>7.3061337471008301</c:v>
                </c:pt>
                <c:pt idx="42">
                  <c:v>7.6714410781860298</c:v>
                </c:pt>
                <c:pt idx="43">
                  <c:v>7.6605901718139604</c:v>
                </c:pt>
                <c:pt idx="44">
                  <c:v>8.0041952133178693</c:v>
                </c:pt>
                <c:pt idx="45">
                  <c:v>7.9246239662170401</c:v>
                </c:pt>
                <c:pt idx="46">
                  <c:v>8.2537612915038991</c:v>
                </c:pt>
                <c:pt idx="47">
                  <c:v>8.1778068542480398</c:v>
                </c:pt>
                <c:pt idx="48">
                  <c:v>8.4382238388061506</c:v>
                </c:pt>
                <c:pt idx="49">
                  <c:v>8.3658847808837802</c:v>
                </c:pt>
                <c:pt idx="50">
                  <c:v>8.59375</c:v>
                </c:pt>
                <c:pt idx="51">
                  <c:v>8.5250291824340803</c:v>
                </c:pt>
                <c:pt idx="52">
                  <c:v>8.7348089218139595</c:v>
                </c:pt>
                <c:pt idx="53">
                  <c:v>8.6118345260620099</c:v>
                </c:pt>
                <c:pt idx="54">
                  <c:v>8.7962961196899396</c:v>
                </c:pt>
                <c:pt idx="55">
                  <c:v>8.7167243957519496</c:v>
                </c:pt>
                <c:pt idx="56">
                  <c:v>8.8650178909301705</c:v>
                </c:pt>
                <c:pt idx="57">
                  <c:v>8.7384262084960902</c:v>
                </c:pt>
                <c:pt idx="58">
                  <c:v>8.9048032760620099</c:v>
                </c:pt>
                <c:pt idx="59">
                  <c:v>8.9735240936279297</c:v>
                </c:pt>
                <c:pt idx="60">
                  <c:v>8.8143806457519496</c:v>
                </c:pt>
                <c:pt idx="61">
                  <c:v>8.8252315521240199</c:v>
                </c:pt>
                <c:pt idx="62">
                  <c:v>9.0060758590698207</c:v>
                </c:pt>
                <c:pt idx="63">
                  <c:v>8.8686342239379794</c:v>
                </c:pt>
                <c:pt idx="64">
                  <c:v>9.0277776718139595</c:v>
                </c:pt>
                <c:pt idx="65">
                  <c:v>8.8650178909301705</c:v>
                </c:pt>
                <c:pt idx="66">
                  <c:v>9.0277776718139595</c:v>
                </c:pt>
                <c:pt idx="67">
                  <c:v>9.0603303909301705</c:v>
                </c:pt>
                <c:pt idx="68">
                  <c:v>2.12673616409301</c:v>
                </c:pt>
                <c:pt idx="69">
                  <c:v>2.0326967239379798</c:v>
                </c:pt>
                <c:pt idx="70">
                  <c:v>1.14655673503875</c:v>
                </c:pt>
                <c:pt idx="71">
                  <c:v>1.1610243320464999</c:v>
                </c:pt>
                <c:pt idx="72">
                  <c:v>1.1140046119689899</c:v>
                </c:pt>
                <c:pt idx="73">
                  <c:v>1.14293980598449</c:v>
                </c:pt>
                <c:pt idx="74">
                  <c:v>1.1103876829147299</c:v>
                </c:pt>
                <c:pt idx="75">
                  <c:v>1.1103876829147299</c:v>
                </c:pt>
                <c:pt idx="76">
                  <c:v>6.6840276718139604</c:v>
                </c:pt>
                <c:pt idx="77">
                  <c:v>6.8214697837829501</c:v>
                </c:pt>
                <c:pt idx="78">
                  <c:v>7.4797449111938397</c:v>
                </c:pt>
                <c:pt idx="79">
                  <c:v>7.4399600028991699</c:v>
                </c:pt>
                <c:pt idx="80">
                  <c:v>7.9065389633178702</c:v>
                </c:pt>
                <c:pt idx="81">
                  <c:v>7.8342013359069798</c:v>
                </c:pt>
                <c:pt idx="82">
                  <c:v>8.1452550888061506</c:v>
                </c:pt>
                <c:pt idx="83">
                  <c:v>8.1307868957519496</c:v>
                </c:pt>
                <c:pt idx="84">
                  <c:v>8.40205478668212</c:v>
                </c:pt>
                <c:pt idx="85">
                  <c:v>8.30439853668212</c:v>
                </c:pt>
                <c:pt idx="86">
                  <c:v>8.5828990936279297</c:v>
                </c:pt>
                <c:pt idx="87">
                  <c:v>8.4707756042480398</c:v>
                </c:pt>
                <c:pt idx="88">
                  <c:v>8.7167243957519496</c:v>
                </c:pt>
                <c:pt idx="89">
                  <c:v>8.6009836196899396</c:v>
                </c:pt>
                <c:pt idx="90">
                  <c:v>8.7528934478759695</c:v>
                </c:pt>
                <c:pt idx="91">
                  <c:v>8.8469324111938406</c:v>
                </c:pt>
                <c:pt idx="92">
                  <c:v>8.6877889633178693</c:v>
                </c:pt>
                <c:pt idx="93">
                  <c:v>8.7275753021240199</c:v>
                </c:pt>
                <c:pt idx="94">
                  <c:v>8.88671875</c:v>
                </c:pt>
                <c:pt idx="95">
                  <c:v>8.79267978668212</c:v>
                </c:pt>
                <c:pt idx="96">
                  <c:v>8.9337387084960902</c:v>
                </c:pt>
                <c:pt idx="97">
                  <c:v>8.8107633590698207</c:v>
                </c:pt>
                <c:pt idx="98">
                  <c:v>9.0133104324340803</c:v>
                </c:pt>
                <c:pt idx="99">
                  <c:v>9.0313949584960902</c:v>
                </c:pt>
                <c:pt idx="100">
                  <c:v>8.8541660308837802</c:v>
                </c:pt>
                <c:pt idx="101">
                  <c:v>8.8831014633178693</c:v>
                </c:pt>
                <c:pt idx="102">
                  <c:v>9.0350112915038991</c:v>
                </c:pt>
                <c:pt idx="103">
                  <c:v>9.0494785308837802</c:v>
                </c:pt>
                <c:pt idx="104">
                  <c:v>1.58420133590698</c:v>
                </c:pt>
                <c:pt idx="105">
                  <c:v>1.6456887722015301</c:v>
                </c:pt>
                <c:pt idx="106">
                  <c:v>1.16825807094573</c:v>
                </c:pt>
                <c:pt idx="107">
                  <c:v>1.1320891380310001</c:v>
                </c:pt>
                <c:pt idx="108">
                  <c:v>1.16825807094573</c:v>
                </c:pt>
                <c:pt idx="109">
                  <c:v>1.1574074029922401</c:v>
                </c:pt>
                <c:pt idx="110">
                  <c:v>7.2554974555969203</c:v>
                </c:pt>
                <c:pt idx="111">
                  <c:v>7.19762754440307</c:v>
                </c:pt>
                <c:pt idx="112">
                  <c:v>7.6569738388061497</c:v>
                </c:pt>
                <c:pt idx="113">
                  <c:v>7.5665512084960902</c:v>
                </c:pt>
                <c:pt idx="114">
                  <c:v>7.9246239662170401</c:v>
                </c:pt>
                <c:pt idx="115">
                  <c:v>7.8739871978759703</c:v>
                </c:pt>
                <c:pt idx="116">
                  <c:v>8.2212095260620099</c:v>
                </c:pt>
                <c:pt idx="117">
                  <c:v>8.0946178436279297</c:v>
                </c:pt>
                <c:pt idx="118">
                  <c:v>8.3658847808837802</c:v>
                </c:pt>
                <c:pt idx="119">
                  <c:v>8.2935476303100497</c:v>
                </c:pt>
                <c:pt idx="120">
                  <c:v>8.5069446563720703</c:v>
                </c:pt>
                <c:pt idx="121">
                  <c:v>8.3948202133178693</c:v>
                </c:pt>
                <c:pt idx="122">
                  <c:v>8.6190681457519496</c:v>
                </c:pt>
                <c:pt idx="123">
                  <c:v>8.5105609893798793</c:v>
                </c:pt>
                <c:pt idx="124">
                  <c:v>8.6660881042480398</c:v>
                </c:pt>
                <c:pt idx="125">
                  <c:v>8.5792827606201101</c:v>
                </c:pt>
                <c:pt idx="126">
                  <c:v>8.7565097808837802</c:v>
                </c:pt>
                <c:pt idx="127">
                  <c:v>8.6443862915038991</c:v>
                </c:pt>
                <c:pt idx="128">
                  <c:v>8.8107633590698207</c:v>
                </c:pt>
                <c:pt idx="129">
                  <c:v>8.8324651718139595</c:v>
                </c:pt>
                <c:pt idx="130">
                  <c:v>8.6841726303100497</c:v>
                </c:pt>
                <c:pt idx="131">
                  <c:v>8.7239589691162092</c:v>
                </c:pt>
                <c:pt idx="132">
                  <c:v>8.8505496978759695</c:v>
                </c:pt>
                <c:pt idx="133">
                  <c:v>8.7058734893798793</c:v>
                </c:pt>
                <c:pt idx="134">
                  <c:v>8.9156541824340803</c:v>
                </c:pt>
                <c:pt idx="135">
                  <c:v>8.9048032760620099</c:v>
                </c:pt>
                <c:pt idx="136">
                  <c:v>2.0905671119689901</c:v>
                </c:pt>
                <c:pt idx="137">
                  <c:v>1.9892940521240201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06-4774-81C4-38E82FC11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340848"/>
        <c:axId val="630339408"/>
      </c:scatterChart>
      <c:valAx>
        <c:axId val="630340848"/>
        <c:scaling>
          <c:orientation val="minMax"/>
          <c:max val="6.0000000000000012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SG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Elapsed time (h:mm)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30339408"/>
        <c:crosses val="autoZero"/>
        <c:crossBetween val="midCat"/>
      </c:valAx>
      <c:valAx>
        <c:axId val="630339408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SG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Feed pressure (bar)</a:t>
                </a:r>
              </a:p>
            </c:rich>
          </c:tx>
          <c:layout>
            <c:manualLayout>
              <c:xMode val="edge"/>
              <c:yMode val="edge"/>
              <c:x val="3.6889080042336589E-3"/>
              <c:y val="0.108690232557097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30340848"/>
        <c:crosses val="autoZero"/>
        <c:crossBetween val="midCat"/>
      </c:valAx>
      <c:spPr>
        <a:noFill/>
        <a:ln w="22225"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SG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4 - 1023-0040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Normal recirculation flow</c:v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'chart_export (31)'!$C$140:$C$245</c:f>
              <c:numCache>
                <c:formatCode>h:mm</c:formatCode>
                <c:ptCount val="106"/>
                <c:pt idx="0">
                  <c:v>0</c:v>
                </c:pt>
                <c:pt idx="1">
                  <c:v>1.111111108912155E-3</c:v>
                </c:pt>
                <c:pt idx="2">
                  <c:v>1.111111108912155E-3</c:v>
                </c:pt>
                <c:pt idx="3">
                  <c:v>2.2222222251002677E-3</c:v>
                </c:pt>
                <c:pt idx="4">
                  <c:v>2.2222222251002677E-3</c:v>
                </c:pt>
                <c:pt idx="5">
                  <c:v>3.3333333340124227E-3</c:v>
                </c:pt>
                <c:pt idx="6">
                  <c:v>3.3333333340124227E-3</c:v>
                </c:pt>
                <c:pt idx="7">
                  <c:v>4.4444444429245777E-3</c:v>
                </c:pt>
                <c:pt idx="8">
                  <c:v>4.4444444429245777E-3</c:v>
                </c:pt>
                <c:pt idx="9">
                  <c:v>5.5555555518367328E-3</c:v>
                </c:pt>
                <c:pt idx="10">
                  <c:v>5.5555555518367328E-3</c:v>
                </c:pt>
                <c:pt idx="11">
                  <c:v>6.6666666607488878E-3</c:v>
                </c:pt>
                <c:pt idx="12">
                  <c:v>6.6666666607488878E-3</c:v>
                </c:pt>
                <c:pt idx="13">
                  <c:v>7.7777777769370005E-3</c:v>
                </c:pt>
                <c:pt idx="14">
                  <c:v>7.7777777769370005E-3</c:v>
                </c:pt>
                <c:pt idx="15">
                  <c:v>8.8888888858491555E-3</c:v>
                </c:pt>
                <c:pt idx="16">
                  <c:v>8.8888888858491555E-3</c:v>
                </c:pt>
                <c:pt idx="17">
                  <c:v>1.0000000002037268E-2</c:v>
                </c:pt>
                <c:pt idx="18">
                  <c:v>1.0000000002037268E-2</c:v>
                </c:pt>
                <c:pt idx="19">
                  <c:v>1.1111111110949423E-2</c:v>
                </c:pt>
                <c:pt idx="20">
                  <c:v>1.1111111110949423E-2</c:v>
                </c:pt>
                <c:pt idx="21">
                  <c:v>1.2222222219861578E-2</c:v>
                </c:pt>
                <c:pt idx="22">
                  <c:v>1.2222222219861578E-2</c:v>
                </c:pt>
                <c:pt idx="23">
                  <c:v>1.3333333328773733E-2</c:v>
                </c:pt>
                <c:pt idx="24">
                  <c:v>1.3333333328773733E-2</c:v>
                </c:pt>
                <c:pt idx="25">
                  <c:v>1.4444444437685888E-2</c:v>
                </c:pt>
                <c:pt idx="26">
                  <c:v>1.4444444437685888E-2</c:v>
                </c:pt>
                <c:pt idx="27">
                  <c:v>1.5555555553874001E-2</c:v>
                </c:pt>
                <c:pt idx="28">
                  <c:v>1.5555555553874001E-2</c:v>
                </c:pt>
                <c:pt idx="29">
                  <c:v>1.6666666670062114E-2</c:v>
                </c:pt>
                <c:pt idx="30">
                  <c:v>1.6666666670062114E-2</c:v>
                </c:pt>
                <c:pt idx="31">
                  <c:v>1.7777777778974269E-2</c:v>
                </c:pt>
                <c:pt idx="32">
                  <c:v>1.7777777778974269E-2</c:v>
                </c:pt>
                <c:pt idx="33">
                  <c:v>1.8888888887886424E-2</c:v>
                </c:pt>
                <c:pt idx="34">
                  <c:v>1.8888888887886424E-2</c:v>
                </c:pt>
                <c:pt idx="35">
                  <c:v>1.9999999996798579E-2</c:v>
                </c:pt>
                <c:pt idx="36">
                  <c:v>1.9999999996798579E-2</c:v>
                </c:pt>
                <c:pt idx="37">
                  <c:v>2.1111111105710734E-2</c:v>
                </c:pt>
                <c:pt idx="38">
                  <c:v>2.1111111105710734E-2</c:v>
                </c:pt>
                <c:pt idx="39">
                  <c:v>2.2222222221898846E-2</c:v>
                </c:pt>
                <c:pt idx="40">
                  <c:v>2.2222222221898846E-2</c:v>
                </c:pt>
                <c:pt idx="41">
                  <c:v>2.3333333330811001E-2</c:v>
                </c:pt>
                <c:pt idx="42">
                  <c:v>2.3333333330811001E-2</c:v>
                </c:pt>
                <c:pt idx="43">
                  <c:v>2.4444444446999114E-2</c:v>
                </c:pt>
                <c:pt idx="44">
                  <c:v>2.4444444446999114E-2</c:v>
                </c:pt>
                <c:pt idx="45">
                  <c:v>2.5555555555911269E-2</c:v>
                </c:pt>
                <c:pt idx="46">
                  <c:v>2.5555555555911269E-2</c:v>
                </c:pt>
                <c:pt idx="47">
                  <c:v>2.6666666664823424E-2</c:v>
                </c:pt>
                <c:pt idx="48">
                  <c:v>2.6666666664823424E-2</c:v>
                </c:pt>
                <c:pt idx="49">
                  <c:v>2.7777777773735579E-2</c:v>
                </c:pt>
                <c:pt idx="50">
                  <c:v>2.7777777773735579E-2</c:v>
                </c:pt>
                <c:pt idx="51">
                  <c:v>2.8888888882647734E-2</c:v>
                </c:pt>
                <c:pt idx="52">
                  <c:v>2.8888888882647734E-2</c:v>
                </c:pt>
                <c:pt idx="53">
                  <c:v>2.9999999998835847E-2</c:v>
                </c:pt>
                <c:pt idx="54">
                  <c:v>2.9999999998835847E-2</c:v>
                </c:pt>
                <c:pt idx="55">
                  <c:v>3.1111111115023959E-2</c:v>
                </c:pt>
                <c:pt idx="56">
                  <c:v>3.1111111115023959E-2</c:v>
                </c:pt>
                <c:pt idx="57">
                  <c:v>3.2222222223936114E-2</c:v>
                </c:pt>
                <c:pt idx="58">
                  <c:v>3.2222222223936114E-2</c:v>
                </c:pt>
                <c:pt idx="59">
                  <c:v>3.3333333332848269E-2</c:v>
                </c:pt>
                <c:pt idx="60">
                  <c:v>3.3333333332848269E-2</c:v>
                </c:pt>
                <c:pt idx="61">
                  <c:v>3.4444444441760425E-2</c:v>
                </c:pt>
                <c:pt idx="62">
                  <c:v>3.4444444441760425E-2</c:v>
                </c:pt>
                <c:pt idx="63">
                  <c:v>3.555555555067258E-2</c:v>
                </c:pt>
                <c:pt idx="64">
                  <c:v>3.555555555067258E-2</c:v>
                </c:pt>
                <c:pt idx="65">
                  <c:v>3.6666666666860692E-2</c:v>
                </c:pt>
                <c:pt idx="66">
                  <c:v>3.6666666666860692E-2</c:v>
                </c:pt>
                <c:pt idx="67">
                  <c:v>3.7777777775772847E-2</c:v>
                </c:pt>
                <c:pt idx="68">
                  <c:v>3.7777777775772847E-2</c:v>
                </c:pt>
                <c:pt idx="69">
                  <c:v>3.888888889196096E-2</c:v>
                </c:pt>
                <c:pt idx="70">
                  <c:v>3.888888889196096E-2</c:v>
                </c:pt>
                <c:pt idx="71">
                  <c:v>4.0000000000873115E-2</c:v>
                </c:pt>
                <c:pt idx="72">
                  <c:v>4.0000000000873115E-2</c:v>
                </c:pt>
                <c:pt idx="73">
                  <c:v>4.111111110978527E-2</c:v>
                </c:pt>
                <c:pt idx="74">
                  <c:v>4.111111110978527E-2</c:v>
                </c:pt>
                <c:pt idx="75">
                  <c:v>4.2222222218697425E-2</c:v>
                </c:pt>
                <c:pt idx="76">
                  <c:v>4.2222222218697425E-2</c:v>
                </c:pt>
                <c:pt idx="77">
                  <c:v>4.333333332760958E-2</c:v>
                </c:pt>
                <c:pt idx="78">
                  <c:v>4.333333332760958E-2</c:v>
                </c:pt>
                <c:pt idx="79">
                  <c:v>4.4444444443797693E-2</c:v>
                </c:pt>
                <c:pt idx="80">
                  <c:v>4.4444444443797693E-2</c:v>
                </c:pt>
                <c:pt idx="81">
                  <c:v>4.5555555552709848E-2</c:v>
                </c:pt>
                <c:pt idx="82">
                  <c:v>4.5555555552709848E-2</c:v>
                </c:pt>
                <c:pt idx="83">
                  <c:v>4.666666666889796E-2</c:v>
                </c:pt>
                <c:pt idx="84">
                  <c:v>4.666666666889796E-2</c:v>
                </c:pt>
                <c:pt idx="85">
                  <c:v>4.7777777777810115E-2</c:v>
                </c:pt>
                <c:pt idx="86">
                  <c:v>4.7777777777810115E-2</c:v>
                </c:pt>
                <c:pt idx="87">
                  <c:v>4.888888888672227E-2</c:v>
                </c:pt>
                <c:pt idx="88">
                  <c:v>4.888888888672227E-2</c:v>
                </c:pt>
                <c:pt idx="89">
                  <c:v>4.9999999995634425E-2</c:v>
                </c:pt>
                <c:pt idx="90">
                  <c:v>4.9999999995634425E-2</c:v>
                </c:pt>
                <c:pt idx="91">
                  <c:v>5.111111110454658E-2</c:v>
                </c:pt>
                <c:pt idx="92">
                  <c:v>5.111111110454658E-2</c:v>
                </c:pt>
                <c:pt idx="93">
                  <c:v>5.2222222220734693E-2</c:v>
                </c:pt>
                <c:pt idx="94">
                  <c:v>5.2222222220734693E-2</c:v>
                </c:pt>
                <c:pt idx="95">
                  <c:v>5.3333333336922806E-2</c:v>
                </c:pt>
                <c:pt idx="96">
                  <c:v>5.3333333336922806E-2</c:v>
                </c:pt>
                <c:pt idx="97">
                  <c:v>5.4444444445834961E-2</c:v>
                </c:pt>
                <c:pt idx="98">
                  <c:v>5.4444444445834961E-2</c:v>
                </c:pt>
                <c:pt idx="99">
                  <c:v>5.5555555554747116E-2</c:v>
                </c:pt>
                <c:pt idx="100">
                  <c:v>5.5555555554747116E-2</c:v>
                </c:pt>
                <c:pt idx="101">
                  <c:v>5.6666666663659271E-2</c:v>
                </c:pt>
                <c:pt idx="102">
                  <c:v>5.6666666663659271E-2</c:v>
                </c:pt>
                <c:pt idx="103">
                  <c:v>5.7777777772571426E-2</c:v>
                </c:pt>
                <c:pt idx="104">
                  <c:v>5.7777777772571426E-2</c:v>
                </c:pt>
                <c:pt idx="105">
                  <c:v>5.8888888888759539E-2</c:v>
                </c:pt>
              </c:numCache>
            </c:numRef>
          </c:xVal>
          <c:yVal>
            <c:numRef>
              <c:f>'chart_export (31)'!$M$140:$M$245</c:f>
              <c:numCache>
                <c:formatCode>General</c:formatCode>
                <c:ptCount val="106"/>
                <c:pt idx="0">
                  <c:v>3.7181713581085201</c:v>
                </c:pt>
                <c:pt idx="1">
                  <c:v>4.17028379440307</c:v>
                </c:pt>
                <c:pt idx="2">
                  <c:v>6.4199938774108798</c:v>
                </c:pt>
                <c:pt idx="3">
                  <c:v>6.3765912055969203</c:v>
                </c:pt>
                <c:pt idx="4">
                  <c:v>8.4888601303100497</c:v>
                </c:pt>
                <c:pt idx="5">
                  <c:v>8.30439853668212</c:v>
                </c:pt>
                <c:pt idx="6">
                  <c:v>9.3858509063720703</c:v>
                </c:pt>
                <c:pt idx="7">
                  <c:v>9.2484083175659109</c:v>
                </c:pt>
                <c:pt idx="8">
                  <c:v>9.7294559478759695</c:v>
                </c:pt>
                <c:pt idx="9">
                  <c:v>9.6571178436279297</c:v>
                </c:pt>
                <c:pt idx="10">
                  <c:v>9.9681711196899396</c:v>
                </c:pt>
                <c:pt idx="11">
                  <c:v>9.9211511611938406</c:v>
                </c:pt>
                <c:pt idx="12">
                  <c:v>10.134549140930099</c:v>
                </c:pt>
                <c:pt idx="13">
                  <c:v>10.047742843627899</c:v>
                </c:pt>
                <c:pt idx="14">
                  <c:v>10.300926208496</c:v>
                </c:pt>
                <c:pt idx="15">
                  <c:v>10.185185432434</c:v>
                </c:pt>
                <c:pt idx="16">
                  <c:v>10.4166660308837</c:v>
                </c:pt>
                <c:pt idx="17">
                  <c:v>10.243055343627899</c:v>
                </c:pt>
                <c:pt idx="18">
                  <c:v>10.4166660308837</c:v>
                </c:pt>
                <c:pt idx="19">
                  <c:v>10.326244354248001</c:v>
                </c:pt>
                <c:pt idx="20">
                  <c:v>10.5070886611938</c:v>
                </c:pt>
                <c:pt idx="21">
                  <c:v>10.362413406371999</c:v>
                </c:pt>
                <c:pt idx="22">
                  <c:v>10.536024093627899</c:v>
                </c:pt>
                <c:pt idx="23">
                  <c:v>10.398582458496</c:v>
                </c:pt>
                <c:pt idx="24">
                  <c:v>10.561342239379799</c:v>
                </c:pt>
                <c:pt idx="25">
                  <c:v>10.622830390930099</c:v>
                </c:pt>
                <c:pt idx="26">
                  <c:v>10.4166660308837</c:v>
                </c:pt>
                <c:pt idx="27">
                  <c:v>10.525174140930099</c:v>
                </c:pt>
                <c:pt idx="28">
                  <c:v>2.8645834922790501</c:v>
                </c:pt>
                <c:pt idx="29">
                  <c:v>2.7669272422790501</c:v>
                </c:pt>
                <c:pt idx="30">
                  <c:v>3.0454282760620099</c:v>
                </c:pt>
                <c:pt idx="31">
                  <c:v>3.44328689575195</c:v>
                </c:pt>
                <c:pt idx="32">
                  <c:v>8.8614006042480398</c:v>
                </c:pt>
                <c:pt idx="33">
                  <c:v>8.8107633590698207</c:v>
                </c:pt>
                <c:pt idx="34">
                  <c:v>9.3062791824340803</c:v>
                </c:pt>
                <c:pt idx="35">
                  <c:v>9.2954282760620099</c:v>
                </c:pt>
                <c:pt idx="36">
                  <c:v>9.6788196563720703</c:v>
                </c:pt>
                <c:pt idx="37">
                  <c:v>9.6462678909301705</c:v>
                </c:pt>
                <c:pt idx="38">
                  <c:v>9.96455478668212</c:v>
                </c:pt>
                <c:pt idx="39">
                  <c:v>9.9030675888061506</c:v>
                </c:pt>
                <c:pt idx="40">
                  <c:v>10.1526327133178</c:v>
                </c:pt>
                <c:pt idx="41">
                  <c:v>10.0839118957519</c:v>
                </c:pt>
                <c:pt idx="42">
                  <c:v>10.293692588806101</c:v>
                </c:pt>
                <c:pt idx="43">
                  <c:v>10.1526327133178</c:v>
                </c:pt>
                <c:pt idx="44">
                  <c:v>10.434751510620099</c:v>
                </c:pt>
                <c:pt idx="45">
                  <c:v>10.235821723937899</c:v>
                </c:pt>
                <c:pt idx="46">
                  <c:v>10.4456014633178</c:v>
                </c:pt>
                <c:pt idx="47">
                  <c:v>10.297308921813899</c:v>
                </c:pt>
                <c:pt idx="48">
                  <c:v>10.5107059478759</c:v>
                </c:pt>
                <c:pt idx="49">
                  <c:v>10.3515625</c:v>
                </c:pt>
                <c:pt idx="50">
                  <c:v>10.561342239379799</c:v>
                </c:pt>
                <c:pt idx="51">
                  <c:v>10.5721931457519</c:v>
                </c:pt>
                <c:pt idx="52">
                  <c:v>3.0020253658294598</c:v>
                </c:pt>
                <c:pt idx="53">
                  <c:v>2.83203125</c:v>
                </c:pt>
                <c:pt idx="54">
                  <c:v>4.36559629440307</c:v>
                </c:pt>
                <c:pt idx="55">
                  <c:v>4.7417535781860298</c:v>
                </c:pt>
                <c:pt idx="56">
                  <c:v>8.8794851303100497</c:v>
                </c:pt>
                <c:pt idx="57">
                  <c:v>8.8288488388061506</c:v>
                </c:pt>
                <c:pt idx="58">
                  <c:v>9.3930845260620099</c:v>
                </c:pt>
                <c:pt idx="59">
                  <c:v>9.2990446090698207</c:v>
                </c:pt>
                <c:pt idx="60">
                  <c:v>9.7222223281860298</c:v>
                </c:pt>
                <c:pt idx="61">
                  <c:v>9.6426506042480398</c:v>
                </c:pt>
                <c:pt idx="62">
                  <c:v>9.9211511611938406</c:v>
                </c:pt>
                <c:pt idx="63">
                  <c:v>9.8922166824340803</c:v>
                </c:pt>
                <c:pt idx="64">
                  <c:v>10.112847328186</c:v>
                </c:pt>
                <c:pt idx="65">
                  <c:v>9.9826383590698207</c:v>
                </c:pt>
                <c:pt idx="66">
                  <c:v>10.275607109069799</c:v>
                </c:pt>
                <c:pt idx="67">
                  <c:v>10.14901638031</c:v>
                </c:pt>
                <c:pt idx="68">
                  <c:v>10.3190097808837</c:v>
                </c:pt>
                <c:pt idx="69">
                  <c:v>10.387731552124</c:v>
                </c:pt>
                <c:pt idx="70">
                  <c:v>10.203269958496</c:v>
                </c:pt>
                <c:pt idx="71">
                  <c:v>10.264757156371999</c:v>
                </c:pt>
                <c:pt idx="72">
                  <c:v>10.4202833175659</c:v>
                </c:pt>
                <c:pt idx="73">
                  <c:v>10.489005088806101</c:v>
                </c:pt>
                <c:pt idx="74">
                  <c:v>10.290075302124</c:v>
                </c:pt>
                <c:pt idx="75">
                  <c:v>10.496238708496</c:v>
                </c:pt>
                <c:pt idx="76">
                  <c:v>8.4382238388061506</c:v>
                </c:pt>
                <c:pt idx="77">
                  <c:v>8.3369503021240199</c:v>
                </c:pt>
                <c:pt idx="78">
                  <c:v>2.8211805820464999</c:v>
                </c:pt>
                <c:pt idx="79">
                  <c:v>2.82841444015502</c:v>
                </c:pt>
                <c:pt idx="80">
                  <c:v>2.7741608619689901</c:v>
                </c:pt>
                <c:pt idx="81">
                  <c:v>3.1286168098449698</c:v>
                </c:pt>
                <c:pt idx="82">
                  <c:v>8.8324651718139595</c:v>
                </c:pt>
                <c:pt idx="83">
                  <c:v>8.79267978668212</c:v>
                </c:pt>
                <c:pt idx="84">
                  <c:v>9.2881946563720703</c:v>
                </c:pt>
                <c:pt idx="85">
                  <c:v>9.2158565521240199</c:v>
                </c:pt>
                <c:pt idx="86">
                  <c:v>9.7041378021240199</c:v>
                </c:pt>
                <c:pt idx="87">
                  <c:v>9.6100988388061506</c:v>
                </c:pt>
                <c:pt idx="88">
                  <c:v>9.9283847808837802</c:v>
                </c:pt>
                <c:pt idx="89">
                  <c:v>9.8198785781860298</c:v>
                </c:pt>
                <c:pt idx="90">
                  <c:v>10.101996421813899</c:v>
                </c:pt>
                <c:pt idx="91">
                  <c:v>10.004340171813899</c:v>
                </c:pt>
                <c:pt idx="92">
                  <c:v>10.199652671813899</c:v>
                </c:pt>
                <c:pt idx="93">
                  <c:v>10.1200809478759</c:v>
                </c:pt>
                <c:pt idx="94">
                  <c:v>10.326244354248001</c:v>
                </c:pt>
                <c:pt idx="95">
                  <c:v>10.145399093627899</c:v>
                </c:pt>
                <c:pt idx="96">
                  <c:v>10.3841152191162</c:v>
                </c:pt>
                <c:pt idx="97">
                  <c:v>10.25390625</c:v>
                </c:pt>
                <c:pt idx="98">
                  <c:v>10.463685989379799</c:v>
                </c:pt>
                <c:pt idx="99">
                  <c:v>10.290075302124</c:v>
                </c:pt>
                <c:pt idx="100">
                  <c:v>10.463685989379799</c:v>
                </c:pt>
                <c:pt idx="101">
                  <c:v>10.496238708496</c:v>
                </c:pt>
                <c:pt idx="102">
                  <c:v>2.90075230598449</c:v>
                </c:pt>
                <c:pt idx="103">
                  <c:v>2.7958621978759699</c:v>
                </c:pt>
                <c:pt idx="104">
                  <c:v>4.64048051834106</c:v>
                </c:pt>
                <c:pt idx="105">
                  <c:v>4.7272858619689897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56-4CF9-83FA-FFED616EE11E}"/>
            </c:ext>
          </c:extLst>
        </c:ser>
        <c:ser>
          <c:idx val="1"/>
          <c:order val="1"/>
          <c:tx>
            <c:v>High recirculation flow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'chart_export (31)'!$C$422:$C$529</c:f>
              <c:numCache>
                <c:formatCode>h:mm</c:formatCode>
                <c:ptCount val="108"/>
                <c:pt idx="0">
                  <c:v>0</c:v>
                </c:pt>
                <c:pt idx="1">
                  <c:v>1.111111108912155E-3</c:v>
                </c:pt>
                <c:pt idx="2">
                  <c:v>1.111111108912155E-3</c:v>
                </c:pt>
                <c:pt idx="3">
                  <c:v>2.2222222251002677E-3</c:v>
                </c:pt>
                <c:pt idx="4">
                  <c:v>2.2222222251002677E-3</c:v>
                </c:pt>
                <c:pt idx="5">
                  <c:v>3.3333333340124227E-3</c:v>
                </c:pt>
                <c:pt idx="6">
                  <c:v>3.3333333340124227E-3</c:v>
                </c:pt>
                <c:pt idx="7">
                  <c:v>4.4444444429245777E-3</c:v>
                </c:pt>
                <c:pt idx="8">
                  <c:v>4.4444444429245777E-3</c:v>
                </c:pt>
                <c:pt idx="9">
                  <c:v>5.5555555518367328E-3</c:v>
                </c:pt>
                <c:pt idx="10">
                  <c:v>5.5555555518367328E-3</c:v>
                </c:pt>
                <c:pt idx="11">
                  <c:v>6.6666666607488878E-3</c:v>
                </c:pt>
                <c:pt idx="12">
                  <c:v>6.6666666607488878E-3</c:v>
                </c:pt>
                <c:pt idx="13">
                  <c:v>7.7777777769370005E-3</c:v>
                </c:pt>
                <c:pt idx="14">
                  <c:v>7.7777777769370005E-3</c:v>
                </c:pt>
                <c:pt idx="15">
                  <c:v>8.8888888858491555E-3</c:v>
                </c:pt>
                <c:pt idx="16">
                  <c:v>8.8888888858491555E-3</c:v>
                </c:pt>
                <c:pt idx="17">
                  <c:v>1.0000000002037268E-2</c:v>
                </c:pt>
                <c:pt idx="18">
                  <c:v>1.0000000002037268E-2</c:v>
                </c:pt>
                <c:pt idx="19">
                  <c:v>1.1111111110949423E-2</c:v>
                </c:pt>
                <c:pt idx="20">
                  <c:v>1.1111111110949423E-2</c:v>
                </c:pt>
                <c:pt idx="21">
                  <c:v>1.2222222219861578E-2</c:v>
                </c:pt>
                <c:pt idx="22">
                  <c:v>1.2222222219861578E-2</c:v>
                </c:pt>
                <c:pt idx="23">
                  <c:v>1.3333333328773733E-2</c:v>
                </c:pt>
                <c:pt idx="24">
                  <c:v>1.3333333328773733E-2</c:v>
                </c:pt>
                <c:pt idx="25">
                  <c:v>1.4444444437685888E-2</c:v>
                </c:pt>
                <c:pt idx="26">
                  <c:v>1.4444444437685888E-2</c:v>
                </c:pt>
                <c:pt idx="27">
                  <c:v>1.5555555553874001E-2</c:v>
                </c:pt>
                <c:pt idx="28">
                  <c:v>1.5555555553874001E-2</c:v>
                </c:pt>
                <c:pt idx="29">
                  <c:v>1.6666666670062114E-2</c:v>
                </c:pt>
                <c:pt idx="30">
                  <c:v>1.6666666670062114E-2</c:v>
                </c:pt>
                <c:pt idx="31">
                  <c:v>1.7777777778974269E-2</c:v>
                </c:pt>
                <c:pt idx="32">
                  <c:v>1.7777777778974269E-2</c:v>
                </c:pt>
                <c:pt idx="33">
                  <c:v>1.8888888887886424E-2</c:v>
                </c:pt>
                <c:pt idx="34">
                  <c:v>1.8888888887886424E-2</c:v>
                </c:pt>
                <c:pt idx="35">
                  <c:v>1.9999999996798579E-2</c:v>
                </c:pt>
                <c:pt idx="36">
                  <c:v>1.9999999996798579E-2</c:v>
                </c:pt>
                <c:pt idx="37">
                  <c:v>2.1111111105710734E-2</c:v>
                </c:pt>
                <c:pt idx="38">
                  <c:v>2.1111111105710734E-2</c:v>
                </c:pt>
                <c:pt idx="39">
                  <c:v>2.2222222221898846E-2</c:v>
                </c:pt>
                <c:pt idx="40">
                  <c:v>2.2222222221898846E-2</c:v>
                </c:pt>
                <c:pt idx="41">
                  <c:v>2.3333333330811001E-2</c:v>
                </c:pt>
                <c:pt idx="42">
                  <c:v>2.3333333330811001E-2</c:v>
                </c:pt>
                <c:pt idx="43">
                  <c:v>2.4444444446999114E-2</c:v>
                </c:pt>
                <c:pt idx="44">
                  <c:v>2.4444444446999114E-2</c:v>
                </c:pt>
                <c:pt idx="45">
                  <c:v>2.5555555555911269E-2</c:v>
                </c:pt>
                <c:pt idx="46">
                  <c:v>2.5555555555911269E-2</c:v>
                </c:pt>
                <c:pt idx="47">
                  <c:v>2.6666666664823424E-2</c:v>
                </c:pt>
                <c:pt idx="48">
                  <c:v>2.6666666664823424E-2</c:v>
                </c:pt>
                <c:pt idx="49">
                  <c:v>2.7777777773735579E-2</c:v>
                </c:pt>
                <c:pt idx="50">
                  <c:v>2.7777777773735579E-2</c:v>
                </c:pt>
                <c:pt idx="51">
                  <c:v>2.8888888882647734E-2</c:v>
                </c:pt>
                <c:pt idx="52">
                  <c:v>2.8888888882647734E-2</c:v>
                </c:pt>
                <c:pt idx="53">
                  <c:v>2.9999999998835847E-2</c:v>
                </c:pt>
                <c:pt idx="54">
                  <c:v>2.9999999998835847E-2</c:v>
                </c:pt>
                <c:pt idx="55">
                  <c:v>3.1111111115023959E-2</c:v>
                </c:pt>
                <c:pt idx="56">
                  <c:v>3.1111111115023959E-2</c:v>
                </c:pt>
                <c:pt idx="57">
                  <c:v>3.2222222223936114E-2</c:v>
                </c:pt>
                <c:pt idx="58">
                  <c:v>3.2222222223936114E-2</c:v>
                </c:pt>
                <c:pt idx="59">
                  <c:v>3.3333333332848269E-2</c:v>
                </c:pt>
                <c:pt idx="60">
                  <c:v>3.3333333332848269E-2</c:v>
                </c:pt>
                <c:pt idx="61">
                  <c:v>3.4444444441760425E-2</c:v>
                </c:pt>
                <c:pt idx="62">
                  <c:v>3.4444444441760425E-2</c:v>
                </c:pt>
                <c:pt idx="63">
                  <c:v>3.555555555067258E-2</c:v>
                </c:pt>
                <c:pt idx="64">
                  <c:v>3.555555555067258E-2</c:v>
                </c:pt>
                <c:pt idx="65">
                  <c:v>3.6666666666860692E-2</c:v>
                </c:pt>
                <c:pt idx="66">
                  <c:v>3.6666666666860692E-2</c:v>
                </c:pt>
                <c:pt idx="67">
                  <c:v>3.7777777775772847E-2</c:v>
                </c:pt>
                <c:pt idx="68">
                  <c:v>3.7777777775772847E-2</c:v>
                </c:pt>
                <c:pt idx="69">
                  <c:v>3.888888889196096E-2</c:v>
                </c:pt>
                <c:pt idx="70">
                  <c:v>3.888888889196096E-2</c:v>
                </c:pt>
                <c:pt idx="71">
                  <c:v>4.0000000000873115E-2</c:v>
                </c:pt>
                <c:pt idx="72">
                  <c:v>4.0000000000873115E-2</c:v>
                </c:pt>
                <c:pt idx="73">
                  <c:v>4.111111110978527E-2</c:v>
                </c:pt>
                <c:pt idx="74">
                  <c:v>4.111111110978527E-2</c:v>
                </c:pt>
                <c:pt idx="75">
                  <c:v>4.2222222218697425E-2</c:v>
                </c:pt>
                <c:pt idx="76">
                  <c:v>4.2222222218697425E-2</c:v>
                </c:pt>
                <c:pt idx="77">
                  <c:v>4.333333332760958E-2</c:v>
                </c:pt>
                <c:pt idx="78">
                  <c:v>4.333333332760958E-2</c:v>
                </c:pt>
                <c:pt idx="79">
                  <c:v>4.4444444443797693E-2</c:v>
                </c:pt>
                <c:pt idx="80">
                  <c:v>4.4444444443797693E-2</c:v>
                </c:pt>
                <c:pt idx="81">
                  <c:v>4.5555555552709848E-2</c:v>
                </c:pt>
                <c:pt idx="82">
                  <c:v>4.5555555552709848E-2</c:v>
                </c:pt>
                <c:pt idx="83">
                  <c:v>4.666666666889796E-2</c:v>
                </c:pt>
                <c:pt idx="84">
                  <c:v>4.666666666889796E-2</c:v>
                </c:pt>
                <c:pt idx="85">
                  <c:v>4.7777777777810115E-2</c:v>
                </c:pt>
                <c:pt idx="86">
                  <c:v>4.7777777777810115E-2</c:v>
                </c:pt>
                <c:pt idx="87">
                  <c:v>4.888888888672227E-2</c:v>
                </c:pt>
                <c:pt idx="88">
                  <c:v>4.888888888672227E-2</c:v>
                </c:pt>
                <c:pt idx="89">
                  <c:v>4.9999999995634425E-2</c:v>
                </c:pt>
                <c:pt idx="90">
                  <c:v>4.9999999995634425E-2</c:v>
                </c:pt>
                <c:pt idx="91">
                  <c:v>5.111111110454658E-2</c:v>
                </c:pt>
                <c:pt idx="92">
                  <c:v>5.111111110454658E-2</c:v>
                </c:pt>
                <c:pt idx="93">
                  <c:v>5.2222222220734693E-2</c:v>
                </c:pt>
                <c:pt idx="94">
                  <c:v>5.2222222220734693E-2</c:v>
                </c:pt>
                <c:pt idx="95">
                  <c:v>5.3333333336922806E-2</c:v>
                </c:pt>
                <c:pt idx="96">
                  <c:v>5.3333333336922806E-2</c:v>
                </c:pt>
                <c:pt idx="97">
                  <c:v>5.4444444445834961E-2</c:v>
                </c:pt>
                <c:pt idx="98">
                  <c:v>5.4444444445834961E-2</c:v>
                </c:pt>
                <c:pt idx="99">
                  <c:v>5.5555555554747116E-2</c:v>
                </c:pt>
                <c:pt idx="100">
                  <c:v>5.5555555554747116E-2</c:v>
                </c:pt>
                <c:pt idx="101">
                  <c:v>5.6666666663659271E-2</c:v>
                </c:pt>
                <c:pt idx="102">
                  <c:v>5.6666666663659271E-2</c:v>
                </c:pt>
                <c:pt idx="103">
                  <c:v>5.7777777772571426E-2</c:v>
                </c:pt>
                <c:pt idx="104">
                  <c:v>5.7777777772571426E-2</c:v>
                </c:pt>
                <c:pt idx="105">
                  <c:v>5.8888888888759539E-2</c:v>
                </c:pt>
                <c:pt idx="106">
                  <c:v>5.8888888888759539E-2</c:v>
                </c:pt>
                <c:pt idx="107">
                  <c:v>5.9999999997671694E-2</c:v>
                </c:pt>
              </c:numCache>
            </c:numRef>
          </c:xVal>
          <c:yVal>
            <c:numRef>
              <c:f>'chart_export (31)'!$M$422:$M$529</c:f>
              <c:numCache>
                <c:formatCode>General</c:formatCode>
                <c:ptCount val="108"/>
                <c:pt idx="0">
                  <c:v>1.0054976940155</c:v>
                </c:pt>
                <c:pt idx="1">
                  <c:v>0.99826389551162698</c:v>
                </c:pt>
                <c:pt idx="2">
                  <c:v>5.1070599555969203</c:v>
                </c:pt>
                <c:pt idx="3">
                  <c:v>5.04919004440307</c:v>
                </c:pt>
                <c:pt idx="4">
                  <c:v>7.2193288803100497</c:v>
                </c:pt>
                <c:pt idx="5">
                  <c:v>6.9697628021240199</c:v>
                </c:pt>
                <c:pt idx="6">
                  <c:v>9.0639467239379794</c:v>
                </c:pt>
                <c:pt idx="7">
                  <c:v>8.98799228668212</c:v>
                </c:pt>
                <c:pt idx="8">
                  <c:v>9.4401035308837802</c:v>
                </c:pt>
                <c:pt idx="9">
                  <c:v>9.3967008590698207</c:v>
                </c:pt>
                <c:pt idx="10">
                  <c:v>9.76924228668212</c:v>
                </c:pt>
                <c:pt idx="11">
                  <c:v>9.6969041824340803</c:v>
                </c:pt>
                <c:pt idx="12">
                  <c:v>9.9681711196899396</c:v>
                </c:pt>
                <c:pt idx="13">
                  <c:v>9.9103012084960902</c:v>
                </c:pt>
                <c:pt idx="14">
                  <c:v>10.1164636611938</c:v>
                </c:pt>
                <c:pt idx="15">
                  <c:v>10.0260410308837</c:v>
                </c:pt>
                <c:pt idx="16">
                  <c:v>10.290075302124</c:v>
                </c:pt>
                <c:pt idx="17">
                  <c:v>10.14901638031</c:v>
                </c:pt>
                <c:pt idx="18">
                  <c:v>10.4166660308837</c:v>
                </c:pt>
                <c:pt idx="19">
                  <c:v>10.24667263031</c:v>
                </c:pt>
                <c:pt idx="20">
                  <c:v>10.423900604248001</c:v>
                </c:pt>
                <c:pt idx="21">
                  <c:v>10.297308921813899</c:v>
                </c:pt>
                <c:pt idx="22">
                  <c:v>10.499855041503899</c:v>
                </c:pt>
                <c:pt idx="23">
                  <c:v>10.3515625</c:v>
                </c:pt>
                <c:pt idx="24">
                  <c:v>10.528790473937899</c:v>
                </c:pt>
                <c:pt idx="25">
                  <c:v>10.4202833175659</c:v>
                </c:pt>
                <c:pt idx="26">
                  <c:v>10.586661338806101</c:v>
                </c:pt>
                <c:pt idx="27">
                  <c:v>10.561342239379799</c:v>
                </c:pt>
                <c:pt idx="28">
                  <c:v>2.9043691158294598</c:v>
                </c:pt>
                <c:pt idx="29">
                  <c:v>2.78501152992248</c:v>
                </c:pt>
                <c:pt idx="30">
                  <c:v>3.5734956264495801</c:v>
                </c:pt>
                <c:pt idx="31">
                  <c:v>3.7724249362945499</c:v>
                </c:pt>
                <c:pt idx="32">
                  <c:v>8.59375</c:v>
                </c:pt>
                <c:pt idx="33">
                  <c:v>8.6118345260620099</c:v>
                </c:pt>
                <c:pt idx="34">
                  <c:v>9.2230901718139595</c:v>
                </c:pt>
                <c:pt idx="35">
                  <c:v>9.1905384063720703</c:v>
                </c:pt>
                <c:pt idx="36">
                  <c:v>9.5883970260620099</c:v>
                </c:pt>
                <c:pt idx="37">
                  <c:v>9.5052089691162092</c:v>
                </c:pt>
                <c:pt idx="38">
                  <c:v>9.8451967239379794</c:v>
                </c:pt>
                <c:pt idx="39">
                  <c:v>9.7945604324340803</c:v>
                </c:pt>
                <c:pt idx="40">
                  <c:v>10.098380088806101</c:v>
                </c:pt>
                <c:pt idx="41">
                  <c:v>9.9754047393798793</c:v>
                </c:pt>
                <c:pt idx="42">
                  <c:v>10.2249708175659</c:v>
                </c:pt>
                <c:pt idx="43">
                  <c:v>10.098380088806101</c:v>
                </c:pt>
                <c:pt idx="44">
                  <c:v>10.3190097808837</c:v>
                </c:pt>
                <c:pt idx="45">
                  <c:v>10.1888027191162</c:v>
                </c:pt>
                <c:pt idx="46">
                  <c:v>10.373263359069799</c:v>
                </c:pt>
                <c:pt idx="47">
                  <c:v>10.261139869689901</c:v>
                </c:pt>
                <c:pt idx="48">
                  <c:v>10.463685989379799</c:v>
                </c:pt>
                <c:pt idx="49">
                  <c:v>10.326244354248001</c:v>
                </c:pt>
                <c:pt idx="50">
                  <c:v>10.5070886611938</c:v>
                </c:pt>
                <c:pt idx="51">
                  <c:v>10.528790473937899</c:v>
                </c:pt>
                <c:pt idx="52">
                  <c:v>3.1647856235504102</c:v>
                </c:pt>
                <c:pt idx="53">
                  <c:v>3.0418112277984601</c:v>
                </c:pt>
                <c:pt idx="54">
                  <c:v>2.9043691158294598</c:v>
                </c:pt>
                <c:pt idx="55">
                  <c:v>2.8935184478759699</c:v>
                </c:pt>
                <c:pt idx="56">
                  <c:v>8.7420425415038991</c:v>
                </c:pt>
                <c:pt idx="57">
                  <c:v>8.6805553436279297</c:v>
                </c:pt>
                <c:pt idx="58">
                  <c:v>9.2845773696899396</c:v>
                </c:pt>
                <c:pt idx="59">
                  <c:v>9.28096103668212</c:v>
                </c:pt>
                <c:pt idx="60">
                  <c:v>9.7547740936279297</c:v>
                </c:pt>
                <c:pt idx="61">
                  <c:v>9.6426506042480398</c:v>
                </c:pt>
                <c:pt idx="62">
                  <c:v>10.036892890930099</c:v>
                </c:pt>
                <c:pt idx="63">
                  <c:v>9.9717884063720703</c:v>
                </c:pt>
                <c:pt idx="64">
                  <c:v>10.25390625</c:v>
                </c:pt>
                <c:pt idx="65">
                  <c:v>10.1200809478759</c:v>
                </c:pt>
                <c:pt idx="66">
                  <c:v>10.3841152191162</c:v>
                </c:pt>
                <c:pt idx="67">
                  <c:v>10.34432888031</c:v>
                </c:pt>
                <c:pt idx="68">
                  <c:v>10.5504922866821</c:v>
                </c:pt>
                <c:pt idx="69">
                  <c:v>10.463685989379799</c:v>
                </c:pt>
                <c:pt idx="70">
                  <c:v>10.626446723937899</c:v>
                </c:pt>
                <c:pt idx="71">
                  <c:v>10.5070886611938</c:v>
                </c:pt>
                <c:pt idx="72">
                  <c:v>10.698784828186</c:v>
                </c:pt>
                <c:pt idx="73">
                  <c:v>10.5432577133178</c:v>
                </c:pt>
                <c:pt idx="74">
                  <c:v>10.781973838806101</c:v>
                </c:pt>
                <c:pt idx="75">
                  <c:v>10.601128578186</c:v>
                </c:pt>
                <c:pt idx="76">
                  <c:v>10.796441078186</c:v>
                </c:pt>
                <c:pt idx="77">
                  <c:v>10.7675056457519</c:v>
                </c:pt>
                <c:pt idx="78">
                  <c:v>2.9405381679534899</c:v>
                </c:pt>
                <c:pt idx="79">
                  <c:v>2.9369213581085201</c:v>
                </c:pt>
                <c:pt idx="80">
                  <c:v>2.8392651081085201</c:v>
                </c:pt>
                <c:pt idx="81">
                  <c:v>2.7958621978759699</c:v>
                </c:pt>
                <c:pt idx="82">
                  <c:v>8.4707756042480398</c:v>
                </c:pt>
                <c:pt idx="83">
                  <c:v>8.4490737915038991</c:v>
                </c:pt>
                <c:pt idx="84">
                  <c:v>9.0964984893798793</c:v>
                </c:pt>
                <c:pt idx="85">
                  <c:v>9.0241613388061506</c:v>
                </c:pt>
                <c:pt idx="86">
                  <c:v>9.5413770675659109</c:v>
                </c:pt>
                <c:pt idx="87">
                  <c:v>9.5052089691162092</c:v>
                </c:pt>
                <c:pt idx="88">
                  <c:v>9.8922166824340803</c:v>
                </c:pt>
                <c:pt idx="89">
                  <c:v>9.8488140106201101</c:v>
                </c:pt>
                <c:pt idx="90">
                  <c:v>10.1815681457519</c:v>
                </c:pt>
                <c:pt idx="91">
                  <c:v>10.0622110366821</c:v>
                </c:pt>
                <c:pt idx="92">
                  <c:v>10.3551797866821</c:v>
                </c:pt>
                <c:pt idx="93">
                  <c:v>10.264757156371999</c:v>
                </c:pt>
                <c:pt idx="94">
                  <c:v>10.492621421813899</c:v>
                </c:pt>
                <c:pt idx="95">
                  <c:v>10.3479452133178</c:v>
                </c:pt>
                <c:pt idx="96">
                  <c:v>10.597511291503899</c:v>
                </c:pt>
                <c:pt idx="97">
                  <c:v>10.44198513031</c:v>
                </c:pt>
                <c:pt idx="98">
                  <c:v>10.64453125</c:v>
                </c:pt>
                <c:pt idx="99">
                  <c:v>10.5432577133178</c:v>
                </c:pt>
                <c:pt idx="100">
                  <c:v>10.716869354248001</c:v>
                </c:pt>
                <c:pt idx="101">
                  <c:v>10.568575859069799</c:v>
                </c:pt>
                <c:pt idx="102">
                  <c:v>10.753038406371999</c:v>
                </c:pt>
                <c:pt idx="103">
                  <c:v>10.525174140930099</c:v>
                </c:pt>
                <c:pt idx="104">
                  <c:v>2.9224536418914702</c:v>
                </c:pt>
                <c:pt idx="105">
                  <c:v>2.9188368320464999</c:v>
                </c:pt>
                <c:pt idx="106">
                  <c:v>2.8139467239379798</c:v>
                </c:pt>
                <c:pt idx="107">
                  <c:v>2.81032991409301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56-4CF9-83FA-FFED616EE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340848"/>
        <c:axId val="630339408"/>
      </c:scatterChart>
      <c:valAx>
        <c:axId val="630340848"/>
        <c:scaling>
          <c:orientation val="minMax"/>
          <c:max val="6.0000000000000012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SG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Elapsed time (h:mm)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30339408"/>
        <c:crosses val="autoZero"/>
        <c:crossBetween val="midCat"/>
      </c:valAx>
      <c:valAx>
        <c:axId val="630339408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SG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Feed pressure (bar)</a:t>
                </a:r>
              </a:p>
            </c:rich>
          </c:tx>
          <c:layout>
            <c:manualLayout>
              <c:xMode val="edge"/>
              <c:yMode val="edge"/>
              <c:x val="0"/>
              <c:y val="0.151318847869588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30340848"/>
        <c:crosses val="autoZero"/>
        <c:crossBetween val="midCat"/>
      </c:valAx>
      <c:spPr>
        <a:noFill/>
        <a:ln w="22225"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SG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CR100-4040, Flux = 26.3 LMH</a:t>
            </a:r>
          </a:p>
        </c:rich>
      </c:tx>
      <c:layout>
        <c:manualLayout>
          <c:xMode val="edge"/>
          <c:yMode val="edge"/>
          <c:x val="0.2656837097428395"/>
          <c:y val="3.805050826197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Normal recirculation flow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'28082024_CR100_Synthetic WW_1x '!$C$237:$C$333</c:f>
              <c:numCache>
                <c:formatCode>h:mm;@</c:formatCode>
                <c:ptCount val="97"/>
                <c:pt idx="0">
                  <c:v>0</c:v>
                </c:pt>
                <c:pt idx="1">
                  <c:v>1.2487268541008234E-3</c:v>
                </c:pt>
                <c:pt idx="2">
                  <c:v>1.2487268541008234E-3</c:v>
                </c:pt>
                <c:pt idx="3">
                  <c:v>2.4974537082016468E-3</c:v>
                </c:pt>
                <c:pt idx="4">
                  <c:v>2.4974537082016468E-3</c:v>
                </c:pt>
                <c:pt idx="5">
                  <c:v>3.7461805623024702E-3</c:v>
                </c:pt>
                <c:pt idx="6">
                  <c:v>3.7461805623024702E-3</c:v>
                </c:pt>
                <c:pt idx="7">
                  <c:v>4.994907409127336E-3</c:v>
                </c:pt>
                <c:pt idx="8">
                  <c:v>4.994907409127336E-3</c:v>
                </c:pt>
                <c:pt idx="9">
                  <c:v>6.2436342559522018E-3</c:v>
                </c:pt>
                <c:pt idx="10">
                  <c:v>6.2436342559522018E-3</c:v>
                </c:pt>
                <c:pt idx="11">
                  <c:v>7.4923611100530252E-3</c:v>
                </c:pt>
                <c:pt idx="12">
                  <c:v>7.4923611100530252E-3</c:v>
                </c:pt>
                <c:pt idx="13">
                  <c:v>8.7410879641538486E-3</c:v>
                </c:pt>
                <c:pt idx="14">
                  <c:v>8.7410879641538486E-3</c:v>
                </c:pt>
                <c:pt idx="15">
                  <c:v>9.989814818254672E-3</c:v>
                </c:pt>
                <c:pt idx="16">
                  <c:v>9.989814818254672E-3</c:v>
                </c:pt>
                <c:pt idx="17">
                  <c:v>1.1238541672355495E-2</c:v>
                </c:pt>
                <c:pt idx="18">
                  <c:v>1.1238541672355495E-2</c:v>
                </c:pt>
                <c:pt idx="19">
                  <c:v>1.2487268519180361E-2</c:v>
                </c:pt>
                <c:pt idx="20">
                  <c:v>1.2487268519180361E-2</c:v>
                </c:pt>
                <c:pt idx="21">
                  <c:v>1.3735995373281185E-2</c:v>
                </c:pt>
                <c:pt idx="22">
                  <c:v>1.3735995373281185E-2</c:v>
                </c:pt>
                <c:pt idx="23">
                  <c:v>1.498472222010605E-2</c:v>
                </c:pt>
                <c:pt idx="24">
                  <c:v>1.498472222010605E-2</c:v>
                </c:pt>
                <c:pt idx="25">
                  <c:v>1.6233449074206874E-2</c:v>
                </c:pt>
                <c:pt idx="26">
                  <c:v>1.6233449074206874E-2</c:v>
                </c:pt>
                <c:pt idx="27">
                  <c:v>1.7482175928307697E-2</c:v>
                </c:pt>
                <c:pt idx="28">
                  <c:v>1.7482175928307697E-2</c:v>
                </c:pt>
                <c:pt idx="29">
                  <c:v>1.8730902782408521E-2</c:v>
                </c:pt>
                <c:pt idx="30">
                  <c:v>1.8730902782408521E-2</c:v>
                </c:pt>
                <c:pt idx="31">
                  <c:v>1.9979629636509344E-2</c:v>
                </c:pt>
                <c:pt idx="32">
                  <c:v>1.9979629636509344E-2</c:v>
                </c:pt>
                <c:pt idx="33">
                  <c:v>2.122835648333421E-2</c:v>
                </c:pt>
                <c:pt idx="34">
                  <c:v>2.122835648333421E-2</c:v>
                </c:pt>
                <c:pt idx="35">
                  <c:v>2.2477083330159076E-2</c:v>
                </c:pt>
                <c:pt idx="36">
                  <c:v>2.2477083330159076E-2</c:v>
                </c:pt>
                <c:pt idx="37">
                  <c:v>2.3725810184259899E-2</c:v>
                </c:pt>
                <c:pt idx="38">
                  <c:v>2.3725810184259899E-2</c:v>
                </c:pt>
                <c:pt idx="39">
                  <c:v>2.4974537038360722E-2</c:v>
                </c:pt>
                <c:pt idx="40">
                  <c:v>2.4974537038360722E-2</c:v>
                </c:pt>
                <c:pt idx="41">
                  <c:v>2.6223263892461546E-2</c:v>
                </c:pt>
                <c:pt idx="42">
                  <c:v>2.6223263892461546E-2</c:v>
                </c:pt>
                <c:pt idx="43">
                  <c:v>2.7471990746562369E-2</c:v>
                </c:pt>
                <c:pt idx="44">
                  <c:v>2.7471990746562369E-2</c:v>
                </c:pt>
                <c:pt idx="45">
                  <c:v>2.8720717593387235E-2</c:v>
                </c:pt>
                <c:pt idx="46">
                  <c:v>2.8720717593387235E-2</c:v>
                </c:pt>
                <c:pt idx="47">
                  <c:v>2.9969444447488058E-2</c:v>
                </c:pt>
                <c:pt idx="48">
                  <c:v>2.9969444447488058E-2</c:v>
                </c:pt>
                <c:pt idx="49">
                  <c:v>3.1218171294312924E-2</c:v>
                </c:pt>
                <c:pt idx="50">
                  <c:v>3.1218171294312924E-2</c:v>
                </c:pt>
                <c:pt idx="51">
                  <c:v>3.2466898148413748E-2</c:v>
                </c:pt>
                <c:pt idx="52">
                  <c:v>3.2466898148413748E-2</c:v>
                </c:pt>
                <c:pt idx="53">
                  <c:v>3.3715625002514571E-2</c:v>
                </c:pt>
                <c:pt idx="54">
                  <c:v>3.3715625002514571E-2</c:v>
                </c:pt>
                <c:pt idx="55">
                  <c:v>3.4964351856615394E-2</c:v>
                </c:pt>
                <c:pt idx="56">
                  <c:v>3.4964351856615394E-2</c:v>
                </c:pt>
                <c:pt idx="57">
                  <c:v>3.621307870344026E-2</c:v>
                </c:pt>
                <c:pt idx="58">
                  <c:v>3.621307870344026E-2</c:v>
                </c:pt>
                <c:pt idx="59">
                  <c:v>3.7461805557541084E-2</c:v>
                </c:pt>
                <c:pt idx="60">
                  <c:v>3.7461805557541084E-2</c:v>
                </c:pt>
                <c:pt idx="61">
                  <c:v>3.8710532404365949E-2</c:v>
                </c:pt>
                <c:pt idx="62">
                  <c:v>3.8710532404365949E-2</c:v>
                </c:pt>
                <c:pt idx="63">
                  <c:v>3.9959259258466773E-2</c:v>
                </c:pt>
                <c:pt idx="64">
                  <c:v>3.9959259258466773E-2</c:v>
                </c:pt>
                <c:pt idx="65">
                  <c:v>4.1207986112567596E-2</c:v>
                </c:pt>
                <c:pt idx="66">
                  <c:v>4.1207986112567596E-2</c:v>
                </c:pt>
                <c:pt idx="67">
                  <c:v>4.245671296666842E-2</c:v>
                </c:pt>
                <c:pt idx="68">
                  <c:v>4.245671296666842E-2</c:v>
                </c:pt>
                <c:pt idx="69">
                  <c:v>4.3705439820769243E-2</c:v>
                </c:pt>
                <c:pt idx="70">
                  <c:v>4.3705439820769243E-2</c:v>
                </c:pt>
                <c:pt idx="71">
                  <c:v>4.4954166667594109E-2</c:v>
                </c:pt>
                <c:pt idx="72">
                  <c:v>4.4954166667594109E-2</c:v>
                </c:pt>
                <c:pt idx="73">
                  <c:v>4.6202893521694932E-2</c:v>
                </c:pt>
                <c:pt idx="74">
                  <c:v>4.6202893521694932E-2</c:v>
                </c:pt>
                <c:pt idx="75">
                  <c:v>4.7451620368519798E-2</c:v>
                </c:pt>
                <c:pt idx="76">
                  <c:v>4.7451620368519798E-2</c:v>
                </c:pt>
                <c:pt idx="77">
                  <c:v>4.8700347222620621E-2</c:v>
                </c:pt>
                <c:pt idx="78">
                  <c:v>4.8700347222620621E-2</c:v>
                </c:pt>
                <c:pt idx="79">
                  <c:v>4.9949074076721445E-2</c:v>
                </c:pt>
                <c:pt idx="80">
                  <c:v>4.9949074076721445E-2</c:v>
                </c:pt>
                <c:pt idx="81">
                  <c:v>5.1197800930822268E-2</c:v>
                </c:pt>
                <c:pt idx="82">
                  <c:v>5.1197800930822268E-2</c:v>
                </c:pt>
                <c:pt idx="83">
                  <c:v>5.2446527777647134E-2</c:v>
                </c:pt>
                <c:pt idx="84">
                  <c:v>5.2446527777647134E-2</c:v>
                </c:pt>
                <c:pt idx="85">
                  <c:v>5.3695254631747957E-2</c:v>
                </c:pt>
                <c:pt idx="86">
                  <c:v>5.3695254631747957E-2</c:v>
                </c:pt>
                <c:pt idx="87">
                  <c:v>5.4943981478572823E-2</c:v>
                </c:pt>
                <c:pt idx="88">
                  <c:v>5.4943981478572823E-2</c:v>
                </c:pt>
                <c:pt idx="89">
                  <c:v>5.6192708332673647E-2</c:v>
                </c:pt>
                <c:pt idx="90">
                  <c:v>5.6192708332673647E-2</c:v>
                </c:pt>
                <c:pt idx="91">
                  <c:v>5.744143518677447E-2</c:v>
                </c:pt>
                <c:pt idx="92">
                  <c:v>5.744143518677447E-2</c:v>
                </c:pt>
                <c:pt idx="93">
                  <c:v>5.8690162040875293E-2</c:v>
                </c:pt>
                <c:pt idx="94">
                  <c:v>5.8690162040875293E-2</c:v>
                </c:pt>
                <c:pt idx="95">
                  <c:v>5.9938888894976117E-2</c:v>
                </c:pt>
                <c:pt idx="96">
                  <c:v>5.9938888894976117E-2</c:v>
                </c:pt>
              </c:numCache>
            </c:numRef>
          </c:xVal>
          <c:yVal>
            <c:numRef>
              <c:f>'28082024_CR100_Synthetic WW_1x '!$M$237:$M$333</c:f>
              <c:numCache>
                <c:formatCode>General</c:formatCode>
                <c:ptCount val="97"/>
                <c:pt idx="0">
                  <c:v>2.7162904739379798</c:v>
                </c:pt>
                <c:pt idx="1">
                  <c:v>2.7560763359069802</c:v>
                </c:pt>
                <c:pt idx="2">
                  <c:v>11.2340860366821</c:v>
                </c:pt>
                <c:pt idx="3">
                  <c:v>11.382378578186</c:v>
                </c:pt>
                <c:pt idx="4">
                  <c:v>13.357204437255801</c:v>
                </c:pt>
                <c:pt idx="5">
                  <c:v>13.353588104248001</c:v>
                </c:pt>
                <c:pt idx="6">
                  <c:v>13.682725906371999</c:v>
                </c:pt>
                <c:pt idx="7">
                  <c:v>13.581453323364199</c:v>
                </c:pt>
                <c:pt idx="8">
                  <c:v>13.805701255798301</c:v>
                </c:pt>
                <c:pt idx="9">
                  <c:v>13.700810432434</c:v>
                </c:pt>
                <c:pt idx="10">
                  <c:v>13.9359083175659</c:v>
                </c:pt>
                <c:pt idx="11">
                  <c:v>13.755064010620099</c:v>
                </c:pt>
                <c:pt idx="12">
                  <c:v>13.972078323364199</c:v>
                </c:pt>
                <c:pt idx="13">
                  <c:v>13.816550254821699</c:v>
                </c:pt>
                <c:pt idx="14">
                  <c:v>14.008246421813899</c:v>
                </c:pt>
                <c:pt idx="15">
                  <c:v>13.845485687255801</c:v>
                </c:pt>
                <c:pt idx="16">
                  <c:v>14.037181854248001</c:v>
                </c:pt>
                <c:pt idx="17">
                  <c:v>14.0335645675659</c:v>
                </c:pt>
                <c:pt idx="18">
                  <c:v>13.874422073364199</c:v>
                </c:pt>
                <c:pt idx="19">
                  <c:v>14.037181854248001</c:v>
                </c:pt>
                <c:pt idx="20">
                  <c:v>6.4995660781860298</c:v>
                </c:pt>
                <c:pt idx="21">
                  <c:v>5.63512754440307</c:v>
                </c:pt>
                <c:pt idx="22">
                  <c:v>1.4539930820464999</c:v>
                </c:pt>
                <c:pt idx="23">
                  <c:v>1.43590855598449</c:v>
                </c:pt>
                <c:pt idx="24">
                  <c:v>5.1902489662170401</c:v>
                </c:pt>
                <c:pt idx="25">
                  <c:v>5.9317131042480398</c:v>
                </c:pt>
                <c:pt idx="26">
                  <c:v>13.2776336669921</c:v>
                </c:pt>
                <c:pt idx="27">
                  <c:v>13.237847328186</c:v>
                </c:pt>
                <c:pt idx="28">
                  <c:v>13.715277671813899</c:v>
                </c:pt>
                <c:pt idx="29">
                  <c:v>13.653791427612299</c:v>
                </c:pt>
                <c:pt idx="30">
                  <c:v>13.9286737442016</c:v>
                </c:pt>
                <c:pt idx="31">
                  <c:v>13.8382520675659</c:v>
                </c:pt>
                <c:pt idx="32">
                  <c:v>14.0552654266357</c:v>
                </c:pt>
                <c:pt idx="33">
                  <c:v>13.9322919845581</c:v>
                </c:pt>
                <c:pt idx="34">
                  <c:v>14.098670005798301</c:v>
                </c:pt>
                <c:pt idx="35">
                  <c:v>13.979310989379799</c:v>
                </c:pt>
                <c:pt idx="36">
                  <c:v>14.1312208175659</c:v>
                </c:pt>
                <c:pt idx="37">
                  <c:v>14.1529216766357</c:v>
                </c:pt>
                <c:pt idx="38">
                  <c:v>13.9901618957519</c:v>
                </c:pt>
                <c:pt idx="39">
                  <c:v>14.0263299942016</c:v>
                </c:pt>
                <c:pt idx="40">
                  <c:v>14.196326255798301</c:v>
                </c:pt>
                <c:pt idx="41">
                  <c:v>14.037181854248001</c:v>
                </c:pt>
                <c:pt idx="42">
                  <c:v>14.189091682434</c:v>
                </c:pt>
                <c:pt idx="43">
                  <c:v>14.1854743957519</c:v>
                </c:pt>
                <c:pt idx="44">
                  <c:v>2.1339700222015301</c:v>
                </c:pt>
                <c:pt idx="45">
                  <c:v>1.90248847007751</c:v>
                </c:pt>
                <c:pt idx="46">
                  <c:v>1.43590855598449</c:v>
                </c:pt>
                <c:pt idx="47">
                  <c:v>1.4720774888992301</c:v>
                </c:pt>
                <c:pt idx="48">
                  <c:v>1.4033564329147299</c:v>
                </c:pt>
                <c:pt idx="49">
                  <c:v>1.4214409589767401</c:v>
                </c:pt>
                <c:pt idx="50">
                  <c:v>3.4107348918914702</c:v>
                </c:pt>
                <c:pt idx="51">
                  <c:v>3.7000868320464999</c:v>
                </c:pt>
                <c:pt idx="52">
                  <c:v>13.212529182434</c:v>
                </c:pt>
                <c:pt idx="53">
                  <c:v>13.169126510620099</c:v>
                </c:pt>
                <c:pt idx="54">
                  <c:v>13.6067705154418</c:v>
                </c:pt>
                <c:pt idx="55">
                  <c:v>13.5380487442016</c:v>
                </c:pt>
                <c:pt idx="56">
                  <c:v>13.8599529266357</c:v>
                </c:pt>
                <c:pt idx="57">
                  <c:v>13.7659149169921</c:v>
                </c:pt>
                <c:pt idx="58">
                  <c:v>13.979310989379799</c:v>
                </c:pt>
                <c:pt idx="59">
                  <c:v>13.845485687255801</c:v>
                </c:pt>
                <c:pt idx="60">
                  <c:v>14.001013755798301</c:v>
                </c:pt>
                <c:pt idx="61">
                  <c:v>14.076967239379799</c:v>
                </c:pt>
                <c:pt idx="62">
                  <c:v>13.878038406371999</c:v>
                </c:pt>
                <c:pt idx="63">
                  <c:v>14.051649093627899</c:v>
                </c:pt>
                <c:pt idx="64">
                  <c:v>13.8925056457519</c:v>
                </c:pt>
                <c:pt idx="65">
                  <c:v>13.874422073364199</c:v>
                </c:pt>
                <c:pt idx="66">
                  <c:v>14.073350906371999</c:v>
                </c:pt>
                <c:pt idx="67">
                  <c:v>14.0878181457519</c:v>
                </c:pt>
                <c:pt idx="68">
                  <c:v>13.878038406371999</c:v>
                </c:pt>
                <c:pt idx="69">
                  <c:v>14.0878181457519</c:v>
                </c:pt>
                <c:pt idx="70">
                  <c:v>1.59143531322479</c:v>
                </c:pt>
                <c:pt idx="71">
                  <c:v>1.4322917461395199</c:v>
                </c:pt>
                <c:pt idx="72">
                  <c:v>1.6276041269302299</c:v>
                </c:pt>
                <c:pt idx="73">
                  <c:v>1.7758969068527199</c:v>
                </c:pt>
                <c:pt idx="74">
                  <c:v>11.147279739379799</c:v>
                </c:pt>
                <c:pt idx="75">
                  <c:v>11.338975906371999</c:v>
                </c:pt>
                <c:pt idx="76">
                  <c:v>13.462095260620099</c:v>
                </c:pt>
                <c:pt idx="77">
                  <c:v>13.328269004821699</c:v>
                </c:pt>
                <c:pt idx="78">
                  <c:v>13.805701255798301</c:v>
                </c:pt>
                <c:pt idx="79">
                  <c:v>13.657407760620099</c:v>
                </c:pt>
                <c:pt idx="80">
                  <c:v>13.9684600830078</c:v>
                </c:pt>
                <c:pt idx="81">
                  <c:v>13.7622966766357</c:v>
                </c:pt>
                <c:pt idx="82">
                  <c:v>14.044416427612299</c:v>
                </c:pt>
                <c:pt idx="83">
                  <c:v>13.809317588806101</c:v>
                </c:pt>
                <c:pt idx="84">
                  <c:v>14.105902671813899</c:v>
                </c:pt>
                <c:pt idx="85">
                  <c:v>13.8274011611938</c:v>
                </c:pt>
                <c:pt idx="86">
                  <c:v>14.098670005798301</c:v>
                </c:pt>
                <c:pt idx="87">
                  <c:v>13.8201684951782</c:v>
                </c:pt>
                <c:pt idx="88">
                  <c:v>14.105902671813899</c:v>
                </c:pt>
                <c:pt idx="89">
                  <c:v>14.142072677612299</c:v>
                </c:pt>
                <c:pt idx="90">
                  <c:v>13.841869354248001</c:v>
                </c:pt>
                <c:pt idx="91">
                  <c:v>14.16015625</c:v>
                </c:pt>
                <c:pt idx="92">
                  <c:v>3.7254049777984601</c:v>
                </c:pt>
                <c:pt idx="93">
                  <c:v>3.24797439575195</c:v>
                </c:pt>
                <c:pt idx="94">
                  <c:v>1.41782402992248</c:v>
                </c:pt>
                <c:pt idx="95">
                  <c:v>1.4286748170852599</c:v>
                </c:pt>
                <c:pt idx="96">
                  <c:v>1.3997395038604701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13-41A7-8F24-71A7855836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30432"/>
        <c:axId val="34822272"/>
      </c:scatterChart>
      <c:valAx>
        <c:axId val="34830432"/>
        <c:scaling>
          <c:orientation val="minMax"/>
          <c:max val="6.0000000000000012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SG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Elapsed time</a:t>
                </a:r>
                <a:r>
                  <a:rPr lang="en-SG" sz="2000" baseline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SG" sz="2000" baseline="0" dirty="0" err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h:mm</a:t>
                </a:r>
                <a:r>
                  <a:rPr lang="en-SG" sz="2000" baseline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SG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4822272"/>
        <c:crosses val="autoZero"/>
        <c:crossBetween val="midCat"/>
      </c:valAx>
      <c:valAx>
        <c:axId val="34822272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SG" sz="20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Feed pressure (bar)</a:t>
                </a:r>
              </a:p>
            </c:rich>
          </c:tx>
          <c:layout>
            <c:manualLayout>
              <c:xMode val="edge"/>
              <c:yMode val="edge"/>
              <c:x val="1.3666351484402613E-3"/>
              <c:y val="0.112186581451457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4830432"/>
        <c:crosses val="autoZero"/>
        <c:crossBetween val="midCat"/>
      </c:valAx>
      <c:spPr>
        <a:noFill/>
        <a:ln w="222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SG" sz="16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4 - 1023-0040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Flux = 26.3 LMH </c:v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'Data - updated '!$C$458:$C$566</c:f>
              <c:numCache>
                <c:formatCode>h:mm;@</c:formatCode>
                <c:ptCount val="109"/>
                <c:pt idx="0">
                  <c:v>0</c:v>
                </c:pt>
                <c:pt idx="1">
                  <c:v>1.1064814825658686E-3</c:v>
                </c:pt>
                <c:pt idx="2">
                  <c:v>1.1064814825658686E-3</c:v>
                </c:pt>
                <c:pt idx="3">
                  <c:v>2.2129629651317373E-3</c:v>
                </c:pt>
                <c:pt idx="4">
                  <c:v>2.2129629651317373E-3</c:v>
                </c:pt>
                <c:pt idx="5">
                  <c:v>3.3194444404216483E-3</c:v>
                </c:pt>
                <c:pt idx="6">
                  <c:v>3.3194444404216483E-3</c:v>
                </c:pt>
                <c:pt idx="7">
                  <c:v>4.4259259302634746E-3</c:v>
                </c:pt>
                <c:pt idx="8">
                  <c:v>4.4259259302634746E-3</c:v>
                </c:pt>
                <c:pt idx="9">
                  <c:v>5.5324074055533856E-3</c:v>
                </c:pt>
                <c:pt idx="10">
                  <c:v>5.5324074055533856E-3</c:v>
                </c:pt>
                <c:pt idx="11">
                  <c:v>6.6388888881192543E-3</c:v>
                </c:pt>
                <c:pt idx="12">
                  <c:v>6.6388888881192543E-3</c:v>
                </c:pt>
                <c:pt idx="13">
                  <c:v>7.7453703706851229E-3</c:v>
                </c:pt>
                <c:pt idx="14">
                  <c:v>7.7453703706851229E-3</c:v>
                </c:pt>
                <c:pt idx="15">
                  <c:v>8.8518518532509916E-3</c:v>
                </c:pt>
                <c:pt idx="16">
                  <c:v>8.8518518532509916E-3</c:v>
                </c:pt>
                <c:pt idx="17">
                  <c:v>9.9583333358168602E-3</c:v>
                </c:pt>
                <c:pt idx="18">
                  <c:v>9.9583333358168602E-3</c:v>
                </c:pt>
                <c:pt idx="19">
                  <c:v>1.1064814811106771E-2</c:v>
                </c:pt>
                <c:pt idx="20">
                  <c:v>1.1064814811106771E-2</c:v>
                </c:pt>
                <c:pt idx="21">
                  <c:v>1.2171296300948597E-2</c:v>
                </c:pt>
                <c:pt idx="22">
                  <c:v>1.2171296300948597E-2</c:v>
                </c:pt>
                <c:pt idx="23">
                  <c:v>1.3277777776238509E-2</c:v>
                </c:pt>
                <c:pt idx="24">
                  <c:v>1.3277777776238509E-2</c:v>
                </c:pt>
                <c:pt idx="25">
                  <c:v>1.4384259258804377E-2</c:v>
                </c:pt>
                <c:pt idx="26">
                  <c:v>1.4384259258804377E-2</c:v>
                </c:pt>
                <c:pt idx="27">
                  <c:v>1.5490740741370246E-2</c:v>
                </c:pt>
                <c:pt idx="28">
                  <c:v>1.5490740741370246E-2</c:v>
                </c:pt>
                <c:pt idx="29">
                  <c:v>1.6597222223936114E-2</c:v>
                </c:pt>
                <c:pt idx="30">
                  <c:v>1.6597222223936114E-2</c:v>
                </c:pt>
                <c:pt idx="31">
                  <c:v>1.7703703706501983E-2</c:v>
                </c:pt>
                <c:pt idx="32">
                  <c:v>1.7703703706501983E-2</c:v>
                </c:pt>
                <c:pt idx="33">
                  <c:v>1.8810185181791894E-2</c:v>
                </c:pt>
                <c:pt idx="34">
                  <c:v>1.8810185181791894E-2</c:v>
                </c:pt>
                <c:pt idx="35">
                  <c:v>1.991666667163372E-2</c:v>
                </c:pt>
                <c:pt idx="36">
                  <c:v>1.991666667163372E-2</c:v>
                </c:pt>
                <c:pt idx="37">
                  <c:v>2.1023148146923631E-2</c:v>
                </c:pt>
                <c:pt idx="38">
                  <c:v>2.1023148146923631E-2</c:v>
                </c:pt>
                <c:pt idx="39">
                  <c:v>2.21296296294895E-2</c:v>
                </c:pt>
                <c:pt idx="40">
                  <c:v>2.21296296294895E-2</c:v>
                </c:pt>
                <c:pt idx="41">
                  <c:v>2.3236111112055369E-2</c:v>
                </c:pt>
                <c:pt idx="42">
                  <c:v>2.3236111112055369E-2</c:v>
                </c:pt>
                <c:pt idx="43">
                  <c:v>2.4342592594621237E-2</c:v>
                </c:pt>
                <c:pt idx="44">
                  <c:v>2.4342592594621237E-2</c:v>
                </c:pt>
                <c:pt idx="45">
                  <c:v>2.5449074077187106E-2</c:v>
                </c:pt>
                <c:pt idx="46">
                  <c:v>2.5449074077187106E-2</c:v>
                </c:pt>
                <c:pt idx="47">
                  <c:v>2.6555555552477017E-2</c:v>
                </c:pt>
                <c:pt idx="48">
                  <c:v>2.6555555552477017E-2</c:v>
                </c:pt>
                <c:pt idx="49">
                  <c:v>2.7662037042318843E-2</c:v>
                </c:pt>
                <c:pt idx="50">
                  <c:v>2.7662037042318843E-2</c:v>
                </c:pt>
                <c:pt idx="51">
                  <c:v>2.8768518517608754E-2</c:v>
                </c:pt>
                <c:pt idx="52">
                  <c:v>2.8768518517608754E-2</c:v>
                </c:pt>
                <c:pt idx="53">
                  <c:v>2.9875000000174623E-2</c:v>
                </c:pt>
                <c:pt idx="54">
                  <c:v>2.9875000000174623E-2</c:v>
                </c:pt>
                <c:pt idx="55">
                  <c:v>3.0981481482740492E-2</c:v>
                </c:pt>
                <c:pt idx="56">
                  <c:v>3.0981481482740492E-2</c:v>
                </c:pt>
                <c:pt idx="57">
                  <c:v>3.208796296530636E-2</c:v>
                </c:pt>
                <c:pt idx="58">
                  <c:v>3.208796296530636E-2</c:v>
                </c:pt>
                <c:pt idx="59">
                  <c:v>3.3194444447872229E-2</c:v>
                </c:pt>
                <c:pt idx="60">
                  <c:v>3.3194444447872229E-2</c:v>
                </c:pt>
                <c:pt idx="61">
                  <c:v>3.430092592316214E-2</c:v>
                </c:pt>
                <c:pt idx="62">
                  <c:v>3.430092592316214E-2</c:v>
                </c:pt>
                <c:pt idx="63">
                  <c:v>3.5407407413003966E-2</c:v>
                </c:pt>
                <c:pt idx="64">
                  <c:v>3.5407407413003966E-2</c:v>
                </c:pt>
                <c:pt idx="65">
                  <c:v>3.6513888888293877E-2</c:v>
                </c:pt>
                <c:pt idx="66">
                  <c:v>3.6513888888293877E-2</c:v>
                </c:pt>
                <c:pt idx="67">
                  <c:v>3.7620370370859746E-2</c:v>
                </c:pt>
                <c:pt idx="68">
                  <c:v>3.7620370370859746E-2</c:v>
                </c:pt>
                <c:pt idx="69">
                  <c:v>3.8726851853425615E-2</c:v>
                </c:pt>
                <c:pt idx="70">
                  <c:v>3.8726851853425615E-2</c:v>
                </c:pt>
                <c:pt idx="71">
                  <c:v>3.9833333328715526E-2</c:v>
                </c:pt>
                <c:pt idx="72">
                  <c:v>3.9833333328715526E-2</c:v>
                </c:pt>
                <c:pt idx="73">
                  <c:v>4.0939814818557352E-2</c:v>
                </c:pt>
                <c:pt idx="74">
                  <c:v>4.0939814818557352E-2</c:v>
                </c:pt>
                <c:pt idx="75">
                  <c:v>4.2046296293847263E-2</c:v>
                </c:pt>
                <c:pt idx="76">
                  <c:v>4.2046296293847263E-2</c:v>
                </c:pt>
                <c:pt idx="77">
                  <c:v>4.3152777783689089E-2</c:v>
                </c:pt>
                <c:pt idx="78">
                  <c:v>4.3152777783689089E-2</c:v>
                </c:pt>
                <c:pt idx="79">
                  <c:v>4.4259259258979E-2</c:v>
                </c:pt>
                <c:pt idx="80">
                  <c:v>4.4259259258979E-2</c:v>
                </c:pt>
                <c:pt idx="81">
                  <c:v>4.5365740741544869E-2</c:v>
                </c:pt>
                <c:pt idx="82">
                  <c:v>4.5365740741544869E-2</c:v>
                </c:pt>
                <c:pt idx="83">
                  <c:v>4.6472222224110737E-2</c:v>
                </c:pt>
                <c:pt idx="84">
                  <c:v>4.6472222224110737E-2</c:v>
                </c:pt>
                <c:pt idx="85">
                  <c:v>4.7578703699400648E-2</c:v>
                </c:pt>
                <c:pt idx="86">
                  <c:v>4.7578703699400648E-2</c:v>
                </c:pt>
                <c:pt idx="87">
                  <c:v>4.8685185189242475E-2</c:v>
                </c:pt>
                <c:pt idx="88">
                  <c:v>4.8685185189242475E-2</c:v>
                </c:pt>
                <c:pt idx="89">
                  <c:v>4.9791666664532386E-2</c:v>
                </c:pt>
                <c:pt idx="90">
                  <c:v>4.9791666664532386E-2</c:v>
                </c:pt>
                <c:pt idx="91">
                  <c:v>5.0898148154374212E-2</c:v>
                </c:pt>
                <c:pt idx="92">
                  <c:v>5.0898148154374212E-2</c:v>
                </c:pt>
                <c:pt idx="93">
                  <c:v>5.2004629629664123E-2</c:v>
                </c:pt>
                <c:pt idx="94">
                  <c:v>5.2004629629664123E-2</c:v>
                </c:pt>
                <c:pt idx="95">
                  <c:v>5.3111111112229992E-2</c:v>
                </c:pt>
                <c:pt idx="96">
                  <c:v>5.3111111112229992E-2</c:v>
                </c:pt>
                <c:pt idx="97">
                  <c:v>5.421759259479586E-2</c:v>
                </c:pt>
                <c:pt idx="98">
                  <c:v>5.421759259479586E-2</c:v>
                </c:pt>
                <c:pt idx="99">
                  <c:v>5.5324074070085771E-2</c:v>
                </c:pt>
                <c:pt idx="100">
                  <c:v>5.5324074070085771E-2</c:v>
                </c:pt>
                <c:pt idx="101">
                  <c:v>5.6430555559927598E-2</c:v>
                </c:pt>
                <c:pt idx="102">
                  <c:v>5.6430555559927598E-2</c:v>
                </c:pt>
                <c:pt idx="103">
                  <c:v>5.7537037035217509E-2</c:v>
                </c:pt>
                <c:pt idx="104">
                  <c:v>5.7537037035217509E-2</c:v>
                </c:pt>
                <c:pt idx="105">
                  <c:v>5.8643518517783377E-2</c:v>
                </c:pt>
                <c:pt idx="106">
                  <c:v>5.8643518517783377E-2</c:v>
                </c:pt>
                <c:pt idx="107">
                  <c:v>5.9750000000349246E-2</c:v>
                </c:pt>
                <c:pt idx="108">
                  <c:v>5.9750000000349246E-2</c:v>
                </c:pt>
              </c:numCache>
            </c:numRef>
          </c:xVal>
          <c:yVal>
            <c:numRef>
              <c:f>'Data - updated '!$M$458:$M$566</c:f>
              <c:numCache>
                <c:formatCode>General</c:formatCode>
                <c:ptCount val="109"/>
                <c:pt idx="0">
                  <c:v>2.24609375</c:v>
                </c:pt>
                <c:pt idx="1">
                  <c:v>2.2352430820464999</c:v>
                </c:pt>
                <c:pt idx="2">
                  <c:v>5.7725691795349103</c:v>
                </c:pt>
                <c:pt idx="3">
                  <c:v>5.6712961196899396</c:v>
                </c:pt>
                <c:pt idx="4">
                  <c:v>7.5846352577209402</c:v>
                </c:pt>
                <c:pt idx="5">
                  <c:v>7.4725112915039</c:v>
                </c:pt>
                <c:pt idx="6">
                  <c:v>10.915799140930099</c:v>
                </c:pt>
                <c:pt idx="7">
                  <c:v>11.284722328186</c:v>
                </c:pt>
                <c:pt idx="8">
                  <c:v>9.2230901718139595</c:v>
                </c:pt>
                <c:pt idx="9">
                  <c:v>10.203269958496</c:v>
                </c:pt>
                <c:pt idx="10">
                  <c:v>12.29745388031</c:v>
                </c:pt>
                <c:pt idx="11">
                  <c:v>12.225115776061999</c:v>
                </c:pt>
                <c:pt idx="12">
                  <c:v>12.7893524169921</c:v>
                </c:pt>
                <c:pt idx="13">
                  <c:v>12.7965850830078</c:v>
                </c:pt>
                <c:pt idx="14">
                  <c:v>13.266782760620099</c:v>
                </c:pt>
                <c:pt idx="15">
                  <c:v>13.1112556457519</c:v>
                </c:pt>
                <c:pt idx="16">
                  <c:v>13.628472328186</c:v>
                </c:pt>
                <c:pt idx="17">
                  <c:v>13.519965171813899</c:v>
                </c:pt>
                <c:pt idx="18">
                  <c:v>13.8201684951782</c:v>
                </c:pt>
                <c:pt idx="19">
                  <c:v>13.711661338806101</c:v>
                </c:pt>
                <c:pt idx="20">
                  <c:v>14.0263299942016</c:v>
                </c:pt>
                <c:pt idx="21">
                  <c:v>13.914206504821699</c:v>
                </c:pt>
                <c:pt idx="22">
                  <c:v>14.189091682434</c:v>
                </c:pt>
                <c:pt idx="23">
                  <c:v>14.098670005798301</c:v>
                </c:pt>
                <c:pt idx="24">
                  <c:v>14.3229169845581</c:v>
                </c:pt>
                <c:pt idx="25">
                  <c:v>14.239728927612299</c:v>
                </c:pt>
                <c:pt idx="26">
                  <c:v>14.4169549942016</c:v>
                </c:pt>
                <c:pt idx="27">
                  <c:v>14.3482341766357</c:v>
                </c:pt>
                <c:pt idx="28">
                  <c:v>14.579716682434</c:v>
                </c:pt>
                <c:pt idx="29">
                  <c:v>14.5833330154418</c:v>
                </c:pt>
                <c:pt idx="30">
                  <c:v>3.5264756679534899</c:v>
                </c:pt>
                <c:pt idx="31">
                  <c:v>3.5300924777984601</c:v>
                </c:pt>
                <c:pt idx="32">
                  <c:v>3.29137754440307</c:v>
                </c:pt>
                <c:pt idx="33">
                  <c:v>3.34563064575195</c:v>
                </c:pt>
                <c:pt idx="34">
                  <c:v>10.622830390930099</c:v>
                </c:pt>
                <c:pt idx="35">
                  <c:v>10.3190097808837</c:v>
                </c:pt>
                <c:pt idx="36">
                  <c:v>11.892361640930099</c:v>
                </c:pt>
                <c:pt idx="37">
                  <c:v>11.725983619689901</c:v>
                </c:pt>
                <c:pt idx="38">
                  <c:v>12.5614862442016</c:v>
                </c:pt>
                <c:pt idx="39">
                  <c:v>12.5036163330078</c:v>
                </c:pt>
                <c:pt idx="40">
                  <c:v>13.1112556457519</c:v>
                </c:pt>
                <c:pt idx="41">
                  <c:v>13.0859375</c:v>
                </c:pt>
                <c:pt idx="42">
                  <c:v>13.57421875</c:v>
                </c:pt>
                <c:pt idx="43">
                  <c:v>13.4801788330078</c:v>
                </c:pt>
                <c:pt idx="44">
                  <c:v>13.9322919845581</c:v>
                </c:pt>
                <c:pt idx="45">
                  <c:v>13.823784828186</c:v>
                </c:pt>
                <c:pt idx="46">
                  <c:v>14.149305343627899</c:v>
                </c:pt>
                <c:pt idx="47">
                  <c:v>14.0950517654418</c:v>
                </c:pt>
                <c:pt idx="48">
                  <c:v>14.369935989379799</c:v>
                </c:pt>
                <c:pt idx="49">
                  <c:v>14.297598838806101</c:v>
                </c:pt>
                <c:pt idx="50">
                  <c:v>14.5146112442016</c:v>
                </c:pt>
                <c:pt idx="51">
                  <c:v>14.467592239379799</c:v>
                </c:pt>
                <c:pt idx="52">
                  <c:v>14.695456504821699</c:v>
                </c:pt>
                <c:pt idx="53">
                  <c:v>14.785880088806101</c:v>
                </c:pt>
                <c:pt idx="54">
                  <c:v>4.85387754440307</c:v>
                </c:pt>
                <c:pt idx="55">
                  <c:v>4.5572919845581001</c:v>
                </c:pt>
                <c:pt idx="56">
                  <c:v>3.3130786418914702</c:v>
                </c:pt>
                <c:pt idx="57">
                  <c:v>3.29137754440307</c:v>
                </c:pt>
                <c:pt idx="58">
                  <c:v>8.3912038803100497</c:v>
                </c:pt>
                <c:pt idx="59">
                  <c:v>8.3405675888061506</c:v>
                </c:pt>
                <c:pt idx="60">
                  <c:v>11.740450859069799</c:v>
                </c:pt>
                <c:pt idx="61">
                  <c:v>11.310040473937899</c:v>
                </c:pt>
                <c:pt idx="62">
                  <c:v>12.351707458496</c:v>
                </c:pt>
                <c:pt idx="63">
                  <c:v>12.286602973937899</c:v>
                </c:pt>
                <c:pt idx="64">
                  <c:v>12.937644004821699</c:v>
                </c:pt>
                <c:pt idx="65">
                  <c:v>12.977430343627899</c:v>
                </c:pt>
                <c:pt idx="66">
                  <c:v>13.458478927612299</c:v>
                </c:pt>
                <c:pt idx="67">
                  <c:v>13.3752899169921</c:v>
                </c:pt>
                <c:pt idx="68">
                  <c:v>13.8599529266357</c:v>
                </c:pt>
                <c:pt idx="69">
                  <c:v>13.755064010620099</c:v>
                </c:pt>
                <c:pt idx="70">
                  <c:v>14.16015625</c:v>
                </c:pt>
                <c:pt idx="71">
                  <c:v>14.0227136611938</c:v>
                </c:pt>
                <c:pt idx="72">
                  <c:v>14.4169549942016</c:v>
                </c:pt>
                <c:pt idx="73">
                  <c:v>14.297598838806101</c:v>
                </c:pt>
                <c:pt idx="74">
                  <c:v>14.594183921813899</c:v>
                </c:pt>
                <c:pt idx="75">
                  <c:v>14.4495086669921</c:v>
                </c:pt>
                <c:pt idx="76">
                  <c:v>14.702691078186</c:v>
                </c:pt>
                <c:pt idx="77">
                  <c:v>14.55078125</c:v>
                </c:pt>
                <c:pt idx="78">
                  <c:v>14.887152671813899</c:v>
                </c:pt>
                <c:pt idx="79">
                  <c:v>14.887152671813899</c:v>
                </c:pt>
                <c:pt idx="80">
                  <c:v>3.9171006679534899</c:v>
                </c:pt>
                <c:pt idx="81">
                  <c:v>3.8917825222015301</c:v>
                </c:pt>
                <c:pt idx="82">
                  <c:v>11.187066078186</c:v>
                </c:pt>
                <c:pt idx="83">
                  <c:v>11.121961593627899</c:v>
                </c:pt>
                <c:pt idx="84">
                  <c:v>11.8742761611938</c:v>
                </c:pt>
                <c:pt idx="85">
                  <c:v>11.852575302124</c:v>
                </c:pt>
                <c:pt idx="86">
                  <c:v>12.543402671813899</c:v>
                </c:pt>
                <c:pt idx="87">
                  <c:v>12.539786338806101</c:v>
                </c:pt>
                <c:pt idx="88">
                  <c:v>13.064235687255801</c:v>
                </c:pt>
                <c:pt idx="89">
                  <c:v>13.006364822387599</c:v>
                </c:pt>
                <c:pt idx="90">
                  <c:v>13.4440107345581</c:v>
                </c:pt>
                <c:pt idx="91">
                  <c:v>13.422308921813899</c:v>
                </c:pt>
                <c:pt idx="92">
                  <c:v>13.7622966766357</c:v>
                </c:pt>
                <c:pt idx="93">
                  <c:v>13.711661338806101</c:v>
                </c:pt>
                <c:pt idx="94">
                  <c:v>14.0263299942016</c:v>
                </c:pt>
                <c:pt idx="95">
                  <c:v>13.9359083175659</c:v>
                </c:pt>
                <c:pt idx="96">
                  <c:v>14.2180261611938</c:v>
                </c:pt>
                <c:pt idx="97">
                  <c:v>14.1239862442016</c:v>
                </c:pt>
                <c:pt idx="98">
                  <c:v>14.3590850830078</c:v>
                </c:pt>
                <c:pt idx="99">
                  <c:v>14.275896072387599</c:v>
                </c:pt>
                <c:pt idx="100">
                  <c:v>14.492911338806101</c:v>
                </c:pt>
                <c:pt idx="101">
                  <c:v>14.525463104248001</c:v>
                </c:pt>
                <c:pt idx="102">
                  <c:v>3.4758393764495801</c:v>
                </c:pt>
                <c:pt idx="103">
                  <c:v>3.5300924777984601</c:v>
                </c:pt>
                <c:pt idx="104">
                  <c:v>3.5300924777984601</c:v>
                </c:pt>
                <c:pt idx="105">
                  <c:v>3.4758393764495801</c:v>
                </c:pt>
                <c:pt idx="106">
                  <c:v>3.5300924777984601</c:v>
                </c:pt>
                <c:pt idx="107">
                  <c:v>3.7181713581085201</c:v>
                </c:pt>
                <c:pt idx="108">
                  <c:v>3.37094926834106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5F-427A-95F2-B4BBE962FBF0}"/>
            </c:ext>
          </c:extLst>
        </c:ser>
        <c:ser>
          <c:idx val="1"/>
          <c:order val="1"/>
          <c:tx>
            <c:v>Flux = 21.6 LMH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'[1]chart_export (31)'!$C$140:$C$245</c:f>
              <c:numCache>
                <c:formatCode>h:mm</c:formatCode>
                <c:ptCount val="106"/>
                <c:pt idx="0">
                  <c:v>0</c:v>
                </c:pt>
                <c:pt idx="1">
                  <c:v>1.111111108912155E-3</c:v>
                </c:pt>
                <c:pt idx="2">
                  <c:v>1.111111108912155E-3</c:v>
                </c:pt>
                <c:pt idx="3">
                  <c:v>2.2222222251002677E-3</c:v>
                </c:pt>
                <c:pt idx="4">
                  <c:v>2.2222222251002677E-3</c:v>
                </c:pt>
                <c:pt idx="5">
                  <c:v>3.3333333340124227E-3</c:v>
                </c:pt>
                <c:pt idx="6">
                  <c:v>3.3333333340124227E-3</c:v>
                </c:pt>
                <c:pt idx="7">
                  <c:v>4.4444444429245777E-3</c:v>
                </c:pt>
                <c:pt idx="8">
                  <c:v>4.4444444429245777E-3</c:v>
                </c:pt>
                <c:pt idx="9">
                  <c:v>5.5555555518367328E-3</c:v>
                </c:pt>
                <c:pt idx="10">
                  <c:v>5.5555555518367328E-3</c:v>
                </c:pt>
                <c:pt idx="11">
                  <c:v>6.6666666607488878E-3</c:v>
                </c:pt>
                <c:pt idx="12">
                  <c:v>6.6666666607488878E-3</c:v>
                </c:pt>
                <c:pt idx="13">
                  <c:v>7.7777777769370005E-3</c:v>
                </c:pt>
                <c:pt idx="14">
                  <c:v>7.7777777769370005E-3</c:v>
                </c:pt>
                <c:pt idx="15">
                  <c:v>8.8888888858491555E-3</c:v>
                </c:pt>
                <c:pt idx="16">
                  <c:v>8.8888888858491555E-3</c:v>
                </c:pt>
                <c:pt idx="17">
                  <c:v>1.0000000002037268E-2</c:v>
                </c:pt>
                <c:pt idx="18">
                  <c:v>1.0000000002037268E-2</c:v>
                </c:pt>
                <c:pt idx="19">
                  <c:v>1.1111111110949423E-2</c:v>
                </c:pt>
                <c:pt idx="20">
                  <c:v>1.1111111110949423E-2</c:v>
                </c:pt>
                <c:pt idx="21">
                  <c:v>1.2222222219861578E-2</c:v>
                </c:pt>
                <c:pt idx="22">
                  <c:v>1.2222222219861578E-2</c:v>
                </c:pt>
                <c:pt idx="23">
                  <c:v>1.3333333328773733E-2</c:v>
                </c:pt>
                <c:pt idx="24">
                  <c:v>1.3333333328773733E-2</c:v>
                </c:pt>
                <c:pt idx="25">
                  <c:v>1.4444444437685888E-2</c:v>
                </c:pt>
                <c:pt idx="26">
                  <c:v>1.4444444437685888E-2</c:v>
                </c:pt>
                <c:pt idx="27">
                  <c:v>1.5555555553874001E-2</c:v>
                </c:pt>
                <c:pt idx="28">
                  <c:v>1.5555555553874001E-2</c:v>
                </c:pt>
                <c:pt idx="29">
                  <c:v>1.6666666670062114E-2</c:v>
                </c:pt>
                <c:pt idx="30">
                  <c:v>1.6666666670062114E-2</c:v>
                </c:pt>
                <c:pt idx="31">
                  <c:v>1.7777777778974269E-2</c:v>
                </c:pt>
                <c:pt idx="32">
                  <c:v>1.7777777778974269E-2</c:v>
                </c:pt>
                <c:pt idx="33">
                  <c:v>1.8888888887886424E-2</c:v>
                </c:pt>
                <c:pt idx="34">
                  <c:v>1.8888888887886424E-2</c:v>
                </c:pt>
                <c:pt idx="35">
                  <c:v>1.9999999996798579E-2</c:v>
                </c:pt>
                <c:pt idx="36">
                  <c:v>1.9999999996798579E-2</c:v>
                </c:pt>
                <c:pt idx="37">
                  <c:v>2.1111111105710734E-2</c:v>
                </c:pt>
                <c:pt idx="38">
                  <c:v>2.1111111105710734E-2</c:v>
                </c:pt>
                <c:pt idx="39">
                  <c:v>2.2222222221898846E-2</c:v>
                </c:pt>
                <c:pt idx="40">
                  <c:v>2.2222222221898846E-2</c:v>
                </c:pt>
                <c:pt idx="41">
                  <c:v>2.3333333330811001E-2</c:v>
                </c:pt>
                <c:pt idx="42">
                  <c:v>2.3333333330811001E-2</c:v>
                </c:pt>
                <c:pt idx="43">
                  <c:v>2.4444444446999114E-2</c:v>
                </c:pt>
                <c:pt idx="44">
                  <c:v>2.4444444446999114E-2</c:v>
                </c:pt>
                <c:pt idx="45">
                  <c:v>2.5555555555911269E-2</c:v>
                </c:pt>
                <c:pt idx="46">
                  <c:v>2.5555555555911269E-2</c:v>
                </c:pt>
                <c:pt idx="47">
                  <c:v>2.6666666664823424E-2</c:v>
                </c:pt>
                <c:pt idx="48">
                  <c:v>2.6666666664823424E-2</c:v>
                </c:pt>
                <c:pt idx="49">
                  <c:v>2.7777777773735579E-2</c:v>
                </c:pt>
                <c:pt idx="50">
                  <c:v>2.7777777773735579E-2</c:v>
                </c:pt>
                <c:pt idx="51">
                  <c:v>2.8888888882647734E-2</c:v>
                </c:pt>
                <c:pt idx="52">
                  <c:v>2.8888888882647734E-2</c:v>
                </c:pt>
                <c:pt idx="53">
                  <c:v>2.9999999998835847E-2</c:v>
                </c:pt>
                <c:pt idx="54">
                  <c:v>2.9999999998835847E-2</c:v>
                </c:pt>
                <c:pt idx="55">
                  <c:v>3.1111111115023959E-2</c:v>
                </c:pt>
                <c:pt idx="56">
                  <c:v>3.1111111115023959E-2</c:v>
                </c:pt>
                <c:pt idx="57">
                  <c:v>3.2222222223936114E-2</c:v>
                </c:pt>
                <c:pt idx="58">
                  <c:v>3.2222222223936114E-2</c:v>
                </c:pt>
                <c:pt idx="59">
                  <c:v>3.3333333332848269E-2</c:v>
                </c:pt>
                <c:pt idx="60">
                  <c:v>3.3333333332848269E-2</c:v>
                </c:pt>
                <c:pt idx="61">
                  <c:v>3.4444444441760425E-2</c:v>
                </c:pt>
                <c:pt idx="62">
                  <c:v>3.4444444441760425E-2</c:v>
                </c:pt>
                <c:pt idx="63">
                  <c:v>3.555555555067258E-2</c:v>
                </c:pt>
                <c:pt idx="64">
                  <c:v>3.555555555067258E-2</c:v>
                </c:pt>
                <c:pt idx="65">
                  <c:v>3.6666666666860692E-2</c:v>
                </c:pt>
                <c:pt idx="66">
                  <c:v>3.6666666666860692E-2</c:v>
                </c:pt>
                <c:pt idx="67">
                  <c:v>3.7777777775772847E-2</c:v>
                </c:pt>
                <c:pt idx="68">
                  <c:v>3.7777777775772847E-2</c:v>
                </c:pt>
                <c:pt idx="69">
                  <c:v>3.888888889196096E-2</c:v>
                </c:pt>
                <c:pt idx="70">
                  <c:v>3.888888889196096E-2</c:v>
                </c:pt>
                <c:pt idx="71">
                  <c:v>4.0000000000873115E-2</c:v>
                </c:pt>
                <c:pt idx="72">
                  <c:v>4.0000000000873115E-2</c:v>
                </c:pt>
                <c:pt idx="73">
                  <c:v>4.111111110978527E-2</c:v>
                </c:pt>
                <c:pt idx="74">
                  <c:v>4.111111110978527E-2</c:v>
                </c:pt>
                <c:pt idx="75">
                  <c:v>4.2222222218697425E-2</c:v>
                </c:pt>
                <c:pt idx="76">
                  <c:v>4.2222222218697425E-2</c:v>
                </c:pt>
                <c:pt idx="77">
                  <c:v>4.333333332760958E-2</c:v>
                </c:pt>
                <c:pt idx="78">
                  <c:v>4.333333332760958E-2</c:v>
                </c:pt>
                <c:pt idx="79">
                  <c:v>4.4444444443797693E-2</c:v>
                </c:pt>
                <c:pt idx="80">
                  <c:v>4.4444444443797693E-2</c:v>
                </c:pt>
                <c:pt idx="81">
                  <c:v>4.5555555552709848E-2</c:v>
                </c:pt>
                <c:pt idx="82">
                  <c:v>4.5555555552709848E-2</c:v>
                </c:pt>
                <c:pt idx="83">
                  <c:v>4.666666666889796E-2</c:v>
                </c:pt>
                <c:pt idx="84">
                  <c:v>4.666666666889796E-2</c:v>
                </c:pt>
                <c:pt idx="85">
                  <c:v>4.7777777777810115E-2</c:v>
                </c:pt>
                <c:pt idx="86">
                  <c:v>4.7777777777810115E-2</c:v>
                </c:pt>
                <c:pt idx="87">
                  <c:v>4.888888888672227E-2</c:v>
                </c:pt>
                <c:pt idx="88">
                  <c:v>4.888888888672227E-2</c:v>
                </c:pt>
                <c:pt idx="89">
                  <c:v>4.9999999995634425E-2</c:v>
                </c:pt>
                <c:pt idx="90">
                  <c:v>4.9999999995634425E-2</c:v>
                </c:pt>
                <c:pt idx="91">
                  <c:v>5.111111110454658E-2</c:v>
                </c:pt>
                <c:pt idx="92">
                  <c:v>5.111111110454658E-2</c:v>
                </c:pt>
                <c:pt idx="93">
                  <c:v>5.2222222220734693E-2</c:v>
                </c:pt>
                <c:pt idx="94">
                  <c:v>5.2222222220734693E-2</c:v>
                </c:pt>
                <c:pt idx="95">
                  <c:v>5.3333333336922806E-2</c:v>
                </c:pt>
                <c:pt idx="96">
                  <c:v>5.3333333336922806E-2</c:v>
                </c:pt>
                <c:pt idx="97">
                  <c:v>5.4444444445834961E-2</c:v>
                </c:pt>
                <c:pt idx="98">
                  <c:v>5.4444444445834961E-2</c:v>
                </c:pt>
                <c:pt idx="99">
                  <c:v>5.5555555554747116E-2</c:v>
                </c:pt>
                <c:pt idx="100">
                  <c:v>5.5555555554747116E-2</c:v>
                </c:pt>
                <c:pt idx="101">
                  <c:v>5.6666666663659271E-2</c:v>
                </c:pt>
                <c:pt idx="102">
                  <c:v>5.6666666663659271E-2</c:v>
                </c:pt>
                <c:pt idx="103">
                  <c:v>5.7777777772571426E-2</c:v>
                </c:pt>
                <c:pt idx="104">
                  <c:v>5.7777777772571426E-2</c:v>
                </c:pt>
                <c:pt idx="105">
                  <c:v>5.8888888888759539E-2</c:v>
                </c:pt>
              </c:numCache>
            </c:numRef>
          </c:xVal>
          <c:yVal>
            <c:numRef>
              <c:f>'[1]chart_export (31)'!$M$140:$M$245</c:f>
              <c:numCache>
                <c:formatCode>General</c:formatCode>
                <c:ptCount val="106"/>
                <c:pt idx="0">
                  <c:v>3.7181713581085201</c:v>
                </c:pt>
                <c:pt idx="1">
                  <c:v>4.17028379440307</c:v>
                </c:pt>
                <c:pt idx="2">
                  <c:v>6.4199938774108798</c:v>
                </c:pt>
                <c:pt idx="3">
                  <c:v>6.3765912055969203</c:v>
                </c:pt>
                <c:pt idx="4">
                  <c:v>8.4888601303100497</c:v>
                </c:pt>
                <c:pt idx="5">
                  <c:v>8.30439853668212</c:v>
                </c:pt>
                <c:pt idx="6">
                  <c:v>9.3858509063720703</c:v>
                </c:pt>
                <c:pt idx="7">
                  <c:v>9.2484083175659109</c:v>
                </c:pt>
                <c:pt idx="8">
                  <c:v>9.7294559478759695</c:v>
                </c:pt>
                <c:pt idx="9">
                  <c:v>9.6571178436279297</c:v>
                </c:pt>
                <c:pt idx="10">
                  <c:v>9.9681711196899396</c:v>
                </c:pt>
                <c:pt idx="11">
                  <c:v>9.9211511611938406</c:v>
                </c:pt>
                <c:pt idx="12">
                  <c:v>10.134549140930099</c:v>
                </c:pt>
                <c:pt idx="13">
                  <c:v>10.047742843627899</c:v>
                </c:pt>
                <c:pt idx="14">
                  <c:v>10.300926208496</c:v>
                </c:pt>
                <c:pt idx="15">
                  <c:v>10.185185432434</c:v>
                </c:pt>
                <c:pt idx="16">
                  <c:v>10.4166660308837</c:v>
                </c:pt>
                <c:pt idx="17">
                  <c:v>10.243055343627899</c:v>
                </c:pt>
                <c:pt idx="18">
                  <c:v>10.4166660308837</c:v>
                </c:pt>
                <c:pt idx="19">
                  <c:v>10.326244354248001</c:v>
                </c:pt>
                <c:pt idx="20">
                  <c:v>10.5070886611938</c:v>
                </c:pt>
                <c:pt idx="21">
                  <c:v>10.362413406371999</c:v>
                </c:pt>
                <c:pt idx="22">
                  <c:v>10.536024093627899</c:v>
                </c:pt>
                <c:pt idx="23">
                  <c:v>10.398582458496</c:v>
                </c:pt>
                <c:pt idx="24">
                  <c:v>10.561342239379799</c:v>
                </c:pt>
                <c:pt idx="25">
                  <c:v>10.622830390930099</c:v>
                </c:pt>
                <c:pt idx="26">
                  <c:v>10.4166660308837</c:v>
                </c:pt>
                <c:pt idx="27">
                  <c:v>10.525174140930099</c:v>
                </c:pt>
                <c:pt idx="28">
                  <c:v>2.8645834922790501</c:v>
                </c:pt>
                <c:pt idx="29">
                  <c:v>2.7669272422790501</c:v>
                </c:pt>
                <c:pt idx="30">
                  <c:v>3.0454282760620099</c:v>
                </c:pt>
                <c:pt idx="31">
                  <c:v>3.44328689575195</c:v>
                </c:pt>
                <c:pt idx="32">
                  <c:v>8.8614006042480398</c:v>
                </c:pt>
                <c:pt idx="33">
                  <c:v>8.8107633590698207</c:v>
                </c:pt>
                <c:pt idx="34">
                  <c:v>9.3062791824340803</c:v>
                </c:pt>
                <c:pt idx="35">
                  <c:v>9.2954282760620099</c:v>
                </c:pt>
                <c:pt idx="36">
                  <c:v>9.6788196563720703</c:v>
                </c:pt>
                <c:pt idx="37">
                  <c:v>9.6462678909301705</c:v>
                </c:pt>
                <c:pt idx="38">
                  <c:v>9.96455478668212</c:v>
                </c:pt>
                <c:pt idx="39">
                  <c:v>9.9030675888061506</c:v>
                </c:pt>
                <c:pt idx="40">
                  <c:v>10.1526327133178</c:v>
                </c:pt>
                <c:pt idx="41">
                  <c:v>10.0839118957519</c:v>
                </c:pt>
                <c:pt idx="42">
                  <c:v>10.293692588806101</c:v>
                </c:pt>
                <c:pt idx="43">
                  <c:v>10.1526327133178</c:v>
                </c:pt>
                <c:pt idx="44">
                  <c:v>10.434751510620099</c:v>
                </c:pt>
                <c:pt idx="45">
                  <c:v>10.235821723937899</c:v>
                </c:pt>
                <c:pt idx="46">
                  <c:v>10.4456014633178</c:v>
                </c:pt>
                <c:pt idx="47">
                  <c:v>10.297308921813899</c:v>
                </c:pt>
                <c:pt idx="48">
                  <c:v>10.5107059478759</c:v>
                </c:pt>
                <c:pt idx="49">
                  <c:v>10.3515625</c:v>
                </c:pt>
                <c:pt idx="50">
                  <c:v>10.561342239379799</c:v>
                </c:pt>
                <c:pt idx="51">
                  <c:v>10.5721931457519</c:v>
                </c:pt>
                <c:pt idx="52">
                  <c:v>3.0020253658294598</c:v>
                </c:pt>
                <c:pt idx="53">
                  <c:v>2.83203125</c:v>
                </c:pt>
                <c:pt idx="54">
                  <c:v>4.36559629440307</c:v>
                </c:pt>
                <c:pt idx="55">
                  <c:v>4.7417535781860298</c:v>
                </c:pt>
                <c:pt idx="56">
                  <c:v>8.8794851303100497</c:v>
                </c:pt>
                <c:pt idx="57">
                  <c:v>8.8288488388061506</c:v>
                </c:pt>
                <c:pt idx="58">
                  <c:v>9.3930845260620099</c:v>
                </c:pt>
                <c:pt idx="59">
                  <c:v>9.2990446090698207</c:v>
                </c:pt>
                <c:pt idx="60">
                  <c:v>9.7222223281860298</c:v>
                </c:pt>
                <c:pt idx="61">
                  <c:v>9.6426506042480398</c:v>
                </c:pt>
                <c:pt idx="62">
                  <c:v>9.9211511611938406</c:v>
                </c:pt>
                <c:pt idx="63">
                  <c:v>9.8922166824340803</c:v>
                </c:pt>
                <c:pt idx="64">
                  <c:v>10.112847328186</c:v>
                </c:pt>
                <c:pt idx="65">
                  <c:v>9.9826383590698207</c:v>
                </c:pt>
                <c:pt idx="66">
                  <c:v>10.275607109069799</c:v>
                </c:pt>
                <c:pt idx="67">
                  <c:v>10.14901638031</c:v>
                </c:pt>
                <c:pt idx="68">
                  <c:v>10.3190097808837</c:v>
                </c:pt>
                <c:pt idx="69">
                  <c:v>10.387731552124</c:v>
                </c:pt>
                <c:pt idx="70">
                  <c:v>10.203269958496</c:v>
                </c:pt>
                <c:pt idx="71">
                  <c:v>10.264757156371999</c:v>
                </c:pt>
                <c:pt idx="72">
                  <c:v>10.4202833175659</c:v>
                </c:pt>
                <c:pt idx="73">
                  <c:v>10.489005088806101</c:v>
                </c:pt>
                <c:pt idx="74">
                  <c:v>10.290075302124</c:v>
                </c:pt>
                <c:pt idx="75">
                  <c:v>10.496238708496</c:v>
                </c:pt>
                <c:pt idx="76">
                  <c:v>8.4382238388061506</c:v>
                </c:pt>
                <c:pt idx="77">
                  <c:v>8.3369503021240199</c:v>
                </c:pt>
                <c:pt idx="78">
                  <c:v>2.8211805820464999</c:v>
                </c:pt>
                <c:pt idx="79">
                  <c:v>2.82841444015502</c:v>
                </c:pt>
                <c:pt idx="80">
                  <c:v>2.7741608619689901</c:v>
                </c:pt>
                <c:pt idx="81">
                  <c:v>3.1286168098449698</c:v>
                </c:pt>
                <c:pt idx="82">
                  <c:v>8.8324651718139595</c:v>
                </c:pt>
                <c:pt idx="83">
                  <c:v>8.79267978668212</c:v>
                </c:pt>
                <c:pt idx="84">
                  <c:v>9.2881946563720703</c:v>
                </c:pt>
                <c:pt idx="85">
                  <c:v>9.2158565521240199</c:v>
                </c:pt>
                <c:pt idx="86">
                  <c:v>9.7041378021240199</c:v>
                </c:pt>
                <c:pt idx="87">
                  <c:v>9.6100988388061506</c:v>
                </c:pt>
                <c:pt idx="88">
                  <c:v>9.9283847808837802</c:v>
                </c:pt>
                <c:pt idx="89">
                  <c:v>9.8198785781860298</c:v>
                </c:pt>
                <c:pt idx="90">
                  <c:v>10.101996421813899</c:v>
                </c:pt>
                <c:pt idx="91">
                  <c:v>10.004340171813899</c:v>
                </c:pt>
                <c:pt idx="92">
                  <c:v>10.199652671813899</c:v>
                </c:pt>
                <c:pt idx="93">
                  <c:v>10.1200809478759</c:v>
                </c:pt>
                <c:pt idx="94">
                  <c:v>10.326244354248001</c:v>
                </c:pt>
                <c:pt idx="95">
                  <c:v>10.145399093627899</c:v>
                </c:pt>
                <c:pt idx="96">
                  <c:v>10.3841152191162</c:v>
                </c:pt>
                <c:pt idx="97">
                  <c:v>10.25390625</c:v>
                </c:pt>
                <c:pt idx="98">
                  <c:v>10.463685989379799</c:v>
                </c:pt>
                <c:pt idx="99">
                  <c:v>10.290075302124</c:v>
                </c:pt>
                <c:pt idx="100">
                  <c:v>10.463685989379799</c:v>
                </c:pt>
                <c:pt idx="101">
                  <c:v>10.496238708496</c:v>
                </c:pt>
                <c:pt idx="102">
                  <c:v>2.90075230598449</c:v>
                </c:pt>
                <c:pt idx="103">
                  <c:v>2.7958621978759699</c:v>
                </c:pt>
                <c:pt idx="104">
                  <c:v>4.64048051834106</c:v>
                </c:pt>
                <c:pt idx="105">
                  <c:v>4.7272858619689897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5F-427A-95F2-B4BBE962F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340848"/>
        <c:axId val="630339408"/>
      </c:scatterChart>
      <c:valAx>
        <c:axId val="630340848"/>
        <c:scaling>
          <c:orientation val="minMax"/>
          <c:max val="6.0000000000000012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SG" sz="20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Elapsed time (h:mm)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30339408"/>
        <c:crosses val="autoZero"/>
        <c:crossBetween val="midCat"/>
      </c:valAx>
      <c:valAx>
        <c:axId val="630339408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SG" sz="20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Feed pressure (bar)</a:t>
                </a:r>
              </a:p>
            </c:rich>
          </c:tx>
          <c:layout>
            <c:manualLayout>
              <c:xMode val="edge"/>
              <c:yMode val="edge"/>
              <c:x val="0"/>
              <c:y val="9.845423112791218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30340848"/>
        <c:crosses val="autoZero"/>
        <c:crossBetween val="midCat"/>
      </c:valAx>
      <c:spPr>
        <a:noFill/>
        <a:ln w="22225"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'Overall comparison '!$B$1</c:f>
              <c:strCache>
                <c:ptCount val="1"/>
                <c:pt idx="0">
                  <c:v>Normal recirculation flow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'Overall comparison '!$A$2:$A$6</c:f>
              <c:strCache>
                <c:ptCount val="5"/>
                <c:pt idx="0">
                  <c:v>CR100 </c:v>
                </c:pt>
                <c:pt idx="1">
                  <c:v>AM1 1023-0015</c:v>
                </c:pt>
                <c:pt idx="2">
                  <c:v>AM2 1023-0034 </c:v>
                </c:pt>
                <c:pt idx="3">
                  <c:v>AM4 1023-0040</c:v>
                </c:pt>
                <c:pt idx="4">
                  <c:v>AM4 1023-0040 higher flux</c:v>
                </c:pt>
              </c:strCache>
            </c:strRef>
          </c:cat>
          <c:val>
            <c:numRef>
              <c:f>('Overall comparison '!$B$2:$B$5,'Overall comparison '!$G$3)</c:f>
              <c:numCache>
                <c:formatCode>General</c:formatCode>
                <c:ptCount val="5"/>
                <c:pt idx="0">
                  <c:v>0.4433266363848124</c:v>
                </c:pt>
                <c:pt idx="1">
                  <c:v>0.35</c:v>
                </c:pt>
                <c:pt idx="2">
                  <c:v>0.31172063675619227</c:v>
                </c:pt>
                <c:pt idx="3">
                  <c:v>0.35018560850144614</c:v>
                </c:pt>
                <c:pt idx="4">
                  <c:v>0.43911272923408839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A3-455C-B7A9-EDDB254DC973}"/>
            </c:ext>
          </c:extLst>
        </c:ser>
        <c:ser>
          <c:idx val="1"/>
          <c:order val="1"/>
          <c:tx>
            <c:strRef>
              <c:f>'Overall comparison '!$C$1</c:f>
              <c:strCache>
                <c:ptCount val="1"/>
                <c:pt idx="0">
                  <c:v>Higher recirculation flow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'Overall comparison '!$A$2:$A$6</c:f>
              <c:strCache>
                <c:ptCount val="5"/>
                <c:pt idx="0">
                  <c:v>CR100 </c:v>
                </c:pt>
                <c:pt idx="1">
                  <c:v>AM1 1023-0015</c:v>
                </c:pt>
                <c:pt idx="2">
                  <c:v>AM2 1023-0034 </c:v>
                </c:pt>
                <c:pt idx="3">
                  <c:v>AM4 1023-0040</c:v>
                </c:pt>
                <c:pt idx="4">
                  <c:v>AM4 1023-0040 higher flux</c:v>
                </c:pt>
              </c:strCache>
            </c:strRef>
          </c:cat>
          <c:val>
            <c:numRef>
              <c:f>'Overall comparison '!$C$2:$C$5</c:f>
              <c:numCache>
                <c:formatCode>General</c:formatCode>
                <c:ptCount val="4"/>
                <c:pt idx="0">
                  <c:v>0.50214302352667128</c:v>
                </c:pt>
                <c:pt idx="1">
                  <c:v>0.37</c:v>
                </c:pt>
                <c:pt idx="2">
                  <c:v>0.33855909248084998</c:v>
                </c:pt>
                <c:pt idx="3">
                  <c:v>0.36733210544954081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A3-455C-B7A9-EDDB254DC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8135776"/>
        <c:axId val="878136736"/>
      </c:barChart>
      <c:catAx>
        <c:axId val="87813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78136736"/>
        <c:crosses val="autoZero"/>
        <c:auto val="1"/>
        <c:lblAlgn val="ctr"/>
        <c:lblOffset val="100"/>
        <c:noMultiLvlLbl val="0"/>
      </c:catAx>
      <c:valAx>
        <c:axId val="87813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SG" sz="14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consumption (kWh/m3)</a:t>
                </a:r>
              </a:p>
            </c:rich>
          </c:tx>
          <c:layout>
            <c:manualLayout>
              <c:xMode val="edge"/>
              <c:yMode val="edge"/>
              <c:x val="7.4009958314034275E-3"/>
              <c:y val="0.122582984819841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78135776"/>
        <c:crosses val="autoZero"/>
        <c:crossBetween val="between"/>
      </c:valAx>
      <c:spPr>
        <a:noFill/>
        <a:ln w="2540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91998736940223891"/>
          <c:w val="1"/>
          <c:h val="5.37448481363663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1AD4C-98B5-4C3E-9E1A-9F135F08CF1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BEE3AA-AEFF-44F9-ADC1-741476BEE881}">
      <dgm:prSet phldrT="[Text]" custT="1"/>
      <dgm:spPr/>
      <dgm:t>
        <a:bodyPr/>
        <a:lstStyle/>
        <a:p>
          <a:r>
            <a:rPr lang="en-SG" sz="2000" dirty="0"/>
            <a:t>Mesh type spacer e.g. Dupont CR100 </a:t>
          </a:r>
        </a:p>
      </dgm:t>
    </dgm:pt>
    <dgm:pt modelId="{588672F7-F6C4-4BB5-824A-CDC0E8DA8B15}" type="parTrans" cxnId="{220AB6DD-2FAB-46CB-98F6-1C9F8D6175DA}">
      <dgm:prSet/>
      <dgm:spPr/>
      <dgm:t>
        <a:bodyPr/>
        <a:lstStyle/>
        <a:p>
          <a:endParaRPr lang="en-SG"/>
        </a:p>
      </dgm:t>
    </dgm:pt>
    <dgm:pt modelId="{96C72460-1CFF-47B1-B75D-3C09DEBD382F}" type="sibTrans" cxnId="{220AB6DD-2FAB-46CB-98F6-1C9F8D6175DA}">
      <dgm:prSet/>
      <dgm:spPr/>
      <dgm:t>
        <a:bodyPr/>
        <a:lstStyle/>
        <a:p>
          <a:endParaRPr lang="en-SG"/>
        </a:p>
      </dgm:t>
    </dgm:pt>
    <dgm:pt modelId="{D2B2A2CF-F5D1-4B03-BA2F-54D63249C053}">
      <dgm:prSet phldrT="[Text]" custT="1"/>
      <dgm:spPr/>
      <dgm:t>
        <a:bodyPr/>
        <a:lstStyle/>
        <a:p>
          <a:r>
            <a:rPr lang="en-SG" sz="2000" dirty="0"/>
            <a:t>3D printed spacer on membranes e.g. </a:t>
          </a:r>
          <a:r>
            <a:rPr lang="en-SG" sz="2000" dirty="0" err="1"/>
            <a:t>Aquamembranes</a:t>
          </a:r>
          <a:r>
            <a:rPr lang="en-SG" sz="2000" dirty="0"/>
            <a:t> </a:t>
          </a:r>
        </a:p>
      </dgm:t>
    </dgm:pt>
    <dgm:pt modelId="{794E0686-FB2F-4D1F-8210-34C0E985ED4F}" type="parTrans" cxnId="{B24DDAF9-DFCF-428E-A399-529335765B24}">
      <dgm:prSet/>
      <dgm:spPr/>
      <dgm:t>
        <a:bodyPr/>
        <a:lstStyle/>
        <a:p>
          <a:endParaRPr lang="en-SG"/>
        </a:p>
      </dgm:t>
    </dgm:pt>
    <dgm:pt modelId="{07ECFCF5-21A5-4A8B-B1BD-1A752C79056F}" type="sibTrans" cxnId="{B24DDAF9-DFCF-428E-A399-529335765B24}">
      <dgm:prSet/>
      <dgm:spPr/>
      <dgm:t>
        <a:bodyPr/>
        <a:lstStyle/>
        <a:p>
          <a:endParaRPr lang="en-SG"/>
        </a:p>
      </dgm:t>
    </dgm:pt>
    <dgm:pt modelId="{0F9E58DD-D9CF-439E-B6C3-FA576AC1035A}">
      <dgm:prSet custT="1"/>
      <dgm:spPr/>
      <dgm:t>
        <a:bodyPr/>
        <a:lstStyle/>
        <a:p>
          <a:r>
            <a:rPr lang="en-SG" sz="1800" dirty="0"/>
            <a:t>Reduces energy consumption by up to 30% due to lower pressure drop </a:t>
          </a:r>
        </a:p>
      </dgm:t>
    </dgm:pt>
    <dgm:pt modelId="{10F252BE-6209-4876-BA02-6277B9800086}" type="parTrans" cxnId="{01AC1506-3C3C-402D-8691-68BD264E7701}">
      <dgm:prSet/>
      <dgm:spPr/>
      <dgm:t>
        <a:bodyPr/>
        <a:lstStyle/>
        <a:p>
          <a:endParaRPr lang="en-SG"/>
        </a:p>
      </dgm:t>
    </dgm:pt>
    <dgm:pt modelId="{8C1ED55B-2C36-491F-A387-9E9098F8A172}" type="sibTrans" cxnId="{01AC1506-3C3C-402D-8691-68BD264E7701}">
      <dgm:prSet/>
      <dgm:spPr/>
      <dgm:t>
        <a:bodyPr/>
        <a:lstStyle/>
        <a:p>
          <a:endParaRPr lang="en-SG"/>
        </a:p>
      </dgm:t>
    </dgm:pt>
    <dgm:pt modelId="{64707F2E-7D8A-4CF2-8210-04A07DADA0FF}" type="pres">
      <dgm:prSet presAssocID="{52B1AD4C-98B5-4C3E-9E1A-9F135F08CF1E}" presName="Name0" presStyleCnt="0">
        <dgm:presLayoutVars>
          <dgm:dir/>
          <dgm:animLvl val="lvl"/>
          <dgm:resizeHandles val="exact"/>
        </dgm:presLayoutVars>
      </dgm:prSet>
      <dgm:spPr/>
    </dgm:pt>
    <dgm:pt modelId="{F555C4E4-8183-43BC-8B2D-E74AEAB6F75F}" type="pres">
      <dgm:prSet presAssocID="{78BEE3AA-AEFF-44F9-ADC1-741476BEE881}" presName="parTxOnly" presStyleLbl="node1" presStyleIdx="0" presStyleCnt="3" custLinFactNeighborX="-1673" custLinFactNeighborY="2545">
        <dgm:presLayoutVars>
          <dgm:chMax val="0"/>
          <dgm:chPref val="0"/>
          <dgm:bulletEnabled val="1"/>
        </dgm:presLayoutVars>
      </dgm:prSet>
      <dgm:spPr/>
    </dgm:pt>
    <dgm:pt modelId="{1514872A-4BEF-4F8D-A7A1-6CE329150280}" type="pres">
      <dgm:prSet presAssocID="{96C72460-1CFF-47B1-B75D-3C09DEBD382F}" presName="parTxOnlySpace" presStyleCnt="0"/>
      <dgm:spPr/>
    </dgm:pt>
    <dgm:pt modelId="{A2962D2D-6327-46B6-8FE7-483A1BD2E892}" type="pres">
      <dgm:prSet presAssocID="{D2B2A2CF-F5D1-4B03-BA2F-54D63249C053}" presName="parTxOnly" presStyleLbl="node1" presStyleIdx="1" presStyleCnt="3" custLinFactNeighborX="20966" custLinFactNeighborY="2443">
        <dgm:presLayoutVars>
          <dgm:chMax val="0"/>
          <dgm:chPref val="0"/>
          <dgm:bulletEnabled val="1"/>
        </dgm:presLayoutVars>
      </dgm:prSet>
      <dgm:spPr/>
    </dgm:pt>
    <dgm:pt modelId="{9A842E6E-3D8B-42B6-AC97-699C28B541D2}" type="pres">
      <dgm:prSet presAssocID="{07ECFCF5-21A5-4A8B-B1BD-1A752C79056F}" presName="parTxOnlySpace" presStyleCnt="0"/>
      <dgm:spPr/>
    </dgm:pt>
    <dgm:pt modelId="{C389CAE6-F8D0-4EED-A7A9-AA8797B25F84}" type="pres">
      <dgm:prSet presAssocID="{0F9E58DD-D9CF-439E-B6C3-FA576AC1035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1AC1506-3C3C-402D-8691-68BD264E7701}" srcId="{52B1AD4C-98B5-4C3E-9E1A-9F135F08CF1E}" destId="{0F9E58DD-D9CF-439E-B6C3-FA576AC1035A}" srcOrd="2" destOrd="0" parTransId="{10F252BE-6209-4876-BA02-6277B9800086}" sibTransId="{8C1ED55B-2C36-491F-A387-9E9098F8A172}"/>
    <dgm:cxn modelId="{A1E9960D-BB6B-4B6D-9DCE-E2FF67FCE168}" type="presOf" srcId="{52B1AD4C-98B5-4C3E-9E1A-9F135F08CF1E}" destId="{64707F2E-7D8A-4CF2-8210-04A07DADA0FF}" srcOrd="0" destOrd="0" presId="urn:microsoft.com/office/officeart/2005/8/layout/chevron1"/>
    <dgm:cxn modelId="{76686051-05C5-4B52-B105-04D4D89DDEAA}" type="presOf" srcId="{0F9E58DD-D9CF-439E-B6C3-FA576AC1035A}" destId="{C389CAE6-F8D0-4EED-A7A9-AA8797B25F84}" srcOrd="0" destOrd="0" presId="urn:microsoft.com/office/officeart/2005/8/layout/chevron1"/>
    <dgm:cxn modelId="{47F91675-FF40-40C1-BE9B-CA42686BDD78}" type="presOf" srcId="{D2B2A2CF-F5D1-4B03-BA2F-54D63249C053}" destId="{A2962D2D-6327-46B6-8FE7-483A1BD2E892}" srcOrd="0" destOrd="0" presId="urn:microsoft.com/office/officeart/2005/8/layout/chevron1"/>
    <dgm:cxn modelId="{93020A83-AD2A-4941-84A4-A8B6E05E2E26}" type="presOf" srcId="{78BEE3AA-AEFF-44F9-ADC1-741476BEE881}" destId="{F555C4E4-8183-43BC-8B2D-E74AEAB6F75F}" srcOrd="0" destOrd="0" presId="urn:microsoft.com/office/officeart/2005/8/layout/chevron1"/>
    <dgm:cxn modelId="{220AB6DD-2FAB-46CB-98F6-1C9F8D6175DA}" srcId="{52B1AD4C-98B5-4C3E-9E1A-9F135F08CF1E}" destId="{78BEE3AA-AEFF-44F9-ADC1-741476BEE881}" srcOrd="0" destOrd="0" parTransId="{588672F7-F6C4-4BB5-824A-CDC0E8DA8B15}" sibTransId="{96C72460-1CFF-47B1-B75D-3C09DEBD382F}"/>
    <dgm:cxn modelId="{B24DDAF9-DFCF-428E-A399-529335765B24}" srcId="{52B1AD4C-98B5-4C3E-9E1A-9F135F08CF1E}" destId="{D2B2A2CF-F5D1-4B03-BA2F-54D63249C053}" srcOrd="1" destOrd="0" parTransId="{794E0686-FB2F-4D1F-8210-34C0E985ED4F}" sibTransId="{07ECFCF5-21A5-4A8B-B1BD-1A752C79056F}"/>
    <dgm:cxn modelId="{27817CB2-18F2-4D5C-82D4-CDDADABAF15F}" type="presParOf" srcId="{64707F2E-7D8A-4CF2-8210-04A07DADA0FF}" destId="{F555C4E4-8183-43BC-8B2D-E74AEAB6F75F}" srcOrd="0" destOrd="0" presId="urn:microsoft.com/office/officeart/2005/8/layout/chevron1"/>
    <dgm:cxn modelId="{1ADBFBA0-61AA-4E43-B137-27AF8C7697E1}" type="presParOf" srcId="{64707F2E-7D8A-4CF2-8210-04A07DADA0FF}" destId="{1514872A-4BEF-4F8D-A7A1-6CE329150280}" srcOrd="1" destOrd="0" presId="urn:microsoft.com/office/officeart/2005/8/layout/chevron1"/>
    <dgm:cxn modelId="{318E73C4-E68F-4BC6-BF9A-95B42513E9B2}" type="presParOf" srcId="{64707F2E-7D8A-4CF2-8210-04A07DADA0FF}" destId="{A2962D2D-6327-46B6-8FE7-483A1BD2E892}" srcOrd="2" destOrd="0" presId="urn:microsoft.com/office/officeart/2005/8/layout/chevron1"/>
    <dgm:cxn modelId="{43E9CDC1-9095-41BA-927D-B71C0C53CCD1}" type="presParOf" srcId="{64707F2E-7D8A-4CF2-8210-04A07DADA0FF}" destId="{9A842E6E-3D8B-42B6-AC97-699C28B541D2}" srcOrd="3" destOrd="0" presId="urn:microsoft.com/office/officeart/2005/8/layout/chevron1"/>
    <dgm:cxn modelId="{A8AD6600-B139-4316-B68A-A11B32F83A9A}" type="presParOf" srcId="{64707F2E-7D8A-4CF2-8210-04A07DADA0FF}" destId="{C389CAE6-F8D0-4EED-A7A9-AA8797B25F8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5C4E4-8183-43BC-8B2D-E74AEAB6F75F}">
      <dsp:nvSpPr>
        <dsp:cNvPr id="0" name=""/>
        <dsp:cNvSpPr/>
      </dsp:nvSpPr>
      <dsp:spPr>
        <a:xfrm>
          <a:off x="0" y="1660223"/>
          <a:ext cx="3360068" cy="1344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Mesh type spacer e.g. Dupont CR100 </a:t>
          </a:r>
        </a:p>
      </dsp:txBody>
      <dsp:txXfrm>
        <a:off x="672014" y="1660223"/>
        <a:ext cx="2016041" cy="1344027"/>
      </dsp:txXfrm>
    </dsp:sp>
    <dsp:sp modelId="{A2962D2D-6327-46B6-8FE7-483A1BD2E892}">
      <dsp:nvSpPr>
        <dsp:cNvPr id="0" name=""/>
        <dsp:cNvSpPr/>
      </dsp:nvSpPr>
      <dsp:spPr>
        <a:xfrm>
          <a:off x="3097267" y="1658852"/>
          <a:ext cx="3360068" cy="1344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3D printed spacer on membranes e.g. </a:t>
          </a:r>
          <a:r>
            <a:rPr lang="en-SG" sz="2000" kern="1200" dirty="0" err="1"/>
            <a:t>Aquamembranes</a:t>
          </a:r>
          <a:r>
            <a:rPr lang="en-SG" sz="2000" kern="1200" dirty="0"/>
            <a:t> </a:t>
          </a:r>
        </a:p>
      </dsp:txBody>
      <dsp:txXfrm>
        <a:off x="3769281" y="1658852"/>
        <a:ext cx="2016041" cy="1344027"/>
      </dsp:txXfrm>
    </dsp:sp>
    <dsp:sp modelId="{C389CAE6-F8D0-4EED-A7A9-AA8797B25F84}">
      <dsp:nvSpPr>
        <dsp:cNvPr id="0" name=""/>
        <dsp:cNvSpPr/>
      </dsp:nvSpPr>
      <dsp:spPr>
        <a:xfrm>
          <a:off x="6050882" y="1626018"/>
          <a:ext cx="3360068" cy="13440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Reduces energy consumption by up to 30% due to lower pressure drop </a:t>
          </a:r>
        </a:p>
      </dsp:txBody>
      <dsp:txXfrm>
        <a:off x="6722896" y="1626018"/>
        <a:ext cx="2016041" cy="1344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2BC4-B0AE-400C-9167-DE4627383530}" type="datetimeFigureOut">
              <a:rPr lang="en-SG" smtClean="0"/>
              <a:t>20/9/2024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32F39-EB7F-49A7-83E2-8C1FFE3A74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9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AF7ED0-24BF-24C5-0082-07028C74106F}"/>
              </a:ext>
            </a:extLst>
          </p:cNvPr>
          <p:cNvSpPr/>
          <p:nvPr userDrawn="1"/>
        </p:nvSpPr>
        <p:spPr>
          <a:xfrm rot="10800000">
            <a:off x="6312024" y="3918012"/>
            <a:ext cx="5879976" cy="293998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3000"/>
                </a:schemeClr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A1E7953-DC18-098F-22F7-B64378D66399}"/>
              </a:ext>
            </a:extLst>
          </p:cNvPr>
          <p:cNvSpPr/>
          <p:nvPr userDrawn="1"/>
        </p:nvSpPr>
        <p:spPr>
          <a:xfrm rot="5400000">
            <a:off x="7086453" y="1701849"/>
            <a:ext cx="6807396" cy="340369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84000">
                <a:schemeClr val="tx2"/>
              </a:gs>
              <a:gs pos="27000">
                <a:schemeClr val="accent2"/>
              </a:gs>
              <a:gs pos="65000">
                <a:schemeClr val="accent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554CBC-6DDD-8386-FF83-CF62518B0A8B}"/>
              </a:ext>
            </a:extLst>
          </p:cNvPr>
          <p:cNvSpPr/>
          <p:nvPr userDrawn="1"/>
        </p:nvSpPr>
        <p:spPr>
          <a:xfrm>
            <a:off x="7847856" y="0"/>
            <a:ext cx="1656184" cy="1245152"/>
          </a:xfrm>
          <a:custGeom>
            <a:avLst/>
            <a:gdLst>
              <a:gd name="connsiteX0" fmla="*/ 116493 w 1656184"/>
              <a:gd name="connsiteY0" fmla="*/ 0 h 1245152"/>
              <a:gd name="connsiteX1" fmla="*/ 1539691 w 1656184"/>
              <a:gd name="connsiteY1" fmla="*/ 0 h 1245152"/>
              <a:gd name="connsiteX2" fmla="*/ 1591108 w 1656184"/>
              <a:gd name="connsiteY2" fmla="*/ 94729 h 1245152"/>
              <a:gd name="connsiteX3" fmla="*/ 1656184 w 1656184"/>
              <a:gd name="connsiteY3" fmla="*/ 417060 h 1245152"/>
              <a:gd name="connsiteX4" fmla="*/ 828092 w 1656184"/>
              <a:gd name="connsiteY4" fmla="*/ 1245152 h 1245152"/>
              <a:gd name="connsiteX5" fmla="*/ 0 w 1656184"/>
              <a:gd name="connsiteY5" fmla="*/ 417060 h 1245152"/>
              <a:gd name="connsiteX6" fmla="*/ 65076 w 1656184"/>
              <a:gd name="connsiteY6" fmla="*/ 94729 h 1245152"/>
              <a:gd name="connsiteX7" fmla="*/ 116493 w 1656184"/>
              <a:gd name="connsiteY7" fmla="*/ 0 h 124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184" h="1245152">
                <a:moveTo>
                  <a:pt x="116493" y="0"/>
                </a:moveTo>
                <a:lnTo>
                  <a:pt x="1539691" y="0"/>
                </a:lnTo>
                <a:lnTo>
                  <a:pt x="1591108" y="94729"/>
                </a:lnTo>
                <a:cubicBezTo>
                  <a:pt x="1633012" y="193801"/>
                  <a:pt x="1656184" y="302724"/>
                  <a:pt x="1656184" y="417060"/>
                </a:cubicBezTo>
                <a:cubicBezTo>
                  <a:pt x="1656184" y="874403"/>
                  <a:pt x="1285435" y="1245152"/>
                  <a:pt x="828092" y="1245152"/>
                </a:cubicBezTo>
                <a:cubicBezTo>
                  <a:pt x="370749" y="1245152"/>
                  <a:pt x="0" y="874403"/>
                  <a:pt x="0" y="417060"/>
                </a:cubicBezTo>
                <a:cubicBezTo>
                  <a:pt x="0" y="302724"/>
                  <a:pt x="23172" y="193801"/>
                  <a:pt x="65076" y="94729"/>
                </a:cubicBezTo>
                <a:lnTo>
                  <a:pt x="11649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3A09D-068E-C59F-621A-80A2AEC52C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4F78C-FC5D-2218-7168-244C9F1A9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54" y="3602038"/>
            <a:ext cx="9734746" cy="135646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B9FCB3-F659-C1BE-E65D-4667818DBF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263" y="443734"/>
            <a:ext cx="2428387" cy="529264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4B8D627-091A-8BC5-F23C-08B3ED91C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450" y="5086350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Presenter Name</a:t>
            </a:r>
            <a:endParaRPr lang="en-SG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15B718C-6C7A-5BDA-7C49-4E1C46F1FE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254" y="5538845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Date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089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27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17DD8B-AB46-74A6-8AD2-D0C01FE53F76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8E71DAC-CE68-E073-4F7B-3280031FD2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2A68D-8FA5-A0CC-7000-256C80CD2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8EF0-B001-921F-B65D-54E4E318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51208-EF60-1D2F-BCF7-B21EFAA51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699C9-4652-BB87-F5EE-A0963903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839D-DE53-9018-8467-49501B29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52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AB2ED-9F1E-D420-230A-A2FBB0C8A22B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73C49C6-836A-63C7-44EA-C9E048B39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CF2B2-F3E1-2679-7DC7-DEE23B5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F6D3D-AA79-B712-493B-4FF63D692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60E1B-0EC7-8F4E-56E0-E0F90DA10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BE77-CCCB-2A03-BA7A-F250173F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FECF-4EC5-EDB3-C796-66BBB95F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0928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0A6A7-959D-89A9-3460-7E98B7D2B2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1E7CA-7E21-2D67-8900-18DFA7D9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6D2399-D8DA-A03A-65A1-865000D90C9F}"/>
              </a:ext>
            </a:extLst>
          </p:cNvPr>
          <p:cNvSpPr/>
          <p:nvPr userDrawn="1"/>
        </p:nvSpPr>
        <p:spPr>
          <a:xfrm>
            <a:off x="0" y="-10697"/>
            <a:ext cx="12191999" cy="6258762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C323C71-D220-1767-0A46-EF91177FF0A0}"/>
              </a:ext>
            </a:extLst>
          </p:cNvPr>
          <p:cNvSpPr/>
          <p:nvPr userDrawn="1"/>
        </p:nvSpPr>
        <p:spPr>
          <a:xfrm rot="10800000">
            <a:off x="608066" y="1488171"/>
            <a:ext cx="9293641" cy="4814036"/>
          </a:xfrm>
          <a:custGeom>
            <a:avLst/>
            <a:gdLst>
              <a:gd name="connsiteX0" fmla="*/ 0 w 6285644"/>
              <a:gd name="connsiteY0" fmla="*/ 0 h 3084500"/>
              <a:gd name="connsiteX1" fmla="*/ 6285644 w 6285644"/>
              <a:gd name="connsiteY1" fmla="*/ 0 h 3084500"/>
              <a:gd name="connsiteX2" fmla="*/ 6283066 w 6285644"/>
              <a:gd name="connsiteY2" fmla="*/ 101972 h 3084500"/>
              <a:gd name="connsiteX3" fmla="*/ 3142822 w 6285644"/>
              <a:gd name="connsiteY3" fmla="*/ 3084500 h 3084500"/>
              <a:gd name="connsiteX4" fmla="*/ 2578 w 6285644"/>
              <a:gd name="connsiteY4" fmla="*/ 101972 h 3084500"/>
              <a:gd name="connsiteX5" fmla="*/ 0 w 6285644"/>
              <a:gd name="connsiteY5" fmla="*/ 0 h 308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5644" h="3084500">
                <a:moveTo>
                  <a:pt x="0" y="0"/>
                </a:moveTo>
                <a:lnTo>
                  <a:pt x="6285644" y="0"/>
                </a:lnTo>
                <a:lnTo>
                  <a:pt x="6283066" y="101972"/>
                </a:lnTo>
                <a:cubicBezTo>
                  <a:pt x="6198851" y="1763344"/>
                  <a:pt x="4825122" y="3084500"/>
                  <a:pt x="3142822" y="3084500"/>
                </a:cubicBezTo>
                <a:cubicBezTo>
                  <a:pt x="1460522" y="3084500"/>
                  <a:pt x="86794" y="1763344"/>
                  <a:pt x="2578" y="101972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9000">
                <a:schemeClr val="accent2">
                  <a:alpha val="54000"/>
                  <a:lumMod val="58000"/>
                  <a:lumOff val="42000"/>
                </a:schemeClr>
              </a:gs>
              <a:gs pos="100000">
                <a:srgbClr val="2D2082">
                  <a:alpha val="47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CB15839-6E93-54BB-22E6-D02AF167E267}"/>
              </a:ext>
            </a:extLst>
          </p:cNvPr>
          <p:cNvSpPr/>
          <p:nvPr userDrawn="1"/>
        </p:nvSpPr>
        <p:spPr>
          <a:xfrm>
            <a:off x="3011326" y="-15532"/>
            <a:ext cx="9164923" cy="6018438"/>
          </a:xfrm>
          <a:custGeom>
            <a:avLst/>
            <a:gdLst>
              <a:gd name="connsiteX0" fmla="*/ 0 w 10384123"/>
              <a:gd name="connsiteY0" fmla="*/ 0 h 6819064"/>
              <a:gd name="connsiteX1" fmla="*/ 10384123 w 10384123"/>
              <a:gd name="connsiteY1" fmla="*/ 0 h 6819064"/>
              <a:gd name="connsiteX2" fmla="*/ 10384123 w 10384123"/>
              <a:gd name="connsiteY2" fmla="*/ 5543189 h 6819064"/>
              <a:gd name="connsiteX3" fmla="*/ 10164986 w 10384123"/>
              <a:gd name="connsiteY3" fmla="*/ 5701234 h 6819064"/>
              <a:gd name="connsiteX4" fmla="*/ 6582205 w 10384123"/>
              <a:gd name="connsiteY4" fmla="*/ 6819064 h 6819064"/>
              <a:gd name="connsiteX5" fmla="*/ 5399 w 10384123"/>
              <a:gd name="connsiteY5" fmla="*/ 225435 h 6819064"/>
              <a:gd name="connsiteX6" fmla="*/ 0 w 10384123"/>
              <a:gd name="connsiteY6" fmla="*/ 0 h 681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84123" h="6819064">
                <a:moveTo>
                  <a:pt x="0" y="0"/>
                </a:moveTo>
                <a:lnTo>
                  <a:pt x="10384123" y="0"/>
                </a:lnTo>
                <a:lnTo>
                  <a:pt x="10384123" y="5543189"/>
                </a:lnTo>
                <a:lnTo>
                  <a:pt x="10164986" y="5701234"/>
                </a:lnTo>
                <a:cubicBezTo>
                  <a:pt x="9133832" y="6408334"/>
                  <a:pt x="7903459" y="6819064"/>
                  <a:pt x="6582205" y="6819064"/>
                </a:cubicBezTo>
                <a:cubicBezTo>
                  <a:pt x="3058861" y="6819064"/>
                  <a:pt x="181778" y="3898316"/>
                  <a:pt x="5399" y="2254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9000">
                <a:schemeClr val="accent2">
                  <a:lumMod val="64000"/>
                  <a:lumOff val="36000"/>
                  <a:alpha val="38000"/>
                </a:schemeClr>
              </a:gs>
              <a:gs pos="100000">
                <a:srgbClr val="2D2082">
                  <a:alpha val="4200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1BD8D2-199D-828C-0F80-3A0A97924607}"/>
              </a:ext>
            </a:extLst>
          </p:cNvPr>
          <p:cNvSpPr txBox="1">
            <a:spLocks/>
          </p:cNvSpPr>
          <p:nvPr userDrawn="1"/>
        </p:nvSpPr>
        <p:spPr>
          <a:xfrm>
            <a:off x="114008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6DDAAC-75AD-49FC-5446-7312ED4960DC}"/>
              </a:ext>
            </a:extLst>
          </p:cNvPr>
          <p:cNvSpPr txBox="1">
            <a:spLocks/>
          </p:cNvSpPr>
          <p:nvPr userDrawn="1"/>
        </p:nvSpPr>
        <p:spPr>
          <a:xfrm>
            <a:off x="479425" y="6356350"/>
            <a:ext cx="660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C436D1-A9F0-4DFC-9B9E-05329500316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1775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24B2B1-2324-5F82-B53A-9E87CD3CC90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A33248-0653-2A12-9AB5-FE85ED9A177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F7DED62-1965-FE2D-9310-2407D2149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7168" y="1330827"/>
              <a:ext cx="5237665" cy="3541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610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F977-F626-14DF-D6E1-463642BB5A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7AB44-6F9A-7BE4-5C95-2C2F889B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B004-216E-16C3-508E-58DE4F5E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C320-110F-41C8-57BB-826CA88C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A5501-026F-A668-AD72-1ECCA9B7F0F9}"/>
              </a:ext>
            </a:extLst>
          </p:cNvPr>
          <p:cNvSpPr/>
          <p:nvPr userDrawn="1"/>
        </p:nvSpPr>
        <p:spPr>
          <a:xfrm>
            <a:off x="-28444" y="-1869"/>
            <a:ext cx="12220444" cy="464856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2571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5F087-B049-6C74-6F0E-C6CF879D6B54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A5A81-2A9D-E557-8A82-086E9B22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CAC7-ADBF-5B39-B9FE-36E558AD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CE49FF-84B3-1E8F-678F-043189342122}"/>
              </a:ext>
            </a:extLst>
          </p:cNvPr>
          <p:cNvSpPr/>
          <p:nvPr userDrawn="1"/>
        </p:nvSpPr>
        <p:spPr>
          <a:xfrm>
            <a:off x="-28444" y="-1870"/>
            <a:ext cx="2285507" cy="685987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4654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E14C-7B0D-2FA3-B724-2985FFCA7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7705D-60FB-719A-52FA-9A09F0F1D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ADBDB59-55AC-B832-501E-7F3CEA55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C101147-6ED3-B5A1-7C79-9BC95B15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4A6635-C439-BE95-F584-AB6D6C03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20B-20A7-4ED6-809C-068E7555D9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9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732D-6462-BB50-171B-3033F123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D138-7A5F-C247-134E-00646F4D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43C3-A896-2707-4CFC-38907657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3FC3-E417-6CE3-664E-374E76F3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57DB-2365-2845-35EE-BAE763CC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20B-20A7-4ED6-809C-068E7555D9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693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7289-EE7D-F5CA-B2B2-C6C749DD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0D943-BA80-B581-57F9-D4E7BE92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336B-20A5-CFF4-8394-B99EF974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50A04-B829-0B3F-6870-F7655D16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9CF6-E211-C564-CAE2-845A5A76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20B-20A7-4ED6-809C-068E7555D9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5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A09D-068E-C59F-621A-80A2AEC52C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4F78C-FC5D-2218-7168-244C9F1A9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54" y="3602038"/>
            <a:ext cx="9734746" cy="135646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B9FCB3-F659-C1BE-E65D-4667818DBF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263" y="443734"/>
            <a:ext cx="2428387" cy="529264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4B8D627-091A-8BC5-F23C-08B3ED91C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450" y="5086350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Presenter Name</a:t>
            </a:r>
            <a:endParaRPr lang="en-SG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15B718C-6C7A-5BDA-7C49-4E1C46F1FE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254" y="5538845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Date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6284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FE3-AC7A-5D6A-6F51-CC89C679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E3B0-D7C0-11F4-BDE4-2C45A463F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60F6F-CBD6-35A2-71E1-D8967418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16B34-D230-A3E9-FBE8-08F65CFB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2F78D-1A8E-B3F5-51BB-4C246EDA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EC47-995B-3B88-3BEF-86399394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20B-20A7-4ED6-809C-068E7555D9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9754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D8EF-1B93-FCFC-32E1-29C3F7C0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B0A65-EDB3-2A5D-2C59-82EAB139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36A6B-891A-B038-AA43-43979F835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1EA3C-0A7B-DA68-E7D4-488CC040F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838-AE18-28A6-FF8E-E38349CDF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15F6F-4AD7-A261-4E9C-861BC189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B37E5-8E0C-6AFA-E8EB-9E814F3A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3B23B-2E95-305B-7241-7B0F43E6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20B-20A7-4ED6-809C-068E7555D9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9836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FBAA-366D-B3C5-0018-766E4D96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56E18-45B2-ED04-9615-5339A1D9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B4931-7CCE-7953-421F-5A050D10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F7729-1E67-DD1C-BF75-BF24BFC1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20B-20A7-4ED6-809C-068E7555D9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6651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631AC-08D4-D74D-C5E3-E08FDA34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B22B9-7030-CE31-51A9-6001CB91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56B3-030C-3D83-47A1-72F00194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20B-20A7-4ED6-809C-068E7555D9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408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28ED-85F6-BBA7-E354-25DCCE9B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EC9C6-3D14-1AA4-B52C-02C5F145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0D68B-F3AE-4C71-DE7A-23EE629CB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D12AA-B6A7-0251-1AAD-0B813033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82EEE-497A-8629-5D38-C2931F79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8E93-8922-D0C8-3306-1648E62D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20B-20A7-4ED6-809C-068E7555D9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60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3C94-0B3B-F6D9-13C9-779EC8A4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7CF70-1E22-E381-DE12-3420B5552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5656C-703C-AF8C-98C0-987E850DF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43EB4-18BF-0FDD-38F2-B0419B49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6AE92-BC13-5F86-D792-0B129882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70C44-EA4D-02B1-8412-90E6F66A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20B-20A7-4ED6-809C-068E7555D9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05106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AD9D-6743-585A-1C74-B6D8984C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B9458-9042-7EF4-3D60-3F18FF33B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137-AF07-EEC7-CFDA-FA5E0EDE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7710F-2FBD-1AA0-2244-4DD52167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F019-C320-35F1-9FDE-37019858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20B-20A7-4ED6-809C-068E7555D9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063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F9E8A-E9EB-1A90-B9CF-9932B481D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6F7FC-E10B-537E-2CEC-694C7D4B7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5F7F-964E-FAD3-67A7-C375E86F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7BEC-6D62-D6D0-58AB-E95EBBC4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CA0C-A1B1-3C02-4F4E-9A84B21B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20B-20A7-4ED6-809C-068E7555D9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53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7AD68DD-11C6-3D7E-E3CB-CF76EF083C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0799"/>
            <a:ext cx="1451621" cy="316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F7755-59E2-2228-E961-9F907EE92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1931-0EE5-2424-AAB2-2314CCF4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655C-323C-786C-33AE-1C04166E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SG" dirty="0"/>
              <a:t>GRADIANT CONFIDENTIAL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AD8A7-9216-4DE7-B638-1FEBE0E8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SG" sz="800" kern="120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C436D1-A9F0-4DFC-9B9E-05329500316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561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01B748-51F7-A074-A6B2-31C842457FF4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F7755-59E2-2228-E961-9F907EE92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1931-0EE5-2424-AAB2-2314CCF4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655C-323C-786C-33AE-1C04166E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AD8A7-9216-4DE7-B638-1FEBE0E8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D9369F9-E821-292F-3EA0-BD00C063B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41D37-956D-83B3-86C2-6504E4FED473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437FC-CD10-E578-0BB2-0ECED46E2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3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FDFC-2F70-9F04-AF61-2BF55A19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411" y="342900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20D4-BB08-228E-78A0-B1365A9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3ADA-AD7A-21FC-BFCF-0CF15131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AE291A3-6D4F-718E-DFB1-7CC8DA9C0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78ED00-10FA-C356-51D1-62A5109518B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1"/>
              </a:gs>
              <a:gs pos="3700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437FC-CD10-E578-0BB2-0ECED46E2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3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FDFC-2F70-9F04-AF61-2BF55A19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411" y="342900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C75BDD8-8C0B-81BB-0E23-796CEA7C91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9022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5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B1A041-2C32-4F79-ED32-539AC7E69E37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7D266-3E9C-EA05-BAC4-96E9522AF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5B7D-8456-5D7C-C3F7-147B8A4F9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BEAF6-FFB5-33D3-0905-9C776ED74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47356-A149-D75D-E138-A7196E77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BDC1B-DB05-0A6B-78DF-94716AAB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B1450AF-A791-57C7-E7A5-AEC6FE44F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0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3E892C-40F7-C41C-A4D9-812CA9F56150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F5E-4333-837B-DDE6-F05A6A4208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D4C63-E253-69AF-201C-03F1C373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378C6-69C0-188A-7AC6-F54A491E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B80B5-884F-541F-AA6A-CEAA69C4A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DCEE9-C3FF-E92A-EEFA-0B13385F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F40E2-A74E-F77D-C0BB-B465919D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6CF6B-D0CC-1694-91F5-194DB1BF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249EEA-CDB6-804C-60D6-4E2CF622E5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7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90C15-ED94-2A60-E933-B1590B42CDBB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5D431-7D3B-FA0F-389F-D59178DFDE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DA40B-6C0B-A9AE-2A3E-02151DDB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0BCDB-85AE-762C-CB76-23A2AD0A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3801949-EDC5-1268-9058-AD1FAF7B21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984AA-09E7-2058-B9A6-F0F56EA2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3626A-92FE-D900-A863-32115CCC2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CA69-4B1E-5098-AAC4-7A49C88F6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356350"/>
            <a:ext cx="660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8C436D1-A9F0-4DFC-9B9E-05329500316D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E0FD-A617-7EC9-1232-AE3A4F17A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008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GRADIANT CONFIDENTIAL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665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50" r:id="rId4"/>
    <p:sldLayoutId id="2147483651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74" r:id="rId13"/>
    <p:sldLayoutId id="2147483673" r:id="rId14"/>
    <p:sldLayoutId id="2147483658" r:id="rId15"/>
    <p:sldLayoutId id="2147483659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Josefin Sans Light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795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pos="30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F2C71-66E3-A0B8-0CFC-AF5DC2E6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3E7FC-1079-9815-9B5F-EA6E5D14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3A473-5F20-D97F-E4A3-C3A08EF32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D6F0-CFCF-F678-AD8B-9769539AC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27B77-1E21-70FA-83CC-D41F0E42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D920B-20A7-4ED6-809C-068E7555D9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44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73A4-350A-F1FB-B1F6-C8CE5FD87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230" y="1156869"/>
            <a:ext cx="9829800" cy="2387600"/>
          </a:xfrm>
        </p:spPr>
        <p:txBody>
          <a:bodyPr/>
          <a:lstStyle/>
          <a:p>
            <a:r>
              <a:rPr lang="en-US" dirty="0"/>
              <a:t>Projections and Lab Study with </a:t>
            </a:r>
            <a:r>
              <a:rPr lang="en-US" dirty="0" err="1"/>
              <a:t>Aquamembranes</a:t>
            </a:r>
            <a:r>
              <a:rPr lang="en-US" dirty="0"/>
              <a:t>  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F4977-7717-C6E4-E8D3-1F863B126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436E5-7FA5-C8A6-F196-FB87D65341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Sept-2024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457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08FF-3C04-2812-E131-E5C29798D7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851" y="-153803"/>
            <a:ext cx="12663488" cy="1325563"/>
          </a:xfrm>
        </p:spPr>
        <p:txBody>
          <a:bodyPr/>
          <a:lstStyle/>
          <a:p>
            <a:r>
              <a:rPr lang="en-SG" dirty="0"/>
              <a:t>Comparison of RO vs SBRO – same feed flow = 90 m3/h, different </a:t>
            </a:r>
            <a:br>
              <a:rPr lang="en-SG" dirty="0"/>
            </a:br>
            <a:r>
              <a:rPr lang="en-SG" dirty="0"/>
              <a:t>flux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52B58-A119-AD51-BAC1-85F2156BB8D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SG" dirty="0"/>
              <a:t>GRADIANT CONFIDENTIAL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28174-C07E-6D70-B5DA-D33F0784DA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660400" cy="365125"/>
          </a:xfrm>
        </p:spPr>
        <p:txBody>
          <a:bodyPr/>
          <a:lstStyle/>
          <a:p>
            <a:fld id="{D8C436D1-A9F0-4DFC-9B9E-05329500316D}" type="slidenum">
              <a:rPr lang="en-SG" smtClean="0"/>
              <a:pPr/>
              <a:t>10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54846-159D-17F0-16F9-D5AC92DB1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93309"/>
              </p:ext>
            </p:extLst>
          </p:nvPr>
        </p:nvGraphicFramePr>
        <p:xfrm>
          <a:off x="132626" y="993083"/>
          <a:ext cx="12015523" cy="292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68">
                  <a:extLst>
                    <a:ext uri="{9D8B030D-6E8A-4147-A177-3AD203B41FA5}">
                      <a16:colId xmlns:a16="http://schemas.microsoft.com/office/drawing/2014/main" val="1736026414"/>
                    </a:ext>
                  </a:extLst>
                </a:gridCol>
                <a:gridCol w="747177">
                  <a:extLst>
                    <a:ext uri="{9D8B030D-6E8A-4147-A177-3AD203B41FA5}">
                      <a16:colId xmlns:a16="http://schemas.microsoft.com/office/drawing/2014/main" val="3328194984"/>
                    </a:ext>
                  </a:extLst>
                </a:gridCol>
                <a:gridCol w="747177">
                  <a:extLst>
                    <a:ext uri="{9D8B030D-6E8A-4147-A177-3AD203B41FA5}">
                      <a16:colId xmlns:a16="http://schemas.microsoft.com/office/drawing/2014/main" val="2778862564"/>
                    </a:ext>
                  </a:extLst>
                </a:gridCol>
                <a:gridCol w="747177">
                  <a:extLst>
                    <a:ext uri="{9D8B030D-6E8A-4147-A177-3AD203B41FA5}">
                      <a16:colId xmlns:a16="http://schemas.microsoft.com/office/drawing/2014/main" val="125858974"/>
                    </a:ext>
                  </a:extLst>
                </a:gridCol>
                <a:gridCol w="747177">
                  <a:extLst>
                    <a:ext uri="{9D8B030D-6E8A-4147-A177-3AD203B41FA5}">
                      <a16:colId xmlns:a16="http://schemas.microsoft.com/office/drawing/2014/main" val="2481171649"/>
                    </a:ext>
                  </a:extLst>
                </a:gridCol>
                <a:gridCol w="747177">
                  <a:extLst>
                    <a:ext uri="{9D8B030D-6E8A-4147-A177-3AD203B41FA5}">
                      <a16:colId xmlns:a16="http://schemas.microsoft.com/office/drawing/2014/main" val="4087328484"/>
                    </a:ext>
                  </a:extLst>
                </a:gridCol>
                <a:gridCol w="747177">
                  <a:extLst>
                    <a:ext uri="{9D8B030D-6E8A-4147-A177-3AD203B41FA5}">
                      <a16:colId xmlns:a16="http://schemas.microsoft.com/office/drawing/2014/main" val="426596622"/>
                    </a:ext>
                  </a:extLst>
                </a:gridCol>
                <a:gridCol w="747177">
                  <a:extLst>
                    <a:ext uri="{9D8B030D-6E8A-4147-A177-3AD203B41FA5}">
                      <a16:colId xmlns:a16="http://schemas.microsoft.com/office/drawing/2014/main" val="2835214357"/>
                    </a:ext>
                  </a:extLst>
                </a:gridCol>
                <a:gridCol w="747177">
                  <a:extLst>
                    <a:ext uri="{9D8B030D-6E8A-4147-A177-3AD203B41FA5}">
                      <a16:colId xmlns:a16="http://schemas.microsoft.com/office/drawing/2014/main" val="3483062159"/>
                    </a:ext>
                  </a:extLst>
                </a:gridCol>
                <a:gridCol w="747177">
                  <a:extLst>
                    <a:ext uri="{9D8B030D-6E8A-4147-A177-3AD203B41FA5}">
                      <a16:colId xmlns:a16="http://schemas.microsoft.com/office/drawing/2014/main" val="136234489"/>
                    </a:ext>
                  </a:extLst>
                </a:gridCol>
                <a:gridCol w="747177">
                  <a:extLst>
                    <a:ext uri="{9D8B030D-6E8A-4147-A177-3AD203B41FA5}">
                      <a16:colId xmlns:a16="http://schemas.microsoft.com/office/drawing/2014/main" val="676384958"/>
                    </a:ext>
                  </a:extLst>
                </a:gridCol>
                <a:gridCol w="747177">
                  <a:extLst>
                    <a:ext uri="{9D8B030D-6E8A-4147-A177-3AD203B41FA5}">
                      <a16:colId xmlns:a16="http://schemas.microsoft.com/office/drawing/2014/main" val="1319830354"/>
                    </a:ext>
                  </a:extLst>
                </a:gridCol>
                <a:gridCol w="747177">
                  <a:extLst>
                    <a:ext uri="{9D8B030D-6E8A-4147-A177-3AD203B41FA5}">
                      <a16:colId xmlns:a16="http://schemas.microsoft.com/office/drawing/2014/main" val="2125362095"/>
                    </a:ext>
                  </a:extLst>
                </a:gridCol>
                <a:gridCol w="747177">
                  <a:extLst>
                    <a:ext uri="{9D8B030D-6E8A-4147-A177-3AD203B41FA5}">
                      <a16:colId xmlns:a16="http://schemas.microsoft.com/office/drawing/2014/main" val="2280398871"/>
                    </a:ext>
                  </a:extLst>
                </a:gridCol>
                <a:gridCol w="747177">
                  <a:extLst>
                    <a:ext uri="{9D8B030D-6E8A-4147-A177-3AD203B41FA5}">
                      <a16:colId xmlns:a16="http://schemas.microsoft.com/office/drawing/2014/main" val="3960024399"/>
                    </a:ext>
                  </a:extLst>
                </a:gridCol>
                <a:gridCol w="747177">
                  <a:extLst>
                    <a:ext uri="{9D8B030D-6E8A-4147-A177-3AD203B41FA5}">
                      <a16:colId xmlns:a16="http://schemas.microsoft.com/office/drawing/2014/main" val="3916654851"/>
                    </a:ext>
                  </a:extLst>
                </a:gridCol>
              </a:tblGrid>
              <a:tr h="160398">
                <a:tc>
                  <a:txBody>
                    <a:bodyPr/>
                    <a:lstStyle/>
                    <a:p>
                      <a:endParaRPr lang="en-SG" sz="1400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RO – 56 % recovery </a:t>
                      </a:r>
                      <a:br>
                        <a:rPr lang="en-SG" sz="2000" b="1" dirty="0"/>
                      </a:br>
                      <a:r>
                        <a:rPr lang="en-SG" sz="1800" b="1" dirty="0"/>
                        <a:t>Product flow = 50.4 m3/hr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RO – 93% recovery </a:t>
                      </a:r>
                      <a:br>
                        <a:rPr lang="en-SG" sz="2000" b="1" dirty="0"/>
                      </a:br>
                      <a:r>
                        <a:rPr lang="en-SG" sz="1800" b="1" dirty="0"/>
                        <a:t>Product flow = 83.7 m3/h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SBRO – 93% recovery</a:t>
                      </a:r>
                    </a:p>
                    <a:p>
                      <a:pPr algn="ctr"/>
                      <a:r>
                        <a:rPr lang="en-SG" sz="2000" b="1" dirty="0"/>
                        <a:t>Product flow = 83.7 m3/h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32703"/>
                  </a:ext>
                </a:extLst>
              </a:tr>
              <a:tr h="940279">
                <a:tc>
                  <a:txBody>
                    <a:bodyPr/>
                    <a:lstStyle/>
                    <a:p>
                      <a:r>
                        <a:rPr lang="en-SG" sz="950" b="1" dirty="0"/>
                        <a:t>Membrane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50" b="1" dirty="0"/>
                        <a:t>Flux (LMH)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50" b="1" dirty="0"/>
                        <a:t>RO feed pressure (bar)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50" b="1" dirty="0"/>
                        <a:t>RO Specific Energy (kWh/m3)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50" b="1" dirty="0"/>
                        <a:t>Permeate TDS (mg/L)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50" b="1" dirty="0"/>
                        <a:t>CIP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50" b="1" dirty="0"/>
                        <a:t>Flux (LMH)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50" b="1" dirty="0"/>
                        <a:t>RO feed pressure (bar)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50" b="1" dirty="0"/>
                        <a:t>RO Specific Energy (kWh/m3)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50" b="1" dirty="0"/>
                        <a:t>Permeate TDS (mg/L)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50" b="1" dirty="0"/>
                        <a:t>CIP frequency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50" b="1" dirty="0"/>
                        <a:t>Flux (LMH)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50" b="1" dirty="0"/>
                        <a:t>SBRO  max feed pressure (bar)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50" b="1" dirty="0"/>
                        <a:t>SBRO Specific Energy (kWh/m3)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50" b="1" dirty="0"/>
                        <a:t>Permeate TDS (mg/L)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9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50" b="1" dirty="0"/>
                        <a:t>CIP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45204"/>
                  </a:ext>
                </a:extLst>
              </a:tr>
              <a:tr h="4950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Dupont CR100 </a:t>
                      </a:r>
                      <a:r>
                        <a:rPr lang="en-SG" sz="1200" b="1" dirty="0">
                          <a:solidFill>
                            <a:srgbClr val="0070C0"/>
                          </a:solidFill>
                        </a:rPr>
                        <a:t>(Wave)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18.67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4 times per year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22.6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10.1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40.70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365 times per year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22.6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0.27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80.37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3 times per year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40534"/>
                  </a:ext>
                </a:extLst>
              </a:tr>
              <a:tr h="598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AQ-AM-BW505-ECO1.0</a:t>
                      </a:r>
                      <a:endParaRPr lang="en-SG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18.61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4 times per year </a:t>
                      </a:r>
                    </a:p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17.9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8.62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0.32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51.15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365 times per year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8.62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134.51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3 times per year </a:t>
                      </a:r>
                    </a:p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0147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A36BF4-9A32-FDF1-02B9-ECBB97E86B44}"/>
              </a:ext>
            </a:extLst>
          </p:cNvPr>
          <p:cNvSpPr txBox="1">
            <a:spLocks/>
          </p:cNvSpPr>
          <p:nvPr/>
        </p:nvSpPr>
        <p:spPr>
          <a:xfrm>
            <a:off x="235310" y="4079230"/>
            <a:ext cx="12104298" cy="2406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u="sng" dirty="0">
                <a:solidFill>
                  <a:schemeClr val="tx1"/>
                </a:solidFill>
                <a:ea typeface="Source Sans Pro"/>
              </a:rPr>
              <a:t>Key findings: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ea typeface="Source Sans Pro"/>
              </a:rPr>
              <a:t>The RO production (product flow) at 56% recovery is lower than that at 93.1 % recovery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ea typeface="Source Sans Pro"/>
              </a:rPr>
              <a:t>Energy consumption at 93.1% recovery = RO-CR100 &gt; RO-AQ &gt; SBRO-CR100 &gt; SBRO-AQ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ea typeface="Source Sans Pro"/>
              </a:rPr>
              <a:t>The energy consumption is ~30% lower for SBRO compared to RO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  <a:ea typeface="Source Sans Pro"/>
              </a:rPr>
              <a:t>Aquamembranes</a:t>
            </a:r>
            <a:r>
              <a:rPr lang="en-US" sz="1600" dirty="0">
                <a:solidFill>
                  <a:schemeClr val="tx1"/>
                </a:solidFill>
                <a:ea typeface="Source Sans Pro"/>
              </a:rPr>
              <a:t> can save ~22% energy in the SBRO process compared to the Dupont membrane → AQ is operating at lower flux (same feed flowrate) due to the larger membrane area → this leads to higher permeate TDS for AQ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ea typeface="Source Sans Pro"/>
              </a:rPr>
              <a:t>Impractical to operate RO at 93% recovery due to the infinite amount of CIP (due to scaling of CaF</a:t>
            </a:r>
            <a:r>
              <a:rPr lang="en-US" sz="1600" baseline="-25000" dirty="0">
                <a:solidFill>
                  <a:schemeClr val="tx1"/>
                </a:solidFill>
                <a:ea typeface="Source Sans Pro"/>
              </a:rPr>
              <a:t>2</a:t>
            </a:r>
            <a:r>
              <a:rPr lang="en-US" sz="1600" dirty="0">
                <a:solidFill>
                  <a:schemeClr val="tx1"/>
                </a:solidFill>
                <a:ea typeface="Source Sans Pro"/>
              </a:rPr>
              <a:t> and SiO2) needed per year as compared to SBRO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ea typeface="Source Sans Pro"/>
              </a:rPr>
              <a:t>SBRO shows lesser CIP frequency due to the semi-batch flushing after each </a:t>
            </a:r>
            <a:r>
              <a:rPr lang="en-US" sz="1600">
                <a:solidFill>
                  <a:schemeClr val="tx1"/>
                </a:solidFill>
                <a:ea typeface="Source Sans Pro"/>
              </a:rPr>
              <a:t>service cycle</a:t>
            </a:r>
            <a:endParaRPr lang="en-US" sz="1600" dirty="0">
              <a:solidFill>
                <a:schemeClr val="tx1"/>
              </a:solidFill>
              <a:ea typeface="Source Sans Pro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D4E46DF-312F-01CC-459C-0211C33AC4B9}"/>
              </a:ext>
            </a:extLst>
          </p:cNvPr>
          <p:cNvSpPr txBox="1">
            <a:spLocks/>
          </p:cNvSpPr>
          <p:nvPr/>
        </p:nvSpPr>
        <p:spPr>
          <a:xfrm>
            <a:off x="11773968" y="6511715"/>
            <a:ext cx="660662" cy="36512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8C436D1-A9F0-4DFC-9B9E-05329500316D}" type="slidenum">
              <a:rPr lang="en-SG" smtClean="0"/>
              <a:pPr>
                <a:spcAft>
                  <a:spcPts val="600"/>
                </a:spcAft>
              </a:pPr>
              <a:t>10</a:t>
            </a:fld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57B01-CE11-9C87-E290-9037A1F96259}"/>
              </a:ext>
            </a:extLst>
          </p:cNvPr>
          <p:cNvSpPr txBox="1"/>
          <p:nvPr/>
        </p:nvSpPr>
        <p:spPr>
          <a:xfrm>
            <a:off x="8054809" y="3927646"/>
            <a:ext cx="633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ea typeface="Source Sans Pro"/>
              </a:rPr>
              <a:t>‡RO and SBRO projection is carried out with 17 PV x 6 Element</a:t>
            </a:r>
          </a:p>
        </p:txBody>
      </p:sp>
    </p:spTree>
    <p:extLst>
      <p:ext uri="{BB962C8B-B14F-4D97-AF65-F5344CB8AC3E}">
        <p14:creationId xmlns:p14="http://schemas.microsoft.com/office/powerpoint/2010/main" val="298225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08FF-3C04-2812-E131-E5C29798D7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74099"/>
            <a:ext cx="12663488" cy="1325563"/>
          </a:xfrm>
        </p:spPr>
        <p:txBody>
          <a:bodyPr/>
          <a:lstStyle/>
          <a:p>
            <a:r>
              <a:rPr lang="en-SG" dirty="0"/>
              <a:t>Comparison of RO vs SBRO – Same flux, higher feed flow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52B58-A119-AD51-BAC1-85F2156BB8D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SG" dirty="0"/>
              <a:t>GRADIANT CONFIDENTIAL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28174-C07E-6D70-B5DA-D33F0784DA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660400" cy="365125"/>
          </a:xfrm>
        </p:spPr>
        <p:txBody>
          <a:bodyPr/>
          <a:lstStyle/>
          <a:p>
            <a:fld id="{D8C436D1-A9F0-4DFC-9B9E-05329500316D}" type="slidenum">
              <a:rPr lang="en-SG" smtClean="0"/>
              <a:pPr/>
              <a:t>11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54846-159D-17F0-16F9-D5AC92DB1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95867"/>
              </p:ext>
            </p:extLst>
          </p:nvPr>
        </p:nvGraphicFramePr>
        <p:xfrm>
          <a:off x="42366" y="877928"/>
          <a:ext cx="12149629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63">
                  <a:extLst>
                    <a:ext uri="{9D8B030D-6E8A-4147-A177-3AD203B41FA5}">
                      <a16:colId xmlns:a16="http://schemas.microsoft.com/office/drawing/2014/main" val="1736026414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2958888982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1332884460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2778862564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125858974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97252994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4087328484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2648614548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728012061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2696888447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1545506076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282848665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4218911978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3210268237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2989735599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2125362095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2280398871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1953754628"/>
                    </a:ext>
                  </a:extLst>
                </a:gridCol>
                <a:gridCol w="632387">
                  <a:extLst>
                    <a:ext uri="{9D8B030D-6E8A-4147-A177-3AD203B41FA5}">
                      <a16:colId xmlns:a16="http://schemas.microsoft.com/office/drawing/2014/main" val="3916654851"/>
                    </a:ext>
                  </a:extLst>
                </a:gridCol>
              </a:tblGrid>
              <a:tr h="434765">
                <a:tc>
                  <a:txBody>
                    <a:bodyPr/>
                    <a:lstStyle/>
                    <a:p>
                      <a:endParaRPr lang="en-SG" sz="14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RO – 56% recovery </a:t>
                      </a:r>
                    </a:p>
                    <a:p>
                      <a:pPr algn="ctr"/>
                      <a:r>
                        <a:rPr lang="en-SG" sz="2000" b="1" dirty="0"/>
                        <a:t>Flux = 13.3 LMH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RO – 93% recovery </a:t>
                      </a:r>
                    </a:p>
                    <a:p>
                      <a:pPr algn="ctr"/>
                      <a:r>
                        <a:rPr lang="en-SG" sz="2000" b="1" dirty="0"/>
                        <a:t>Flux = 22.6 LMH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SBRO – 93% recovery </a:t>
                      </a:r>
                    </a:p>
                    <a:p>
                      <a:pPr algn="ctr"/>
                      <a:r>
                        <a:rPr lang="en-SG" sz="2000" b="1" dirty="0"/>
                        <a:t>Flux = 22.6 LMH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32703"/>
                  </a:ext>
                </a:extLst>
              </a:tr>
              <a:tr h="724670">
                <a:tc>
                  <a:txBody>
                    <a:bodyPr/>
                    <a:lstStyle/>
                    <a:p>
                      <a:r>
                        <a:rPr lang="en-SG" sz="900" b="1" dirty="0"/>
                        <a:t>Membrane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b="1" dirty="0"/>
                        <a:t>Feed flow  (m3/hr)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1" dirty="0"/>
                        <a:t>Product flow (m3/h)</a:t>
                      </a:r>
                    </a:p>
                    <a:p>
                      <a:endParaRPr lang="en-SG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b="1" dirty="0"/>
                        <a:t>RO feed pressure (bar)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b="1" dirty="0"/>
                        <a:t>RO Specific Energy (kWh/m3)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1" dirty="0"/>
                        <a:t>Permeate TDS (mg/L) </a:t>
                      </a:r>
                    </a:p>
                    <a:p>
                      <a:endParaRPr lang="en-SG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b="1" dirty="0"/>
                        <a:t>CIP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b="1" dirty="0"/>
                        <a:t>Feed flow (m3/h)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/>
                        <a:t>Product flow (m3/h)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/>
                        <a:t>RO feed pressure (bar)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/>
                        <a:t>RO Specific Energy (kWh/m3)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1" dirty="0"/>
                        <a:t>Permeate TDS (mg/L)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/>
                        <a:t>CIP frequency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b="1" dirty="0"/>
                        <a:t>Feed flow (m3/h)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b="1" dirty="0"/>
                        <a:t>Product flow (m3/h)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b="1" dirty="0"/>
                        <a:t>SBRO  max feed pressure (bar)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b="1" dirty="0"/>
                        <a:t>SBRO Specific Energy (kWh/m3)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1" dirty="0"/>
                        <a:t>Permeate TDS (mg/L) </a:t>
                      </a:r>
                    </a:p>
                    <a:p>
                      <a:endParaRPr lang="en-SG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b="1" dirty="0"/>
                        <a:t>CIP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45204"/>
                  </a:ext>
                </a:extLst>
              </a:tr>
              <a:tr h="724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Dupont CR100 </a:t>
                      </a:r>
                      <a:r>
                        <a:rPr lang="en-SG" sz="1200" b="1" dirty="0">
                          <a:solidFill>
                            <a:srgbClr val="0070C0"/>
                          </a:solidFill>
                        </a:rPr>
                        <a:t>(Wave)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50.4</a:t>
                      </a:r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002060"/>
                          </a:solidFill>
                        </a:rP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18.67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4 times per year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83.7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10.10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C00000"/>
                          </a:solidFill>
                        </a:rPr>
                        <a:t>0.38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40.70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365 times per year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83.7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002060"/>
                          </a:solidFill>
                        </a:rP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80.37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3 times per year </a:t>
                      </a:r>
                    </a:p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943450"/>
                  </a:ext>
                </a:extLst>
              </a:tr>
              <a:tr h="724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/>
                        <a:t>AQ-AM-BW505-ECO1.0</a:t>
                      </a:r>
                      <a:endParaRPr lang="en-SG" sz="12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114</a:t>
                      </a:r>
                      <a:endParaRPr lang="en-SG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</a:t>
                      </a:r>
                      <a:r>
                        <a:rPr lang="en-SG" sz="1200" b="0" dirty="0"/>
                        <a:t>3.84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002060"/>
                          </a:solidFill>
                        </a:rP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4 times per year </a:t>
                      </a:r>
                    </a:p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114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106.1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9.90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C00000"/>
                          </a:solidFill>
                        </a:rPr>
                        <a:t>0.37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43.24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365 times per year </a:t>
                      </a:r>
                    </a:p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106.1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002060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111.63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3 times per year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32270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A36BF4-9A32-FDF1-02B9-ECBB97E86B44}"/>
              </a:ext>
            </a:extLst>
          </p:cNvPr>
          <p:cNvSpPr txBox="1">
            <a:spLocks/>
          </p:cNvSpPr>
          <p:nvPr/>
        </p:nvSpPr>
        <p:spPr>
          <a:xfrm>
            <a:off x="8079626" y="4367888"/>
            <a:ext cx="9167724" cy="2779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ea typeface="Source Sans Pro"/>
              </a:rPr>
              <a:t>‡RO and SBRO projection is carried out with 17 PV x 6 Element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E3759-6453-2C9C-DB40-140245402FC3}"/>
              </a:ext>
            </a:extLst>
          </p:cNvPr>
          <p:cNvSpPr txBox="1"/>
          <p:nvPr/>
        </p:nvSpPr>
        <p:spPr>
          <a:xfrm>
            <a:off x="160203" y="4472465"/>
            <a:ext cx="120317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u="sng" dirty="0">
                <a:ea typeface="Source Sans Pro"/>
              </a:rPr>
              <a:t>Key findings: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ea typeface="Source Sans Pro"/>
              </a:rPr>
              <a:t>The RO energy consumption at 56% recovery is the same at the same flux for CR100 and AQ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ea typeface="Source Sans Pro"/>
              </a:rPr>
              <a:t>Energy consumption at 93% recovery = RO-CR100 ≈ RO-AQ &gt; SBRO-CR100 ≈ SBRO-AQ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ea typeface="Source Sans Pro"/>
              </a:rPr>
              <a:t>Operation at higher flux for AQ improves the permeate quality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ea typeface="Source Sans Pro"/>
              </a:rPr>
              <a:t>The energy consumption is similar for both CR100 and AQ due to the operation at high flux for AQ</a:t>
            </a:r>
            <a:endParaRPr lang="en-SG" sz="160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7584F0F-70BB-3FFE-AD62-BE6176603033}"/>
              </a:ext>
            </a:extLst>
          </p:cNvPr>
          <p:cNvSpPr txBox="1">
            <a:spLocks/>
          </p:cNvSpPr>
          <p:nvPr/>
        </p:nvSpPr>
        <p:spPr>
          <a:xfrm>
            <a:off x="11627924" y="6492875"/>
            <a:ext cx="660662" cy="36512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8C436D1-A9F0-4DFC-9B9E-05329500316D}" type="slidenum">
              <a:rPr lang="en-SG" smtClean="0"/>
              <a:pPr>
                <a:spcAft>
                  <a:spcPts val="600"/>
                </a:spcAft>
              </a:pPr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077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AF28-FB7E-C6D5-27C8-32B408E2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ROI SBRO experimental study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86688-1EC1-906F-F2C8-CAC481D66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17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2D08-196A-5547-853C-B0FBEAF9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1F919-B4BF-2E8C-3622-7F2319C6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 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72019-3494-FBA2-27BF-2D1EDDE8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z="1800" smtClean="0"/>
              <a:pPr/>
              <a:t>13</a:t>
            </a:fld>
            <a:endParaRPr lang="en-SG" sz="1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CB9F28-41B7-33A0-E98B-9E1F428D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Pilot study was conducted using the ROI semi-batch reverse osmosis (SBRO) setup in lab with synthetic wastewater to investigate the following parameters</a:t>
            </a:r>
          </a:p>
          <a:p>
            <a:pPr lvl="1"/>
            <a:r>
              <a:rPr lang="en-US" dirty="0"/>
              <a:t>Effluent quality</a:t>
            </a:r>
          </a:p>
          <a:p>
            <a:pPr lvl="1"/>
            <a:r>
              <a:rPr lang="en-US" dirty="0"/>
              <a:t>Operating feed pressure  </a:t>
            </a:r>
          </a:p>
          <a:p>
            <a:pPr lvl="1"/>
            <a:r>
              <a:rPr lang="en-US" dirty="0"/>
              <a:t>Effect of recirculation flowrate </a:t>
            </a:r>
          </a:p>
          <a:p>
            <a:r>
              <a:rPr lang="en-US" dirty="0"/>
              <a:t>3x </a:t>
            </a:r>
            <a:r>
              <a:rPr lang="en-US" dirty="0" err="1"/>
              <a:t>Aquamembranes</a:t>
            </a:r>
            <a:r>
              <a:rPr lang="en-US" dirty="0"/>
              <a:t> AM-BW4040-ECO1.0</a:t>
            </a:r>
            <a:r>
              <a:rPr lang="en-SG" dirty="0"/>
              <a:t> and Dupont CR100-4040 were used to evaluate the performance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935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0E51-DEEE-9824-2916-6A95ED50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Schematic diagram of ROI SBRO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4434B-F6BD-253C-9269-1069E3C5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27A48-9F06-12DE-A3D6-56F0EF1F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z="1800" smtClean="0"/>
              <a:t>14</a:t>
            </a:fld>
            <a:endParaRPr lang="en-SG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118A7E-931F-61CC-EB03-865D03968E2F}"/>
              </a:ext>
            </a:extLst>
          </p:cNvPr>
          <p:cNvGrpSpPr/>
          <p:nvPr/>
        </p:nvGrpSpPr>
        <p:grpSpPr>
          <a:xfrm>
            <a:off x="1455576" y="1820653"/>
            <a:ext cx="10483382" cy="3955987"/>
            <a:chOff x="1455576" y="1820653"/>
            <a:chExt cx="10483382" cy="39559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1514F2-CD3B-6CF4-0674-FE8EA7022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576" y="1820653"/>
              <a:ext cx="8882742" cy="3955987"/>
            </a:xfrm>
            <a:prstGeom prst="rect">
              <a:avLst/>
            </a:prstGeom>
            <a:noFill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139336-3765-7D6F-C7CB-8A4326FFE5BC}"/>
                </a:ext>
              </a:extLst>
            </p:cNvPr>
            <p:cNvSpPr/>
            <p:nvPr/>
          </p:nvSpPr>
          <p:spPr>
            <a:xfrm>
              <a:off x="7841807" y="3163379"/>
              <a:ext cx="4097151" cy="5672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SG" b="1" dirty="0">
                  <a:solidFill>
                    <a:srgbClr val="0070C0"/>
                  </a:solidFill>
                </a:rPr>
              </a:br>
              <a:r>
                <a:rPr lang="en-SG" b="1" dirty="0">
                  <a:solidFill>
                    <a:srgbClr val="0070C0"/>
                  </a:solidFill>
                </a:rPr>
                <a:t>CR-100-4040 or </a:t>
              </a:r>
              <a:r>
                <a:rPr lang="en-SG" b="1" dirty="0" err="1">
                  <a:solidFill>
                    <a:srgbClr val="0070C0"/>
                  </a:solidFill>
                </a:rPr>
                <a:t>Aquamembranes</a:t>
              </a:r>
              <a:endParaRPr lang="en-SG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ADCEC8-F8CF-455E-25AA-6B39475B5E0C}"/>
                </a:ext>
              </a:extLst>
            </p:cNvPr>
            <p:cNvSpPr/>
            <p:nvPr/>
          </p:nvSpPr>
          <p:spPr>
            <a:xfrm>
              <a:off x="6828638" y="4026716"/>
              <a:ext cx="1116000" cy="2519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77AC6C-1D0D-FB7C-F60A-42806B8B8443}"/>
              </a:ext>
            </a:extLst>
          </p:cNvPr>
          <p:cNvSpPr txBox="1"/>
          <p:nvPr/>
        </p:nvSpPr>
        <p:spPr>
          <a:xfrm>
            <a:off x="7166976" y="1416000"/>
            <a:ext cx="49434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Feed flowrate = 0.21 m3/</a:t>
            </a:r>
            <a:r>
              <a:rPr lang="en-US" sz="2000" dirty="0" err="1"/>
              <a:t>hr</a:t>
            </a:r>
            <a:endParaRPr lang="en-US" sz="2000" dirty="0"/>
          </a:p>
          <a:p>
            <a:r>
              <a:rPr lang="en-US" sz="2000" dirty="0"/>
              <a:t>Permeate flowrate = 0.19 m3/</a:t>
            </a:r>
            <a:r>
              <a:rPr lang="en-US" sz="2000" dirty="0" err="1"/>
              <a:t>hr</a:t>
            </a:r>
            <a:endParaRPr lang="en-US" sz="2000" dirty="0"/>
          </a:p>
          <a:p>
            <a:r>
              <a:rPr lang="en-US" sz="2000" dirty="0"/>
              <a:t>Temperature = 25 °C </a:t>
            </a:r>
          </a:p>
          <a:p>
            <a:r>
              <a:rPr lang="en-US" sz="2000" dirty="0"/>
              <a:t>Recirculation ~0.16 m3/</a:t>
            </a:r>
            <a:r>
              <a:rPr lang="en-US" sz="2000" dirty="0" err="1"/>
              <a:t>hr</a:t>
            </a:r>
            <a:r>
              <a:rPr lang="en-US" sz="2000" dirty="0"/>
              <a:t> &amp; </a:t>
            </a:r>
            <a:br>
              <a:rPr lang="en-US" sz="2000" dirty="0"/>
            </a:br>
            <a:r>
              <a:rPr lang="en-US" sz="2000" dirty="0"/>
              <a:t>Higher recirculation flow ~0.25 m3/</a:t>
            </a:r>
            <a:r>
              <a:rPr lang="en-US" sz="2000" dirty="0" err="1"/>
              <a:t>hr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5780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48C8-C339-43FE-F227-17654C999D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66688"/>
            <a:ext cx="10515600" cy="1325563"/>
          </a:xfrm>
        </p:spPr>
        <p:txBody>
          <a:bodyPr/>
          <a:lstStyle/>
          <a:p>
            <a:r>
              <a:rPr lang="en-US" dirty="0"/>
              <a:t>Water analysis - Synthetic water testing for CR100-4040, Flux = 26.3 LMH</a:t>
            </a: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150CE-BB84-10F0-B830-F07B7FC769C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D546F-D391-58C3-95B1-A09F86709BA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660400" cy="365125"/>
          </a:xfrm>
        </p:spPr>
        <p:txBody>
          <a:bodyPr/>
          <a:lstStyle/>
          <a:p>
            <a:fld id="{D8C436D1-A9F0-4DFC-9B9E-05329500316D}" type="slidenum">
              <a:rPr lang="en-SG" smtClean="0"/>
              <a:t>15</a:t>
            </a:fld>
            <a:endParaRPr lang="en-SG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AD4FB0-B2C5-8B17-01AE-F7FD6645D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2453"/>
              </p:ext>
            </p:extLst>
          </p:nvPr>
        </p:nvGraphicFramePr>
        <p:xfrm>
          <a:off x="3173976" y="576479"/>
          <a:ext cx="5336048" cy="596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75">
                  <a:extLst>
                    <a:ext uri="{9D8B030D-6E8A-4147-A177-3AD203B41FA5}">
                      <a16:colId xmlns:a16="http://schemas.microsoft.com/office/drawing/2014/main" val="1513219908"/>
                    </a:ext>
                  </a:extLst>
                </a:gridCol>
                <a:gridCol w="946228">
                  <a:extLst>
                    <a:ext uri="{9D8B030D-6E8A-4147-A177-3AD203B41FA5}">
                      <a16:colId xmlns:a16="http://schemas.microsoft.com/office/drawing/2014/main" val="2160684150"/>
                    </a:ext>
                  </a:extLst>
                </a:gridCol>
                <a:gridCol w="997715">
                  <a:extLst>
                    <a:ext uri="{9D8B030D-6E8A-4147-A177-3AD203B41FA5}">
                      <a16:colId xmlns:a16="http://schemas.microsoft.com/office/drawing/2014/main" val="3160832426"/>
                    </a:ext>
                  </a:extLst>
                </a:gridCol>
                <a:gridCol w="997715">
                  <a:extLst>
                    <a:ext uri="{9D8B030D-6E8A-4147-A177-3AD203B41FA5}">
                      <a16:colId xmlns:a16="http://schemas.microsoft.com/office/drawing/2014/main" val="3415865603"/>
                    </a:ext>
                  </a:extLst>
                </a:gridCol>
                <a:gridCol w="997715">
                  <a:extLst>
                    <a:ext uri="{9D8B030D-6E8A-4147-A177-3AD203B41FA5}">
                      <a16:colId xmlns:a16="http://schemas.microsoft.com/office/drawing/2014/main" val="10284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Sample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Feed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Reject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Permeate – normal recirculation flow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Permeate – higher recirculation flow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047400"/>
                  </a:ext>
                </a:extLst>
              </a:tr>
              <a:tr h="2767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2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Conductivity </a:t>
                      </a:r>
                      <a:r>
                        <a:rPr lang="en-US" sz="1200" dirty="0">
                          <a:latin typeface="+mn-lt"/>
                        </a:rPr>
                        <a:t>(µS/cm)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0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Bicarbonate alkalinity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2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Fluoride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2.96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771138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Chloride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2.495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920257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Sulfate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43080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Nitrate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1016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Aluminium</a:t>
                      </a:r>
                      <a:r>
                        <a:rPr lang="en-US" sz="1200" dirty="0"/>
                        <a:t>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568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Boron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25.7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5.37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5.87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67759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†Calcium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65204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Magnesium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38597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Iron as Fe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36442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Potassium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13.75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0.23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38104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Total Silica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2728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Sodium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456.5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67038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TDS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3049.5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8167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FECC74-5F5D-A0C4-35C1-CBD17B33F07C}"/>
              </a:ext>
            </a:extLst>
          </p:cNvPr>
          <p:cNvSpPr/>
          <p:nvPr/>
        </p:nvSpPr>
        <p:spPr>
          <a:xfrm>
            <a:off x="8587662" y="2536165"/>
            <a:ext cx="3216421" cy="474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Permeate fluoride &lt; 15 mg/L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E2814-E897-81F3-847C-A57FCA513F0C}"/>
              </a:ext>
            </a:extLst>
          </p:cNvPr>
          <p:cNvSpPr txBox="1">
            <a:spLocks/>
          </p:cNvSpPr>
          <p:nvPr/>
        </p:nvSpPr>
        <p:spPr>
          <a:xfrm>
            <a:off x="8801208" y="6145433"/>
            <a:ext cx="3428783" cy="340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b="1" dirty="0">
                <a:ea typeface="Source Sans Pro"/>
              </a:rPr>
              <a:t>Rejection = 95.0 - 95.9%</a:t>
            </a:r>
            <a:endParaRPr lang="en-US" sz="1800" dirty="0">
              <a:ea typeface="Source Sans Pro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BDA1C27-4AC1-3B9F-CE3C-074D9069D685}"/>
              </a:ext>
            </a:extLst>
          </p:cNvPr>
          <p:cNvSpPr txBox="1">
            <a:spLocks/>
          </p:cNvSpPr>
          <p:nvPr/>
        </p:nvSpPr>
        <p:spPr>
          <a:xfrm>
            <a:off x="479425" y="6356350"/>
            <a:ext cx="660662" cy="36512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8C436D1-A9F0-4DFC-9B9E-05329500316D}" type="slidenum">
              <a:rPr lang="en-SG" smtClean="0"/>
              <a:pPr>
                <a:spcAft>
                  <a:spcPts val="600"/>
                </a:spcAft>
              </a:pPr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8454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24E2-89EA-FDCD-AB9D-C4295E6F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61" y="136525"/>
            <a:ext cx="10515600" cy="1325563"/>
          </a:xfrm>
        </p:spPr>
        <p:txBody>
          <a:bodyPr/>
          <a:lstStyle/>
          <a:p>
            <a:r>
              <a:rPr lang="en-US" dirty="0"/>
              <a:t>Rejection data at </a:t>
            </a:r>
            <a:r>
              <a:rPr lang="en-US" dirty="0" err="1"/>
              <a:t>Aquamembranes</a:t>
            </a:r>
            <a:r>
              <a:rPr lang="en-US" dirty="0"/>
              <a:t> AM-BW4040-ECO1.0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C7FDD-6094-CFAF-09C4-E54EF11D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 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C90DE-08A8-00D6-411D-E7D11D43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z="1800" smtClean="0"/>
              <a:pPr/>
              <a:t>16</a:t>
            </a:fld>
            <a:endParaRPr lang="en-SG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913B73-7A00-5EB9-8FC7-2CE1025E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20" y="1899894"/>
            <a:ext cx="2445972" cy="326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4B106D-5975-8CBC-FB5F-7EE543611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8"/>
          <a:stretch/>
        </p:blipFill>
        <p:spPr bwMode="auto">
          <a:xfrm>
            <a:off x="3186046" y="1899894"/>
            <a:ext cx="2231344" cy="328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4A95A8-5E60-E334-9A70-00A2DD2EC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08675"/>
              </p:ext>
            </p:extLst>
          </p:nvPr>
        </p:nvGraphicFramePr>
        <p:xfrm>
          <a:off x="6096000" y="1899894"/>
          <a:ext cx="4822171" cy="2171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9747">
                  <a:extLst>
                    <a:ext uri="{9D8B030D-6E8A-4147-A177-3AD203B41FA5}">
                      <a16:colId xmlns:a16="http://schemas.microsoft.com/office/drawing/2014/main" val="2166815398"/>
                    </a:ext>
                  </a:extLst>
                </a:gridCol>
                <a:gridCol w="1457390">
                  <a:extLst>
                    <a:ext uri="{9D8B030D-6E8A-4147-A177-3AD203B41FA5}">
                      <a16:colId xmlns:a16="http://schemas.microsoft.com/office/drawing/2014/main" val="1296237273"/>
                    </a:ext>
                  </a:extLst>
                </a:gridCol>
                <a:gridCol w="2195034">
                  <a:extLst>
                    <a:ext uri="{9D8B030D-6E8A-4147-A177-3AD203B41FA5}">
                      <a16:colId xmlns:a16="http://schemas.microsoft.com/office/drawing/2014/main" val="1994864448"/>
                    </a:ext>
                  </a:extLst>
                </a:gridCol>
              </a:tblGrid>
              <a:tr h="542946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Rejection (%)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Permeate Flow (GPD)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724123713"/>
                  </a:ext>
                </a:extLst>
              </a:tr>
              <a:tr h="542946">
                <a:tc>
                  <a:txBody>
                    <a:bodyPr/>
                    <a:lstStyle/>
                    <a:p>
                      <a:pPr algn="ctr"/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1023-0015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99.32%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3311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915803463"/>
                  </a:ext>
                </a:extLst>
              </a:tr>
              <a:tr h="542946">
                <a:tc>
                  <a:txBody>
                    <a:bodyPr/>
                    <a:lstStyle/>
                    <a:p>
                      <a:pPr algn="ctr"/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1023-0034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99.53%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3408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515564530"/>
                  </a:ext>
                </a:extLst>
              </a:tr>
              <a:tr h="542946">
                <a:tc>
                  <a:txBody>
                    <a:bodyPr/>
                    <a:lstStyle/>
                    <a:p>
                      <a:pPr algn="ctr"/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1023-0040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99.48%</a:t>
                      </a:r>
                      <a:endParaRPr lang="en-SG" sz="16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3247</a:t>
                      </a:r>
                      <a:endParaRPr lang="en-SG" sz="16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194731442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7C3C33-481D-E8D9-84F6-C07512F4034D}"/>
              </a:ext>
            </a:extLst>
          </p:cNvPr>
          <p:cNvSpPr txBox="1">
            <a:spLocks/>
          </p:cNvSpPr>
          <p:nvPr/>
        </p:nvSpPr>
        <p:spPr>
          <a:xfrm>
            <a:off x="5834361" y="4213116"/>
            <a:ext cx="5653344" cy="340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b="1" dirty="0">
                <a:ea typeface="Source Sans Pro"/>
              </a:rPr>
              <a:t>Data obtained from </a:t>
            </a:r>
            <a:r>
              <a:rPr lang="en-SG" sz="1800" b="1" dirty="0" err="1">
                <a:ea typeface="Source Sans Pro"/>
              </a:rPr>
              <a:t>Aquamembranes</a:t>
            </a:r>
            <a:endParaRPr lang="en-SG" sz="1800" b="1" dirty="0">
              <a:ea typeface="Source Sans Pro"/>
            </a:endParaRPr>
          </a:p>
          <a:p>
            <a:pPr marL="0" indent="0">
              <a:buNone/>
            </a:pPr>
            <a:r>
              <a:rPr lang="en-SG" sz="1800" b="1" dirty="0">
                <a:ea typeface="Source Sans Pro"/>
              </a:rPr>
              <a:t>Elements tested at 15.5 bar (225 psi), 500 ppm and 12 – 13% recovery at </a:t>
            </a:r>
            <a:r>
              <a:rPr lang="en-SG" sz="1800" b="1" dirty="0" err="1">
                <a:ea typeface="Source Sans Pro"/>
              </a:rPr>
              <a:t>Aquamembranes</a:t>
            </a:r>
            <a:r>
              <a:rPr lang="en-SG" sz="1800" b="1" dirty="0">
                <a:ea typeface="Source Sans Pro"/>
              </a:rPr>
              <a:t> </a:t>
            </a:r>
            <a:endParaRPr lang="en-US" sz="1800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3188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48C8-C339-43FE-F227-17654C999D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343378"/>
            <a:ext cx="12430664" cy="1325563"/>
          </a:xfrm>
        </p:spPr>
        <p:txBody>
          <a:bodyPr/>
          <a:lstStyle/>
          <a:p>
            <a:r>
              <a:rPr lang="en-US" dirty="0"/>
              <a:t>Partial Analysis for </a:t>
            </a:r>
            <a:r>
              <a:rPr lang="en-US" dirty="0" err="1"/>
              <a:t>Aquamembranes</a:t>
            </a:r>
            <a:r>
              <a:rPr lang="en-US" dirty="0"/>
              <a:t> 2 – 1023-0034, Flux = 21.6 LMH </a:t>
            </a: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150CE-BB84-10F0-B830-F07B7FC769C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D546F-D391-58C3-95B1-A09F86709BA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660400" cy="365125"/>
          </a:xfrm>
        </p:spPr>
        <p:txBody>
          <a:bodyPr/>
          <a:lstStyle/>
          <a:p>
            <a:fld id="{D8C436D1-A9F0-4DFC-9B9E-05329500316D}" type="slidenum">
              <a:rPr lang="en-SG" smtClean="0"/>
              <a:t>17</a:t>
            </a:fld>
            <a:endParaRPr lang="en-SG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E0CC5F-7D2C-EDAA-553B-F1E68E43F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86843"/>
              </p:ext>
            </p:extLst>
          </p:nvPr>
        </p:nvGraphicFramePr>
        <p:xfrm>
          <a:off x="1526875" y="625583"/>
          <a:ext cx="5762455" cy="596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285">
                  <a:extLst>
                    <a:ext uri="{9D8B030D-6E8A-4147-A177-3AD203B41FA5}">
                      <a16:colId xmlns:a16="http://schemas.microsoft.com/office/drawing/2014/main" val="1513219908"/>
                    </a:ext>
                  </a:extLst>
                </a:gridCol>
                <a:gridCol w="1021841">
                  <a:extLst>
                    <a:ext uri="{9D8B030D-6E8A-4147-A177-3AD203B41FA5}">
                      <a16:colId xmlns:a16="http://schemas.microsoft.com/office/drawing/2014/main" val="2160684150"/>
                    </a:ext>
                  </a:extLst>
                </a:gridCol>
                <a:gridCol w="1077443">
                  <a:extLst>
                    <a:ext uri="{9D8B030D-6E8A-4147-A177-3AD203B41FA5}">
                      <a16:colId xmlns:a16="http://schemas.microsoft.com/office/drawing/2014/main" val="1775053016"/>
                    </a:ext>
                  </a:extLst>
                </a:gridCol>
                <a:gridCol w="1077443">
                  <a:extLst>
                    <a:ext uri="{9D8B030D-6E8A-4147-A177-3AD203B41FA5}">
                      <a16:colId xmlns:a16="http://schemas.microsoft.com/office/drawing/2014/main" val="3415865603"/>
                    </a:ext>
                  </a:extLst>
                </a:gridCol>
                <a:gridCol w="1077443">
                  <a:extLst>
                    <a:ext uri="{9D8B030D-6E8A-4147-A177-3AD203B41FA5}">
                      <a16:colId xmlns:a16="http://schemas.microsoft.com/office/drawing/2014/main" val="10284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Sample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Feed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Permeate - normal recirculation flow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Permeate – higher recirculation flow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047400"/>
                  </a:ext>
                </a:extLst>
              </a:tr>
              <a:tr h="2767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2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Conductivity </a:t>
                      </a:r>
                      <a:r>
                        <a:rPr lang="en-US" sz="1200" dirty="0">
                          <a:latin typeface="+mn-lt"/>
                        </a:rPr>
                        <a:t>(µS/cm)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0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Bicarbonate alkalinity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352.5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2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Fluoride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15.75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771138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Chloride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96.95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920257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Sulfate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43080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Nitrate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1016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Aluminium</a:t>
                      </a:r>
                      <a:r>
                        <a:rPr lang="en-US" sz="1200" dirty="0"/>
                        <a:t>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568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Boron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9.27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67759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†Calcium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65204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Magnesium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38597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Iron as Fe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&lt;0.1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36442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Potassium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0.568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38104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Total Silica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2728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Sodium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435.5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67038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TDS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8167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6023B1-50FA-56D4-D10F-DAA17A25FE36}"/>
              </a:ext>
            </a:extLst>
          </p:cNvPr>
          <p:cNvSpPr txBox="1">
            <a:spLocks/>
          </p:cNvSpPr>
          <p:nvPr/>
        </p:nvSpPr>
        <p:spPr>
          <a:xfrm>
            <a:off x="7458601" y="6214444"/>
            <a:ext cx="3428783" cy="340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b="1" dirty="0">
                <a:ea typeface="Source Sans Pro"/>
              </a:rPr>
              <a:t>Rejection = 91.7 - 93.8%</a:t>
            </a:r>
            <a:endParaRPr lang="en-US" sz="1800" dirty="0">
              <a:ea typeface="Source Sans Pro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098A50-0899-5F04-B309-25A483DA809C}"/>
              </a:ext>
            </a:extLst>
          </p:cNvPr>
          <p:cNvSpPr/>
          <p:nvPr/>
        </p:nvSpPr>
        <p:spPr>
          <a:xfrm>
            <a:off x="7458601" y="2467153"/>
            <a:ext cx="3324418" cy="879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Permeate fluoride &gt; KPI of 15 mg/L for operation with normal recirculation flow 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3060FFC-ABC6-A466-F3A8-A0688F3263FF}"/>
              </a:ext>
            </a:extLst>
          </p:cNvPr>
          <p:cNvSpPr txBox="1">
            <a:spLocks/>
          </p:cNvSpPr>
          <p:nvPr/>
        </p:nvSpPr>
        <p:spPr>
          <a:xfrm>
            <a:off x="479425" y="6356350"/>
            <a:ext cx="660662" cy="36512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8C436D1-A9F0-4DFC-9B9E-05329500316D}" type="slidenum">
              <a:rPr lang="en-SG" smtClean="0"/>
              <a:pPr>
                <a:spcAft>
                  <a:spcPts val="600"/>
                </a:spcAft>
              </a:pPr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01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5DFEED9-2BD6-3786-4264-BD80451674B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34659155"/>
              </p:ext>
            </p:extLst>
          </p:nvPr>
        </p:nvGraphicFramePr>
        <p:xfrm>
          <a:off x="65314" y="-159025"/>
          <a:ext cx="5760065" cy="374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583B093-7FB6-4F0B-7875-D7657EBBE83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72662710"/>
              </p:ext>
            </p:extLst>
          </p:nvPr>
        </p:nvGraphicFramePr>
        <p:xfrm>
          <a:off x="6012245" y="-140962"/>
          <a:ext cx="5468556" cy="356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9069DD-7BF9-86E3-BD17-A9FE1A8FDB0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48999927"/>
              </p:ext>
            </p:extLst>
          </p:nvPr>
        </p:nvGraphicFramePr>
        <p:xfrm>
          <a:off x="2945346" y="3372928"/>
          <a:ext cx="5468556" cy="3572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CAB84-3D7D-7D5F-C3BD-749F698BA157}"/>
              </a:ext>
            </a:extLst>
          </p:cNvPr>
          <p:cNvSpPr txBox="1">
            <a:spLocks/>
          </p:cNvSpPr>
          <p:nvPr/>
        </p:nvSpPr>
        <p:spPr>
          <a:xfrm>
            <a:off x="479425" y="6356350"/>
            <a:ext cx="660662" cy="36512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8C436D1-A9F0-4DFC-9B9E-05329500316D}" type="slidenum">
              <a:rPr lang="en-SG" smtClean="0"/>
              <a:pPr>
                <a:spcAft>
                  <a:spcPts val="600"/>
                </a:spcAft>
              </a:pPr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46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5DFEED9-2BD6-3786-4264-BD80451674B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3442145"/>
              </p:ext>
            </p:extLst>
          </p:nvPr>
        </p:nvGraphicFramePr>
        <p:xfrm>
          <a:off x="396599" y="1039644"/>
          <a:ext cx="5538157" cy="3603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E991F6-BCBE-672A-6ED9-A49B39334AFB}"/>
              </a:ext>
            </a:extLst>
          </p:cNvPr>
          <p:cNvSpPr txBox="1">
            <a:spLocks/>
          </p:cNvSpPr>
          <p:nvPr/>
        </p:nvSpPr>
        <p:spPr>
          <a:xfrm>
            <a:off x="2227235" y="4793343"/>
            <a:ext cx="6897784" cy="340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SG" sz="1800" dirty="0">
                <a:solidFill>
                  <a:schemeClr val="tx1"/>
                </a:solidFill>
                <a:ea typeface="Source Sans Pro"/>
              </a:rPr>
              <a:t>At the same permeate flux, the max operating pressure for both the membrane is around ~15 bar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1800" dirty="0">
                <a:solidFill>
                  <a:schemeClr val="tx1"/>
                </a:solidFill>
                <a:ea typeface="Source Sans Pro"/>
              </a:rPr>
              <a:t>Due to the larger membrane area of </a:t>
            </a:r>
            <a:r>
              <a:rPr lang="en-SG" sz="1800" dirty="0" err="1">
                <a:solidFill>
                  <a:schemeClr val="tx1"/>
                </a:solidFill>
                <a:ea typeface="Source Sans Pro"/>
              </a:rPr>
              <a:t>Aquamembrane</a:t>
            </a:r>
            <a:r>
              <a:rPr lang="en-SG" sz="1800" dirty="0">
                <a:solidFill>
                  <a:schemeClr val="tx1"/>
                </a:solidFill>
                <a:ea typeface="Source Sans Pro"/>
              </a:rPr>
              <a:t>, the operating flux is lower at the same permeate flowrate → lower operating pressure compared to CR100-4040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9F844A-6E6F-DAD7-AC8E-3AAE7505245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6737281"/>
              </p:ext>
            </p:extLst>
          </p:nvPr>
        </p:nvGraphicFramePr>
        <p:xfrm>
          <a:off x="6257245" y="968991"/>
          <a:ext cx="5735547" cy="3744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20B9A468-55D6-8C91-A32D-A4EB0F8D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470"/>
            <a:ext cx="10515600" cy="1325563"/>
          </a:xfrm>
        </p:spPr>
        <p:txBody>
          <a:bodyPr/>
          <a:lstStyle/>
          <a:p>
            <a:r>
              <a:rPr lang="en-SG" dirty="0"/>
              <a:t>Comparison of CR100 and AM at the same flux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45252E0-CF00-83D9-28AF-4D8D3017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56350"/>
            <a:ext cx="660662" cy="365125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fld id="{D8C436D1-A9F0-4DFC-9B9E-05329500316D}" type="slidenum">
              <a:rPr lang="en-SG" sz="1800" smtClean="0"/>
              <a:pPr>
                <a:spcAft>
                  <a:spcPts val="600"/>
                </a:spcAft>
              </a:pPr>
              <a:t>19</a:t>
            </a:fld>
            <a:endParaRPr lang="en-SG" sz="1800"/>
          </a:p>
        </p:txBody>
      </p:sp>
    </p:spTree>
    <p:extLst>
      <p:ext uri="{BB962C8B-B14F-4D97-AF65-F5344CB8AC3E}">
        <p14:creationId xmlns:p14="http://schemas.microsoft.com/office/powerpoint/2010/main" val="296118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3179-E8CB-C2D8-E411-5F0C01B2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C0F6-6A1A-F271-1F30-50A103CF1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Conventional reverse osmosis (RO) vs semi-batch RO (SBRO)</a:t>
            </a:r>
          </a:p>
          <a:p>
            <a:r>
              <a:rPr lang="en-SG" dirty="0"/>
              <a:t>Spiral wound RO membranes</a:t>
            </a:r>
          </a:p>
          <a:p>
            <a:r>
              <a:rPr lang="en-SG" dirty="0"/>
              <a:t>Normal RO membrane vs </a:t>
            </a:r>
            <a:r>
              <a:rPr lang="en-SG" dirty="0" err="1"/>
              <a:t>Aquamembranes</a:t>
            </a:r>
            <a:endParaRPr lang="en-SG" dirty="0"/>
          </a:p>
          <a:p>
            <a:r>
              <a:rPr lang="en-SG" dirty="0"/>
              <a:t>Comparison of normal RO membranes vs </a:t>
            </a:r>
            <a:r>
              <a:rPr lang="en-SG" dirty="0" err="1"/>
              <a:t>Aquamembranes</a:t>
            </a:r>
            <a:r>
              <a:rPr lang="en-SG" dirty="0"/>
              <a:t> and RO vs SBRO based on projections</a:t>
            </a:r>
          </a:p>
          <a:p>
            <a:r>
              <a:rPr lang="en-SG" dirty="0"/>
              <a:t>Experimental results on normal RO membranes vs </a:t>
            </a:r>
            <a:r>
              <a:rPr lang="en-SG" dirty="0" err="1"/>
              <a:t>Aquamembranes</a:t>
            </a:r>
            <a:r>
              <a:rPr lang="en-SG" dirty="0"/>
              <a:t>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9DCCD-7C82-82CE-5AA7-99E6F768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E99A7-0BFA-7B07-839E-59F6D174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117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B799293-7658-C182-D3E3-60F007A0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Energy consumption and permeate quality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1CC1B-B310-CFEB-8B7C-8DC24B8A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GRADIANT CONFIDENTIAL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B8AE5-2520-5FE7-5C45-75E9FEF9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56350"/>
            <a:ext cx="660662" cy="365125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fld id="{D8C436D1-A9F0-4DFC-9B9E-05329500316D}" type="slidenum">
              <a:rPr lang="en-SG" sz="1800" smtClean="0"/>
              <a:pPr>
                <a:spcAft>
                  <a:spcPts val="600"/>
                </a:spcAft>
              </a:pPr>
              <a:t>20</a:t>
            </a:fld>
            <a:endParaRPr lang="en-SG" sz="18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6060C6-4656-2D46-7B3F-3AC1A6CB8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97941"/>
              </p:ext>
            </p:extLst>
          </p:nvPr>
        </p:nvGraphicFramePr>
        <p:xfrm>
          <a:off x="6019800" y="1449148"/>
          <a:ext cx="5998234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88">
                  <a:extLst>
                    <a:ext uri="{9D8B030D-6E8A-4147-A177-3AD203B41FA5}">
                      <a16:colId xmlns:a16="http://schemas.microsoft.com/office/drawing/2014/main" val="1025741584"/>
                    </a:ext>
                  </a:extLst>
                </a:gridCol>
                <a:gridCol w="1228493">
                  <a:extLst>
                    <a:ext uri="{9D8B030D-6E8A-4147-A177-3AD203B41FA5}">
                      <a16:colId xmlns:a16="http://schemas.microsoft.com/office/drawing/2014/main" val="1747609703"/>
                    </a:ext>
                  </a:extLst>
                </a:gridCol>
                <a:gridCol w="1093059">
                  <a:extLst>
                    <a:ext uri="{9D8B030D-6E8A-4147-A177-3AD203B41FA5}">
                      <a16:colId xmlns:a16="http://schemas.microsoft.com/office/drawing/2014/main" val="3097990664"/>
                    </a:ext>
                  </a:extLst>
                </a:gridCol>
                <a:gridCol w="1199647">
                  <a:extLst>
                    <a:ext uri="{9D8B030D-6E8A-4147-A177-3AD203B41FA5}">
                      <a16:colId xmlns:a16="http://schemas.microsoft.com/office/drawing/2014/main" val="3320722378"/>
                    </a:ext>
                  </a:extLst>
                </a:gridCol>
                <a:gridCol w="1199647">
                  <a:extLst>
                    <a:ext uri="{9D8B030D-6E8A-4147-A177-3AD203B41FA5}">
                      <a16:colId xmlns:a16="http://schemas.microsoft.com/office/drawing/2014/main" val="4077238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Membrane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Permeate fluoride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Fluoride rejection (%)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Permeate fluoride – high recirc flow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Fluoride rejection (%) – high recirc flow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2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CR100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98.98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99.09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78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AM1-1023-0015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33.9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88.99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94.32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3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AM2-1023-0034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94.89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95.45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9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AM4-1023-0040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94.91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95.20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5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AM4-1023-0040 higher 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95.93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76824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E9B9A53-7746-8B77-52B2-22C37B29ECC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02994004"/>
              </p:ext>
            </p:extLst>
          </p:nvPr>
        </p:nvGraphicFramePr>
        <p:xfrm>
          <a:off x="606687" y="1575459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EB4324-CA3A-E810-3507-6D3CD8C21A78}"/>
              </a:ext>
            </a:extLst>
          </p:cNvPr>
          <p:cNvCxnSpPr>
            <a:cxnSpLocks/>
          </p:cNvCxnSpPr>
          <p:nvPr/>
        </p:nvCxnSpPr>
        <p:spPr>
          <a:xfrm>
            <a:off x="1046597" y="2561244"/>
            <a:ext cx="4803475" cy="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5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1E4D-F08D-CFB7-7B0B-955AAA8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4C6A-B417-1502-8B32-C187F15C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Aquamembranes</a:t>
            </a:r>
            <a:r>
              <a:rPr lang="en-US" sz="2800" dirty="0"/>
              <a:t> generally shows a lower energy consumption than CR100 </a:t>
            </a:r>
          </a:p>
          <a:p>
            <a:r>
              <a:rPr lang="en-US" sz="2800" dirty="0"/>
              <a:t>However, the permeate fluoride of </a:t>
            </a:r>
            <a:r>
              <a:rPr lang="en-US" sz="2800" dirty="0" err="1"/>
              <a:t>Aquamembranes</a:t>
            </a:r>
            <a:r>
              <a:rPr lang="en-US" sz="2800" dirty="0"/>
              <a:t> does not meet the KPI of &lt;15 mg/L from most of the cases</a:t>
            </a:r>
          </a:p>
          <a:p>
            <a:r>
              <a:rPr lang="en-US" dirty="0"/>
              <a:t>The 4040 membrane is hand-rolled in </a:t>
            </a:r>
            <a:r>
              <a:rPr lang="en-US" dirty="0" err="1"/>
              <a:t>Aquamembranes</a:t>
            </a:r>
            <a:r>
              <a:rPr lang="en-US" dirty="0"/>
              <a:t> and does not truly representing the 8040 membrane elements</a:t>
            </a:r>
          </a:p>
          <a:p>
            <a:r>
              <a:rPr lang="en-US" dirty="0"/>
              <a:t>The performance </a:t>
            </a:r>
            <a:r>
              <a:rPr lang="en-US"/>
              <a:t>of AQ 8040 </a:t>
            </a:r>
            <a:r>
              <a:rPr lang="en-US" dirty="0"/>
              <a:t>membrane elements would need to be verified with on-site testing</a:t>
            </a:r>
            <a:endParaRPr lang="en-US" sz="2800" dirty="0"/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6728C-B44C-A72B-7DEB-6F30B5F6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 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67A71-27CB-9E6B-5D8A-AA3414B0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z="1800" smtClean="0"/>
              <a:pPr/>
              <a:t>21</a:t>
            </a:fld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3803811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18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17A6-AADD-7FFB-A3D4-E0E929F4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osmosis (RO) vs semi-batch RO (SBRO)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81036-A855-7C86-0CB2-679E14AE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 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79A9F-A197-D0CB-6042-62FAF5CC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pPr/>
              <a:t>3</a:t>
            </a:fld>
            <a:endParaRPr lang="en-SG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4B80E8-0901-6665-D47F-AA6E5F513998}"/>
              </a:ext>
            </a:extLst>
          </p:cNvPr>
          <p:cNvGrpSpPr/>
          <p:nvPr/>
        </p:nvGrpSpPr>
        <p:grpSpPr>
          <a:xfrm>
            <a:off x="809756" y="1499956"/>
            <a:ext cx="4630939" cy="2049685"/>
            <a:chOff x="164505" y="1300837"/>
            <a:chExt cx="4630939" cy="204968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D1C788-08FA-111E-3517-B35E8112355A}"/>
                </a:ext>
              </a:extLst>
            </p:cNvPr>
            <p:cNvGrpSpPr/>
            <p:nvPr/>
          </p:nvGrpSpPr>
          <p:grpSpPr>
            <a:xfrm>
              <a:off x="164505" y="1300837"/>
              <a:ext cx="4630939" cy="2049685"/>
              <a:chOff x="486840" y="1159874"/>
              <a:chExt cx="4630939" cy="2049685"/>
            </a:xfrm>
          </p:grpSpPr>
          <p:pic>
            <p:nvPicPr>
              <p:cNvPr id="7" name="Picture 4">
                <a:extLst>
                  <a:ext uri="{FF2B5EF4-FFF2-40B4-BE49-F238E27FC236}">
                    <a16:creationId xmlns:a16="http://schemas.microsoft.com/office/drawing/2014/main" id="{E3C06F2F-8FA6-1DB0-3520-07639C8F53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840" y="1514109"/>
                <a:ext cx="4630939" cy="1695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DC79E0-B0B0-86E2-F94C-39EA7E894CFC}"/>
                  </a:ext>
                </a:extLst>
              </p:cNvPr>
              <p:cNvSpPr txBox="1"/>
              <p:nvPr/>
            </p:nvSpPr>
            <p:spPr>
              <a:xfrm>
                <a:off x="1613146" y="1159874"/>
                <a:ext cx="3168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 RO</a:t>
                </a:r>
              </a:p>
              <a:p>
                <a:pPr algn="ctr"/>
                <a:r>
                  <a:rPr lang="en-US" b="1" dirty="0"/>
                  <a:t> </a:t>
                </a:r>
                <a:endParaRPr lang="en-SG" b="1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B67D3F-2991-8B15-48A7-4CFB42E716B0}"/>
                </a:ext>
              </a:extLst>
            </p:cNvPr>
            <p:cNvSpPr/>
            <p:nvPr/>
          </p:nvSpPr>
          <p:spPr>
            <a:xfrm>
              <a:off x="2458528" y="1820173"/>
              <a:ext cx="1414732" cy="649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3AC2CC4-033C-8635-BD8D-E6CA9649F996}"/>
                </a:ext>
              </a:extLst>
            </p:cNvPr>
            <p:cNvCxnSpPr>
              <a:cxnSpLocks/>
            </p:cNvCxnSpPr>
            <p:nvPr/>
          </p:nvCxnSpPr>
          <p:spPr>
            <a:xfrm>
              <a:off x="2441276" y="1825635"/>
              <a:ext cx="1414732" cy="649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B55620-3B13-13BA-F63D-97CA0DD86232}"/>
              </a:ext>
            </a:extLst>
          </p:cNvPr>
          <p:cNvGrpSpPr/>
          <p:nvPr/>
        </p:nvGrpSpPr>
        <p:grpSpPr>
          <a:xfrm>
            <a:off x="660819" y="3848188"/>
            <a:ext cx="5010150" cy="2209615"/>
            <a:chOff x="160254" y="3927623"/>
            <a:chExt cx="5010150" cy="220961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6EB393-B3A1-259D-3D6D-76AC3D543945}"/>
                </a:ext>
              </a:extLst>
            </p:cNvPr>
            <p:cNvGrpSpPr/>
            <p:nvPr/>
          </p:nvGrpSpPr>
          <p:grpSpPr>
            <a:xfrm>
              <a:off x="160254" y="3927623"/>
              <a:ext cx="5010150" cy="2209615"/>
              <a:chOff x="696928" y="1571961"/>
              <a:chExt cx="5010150" cy="2209615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39C9E8DC-B45B-2C17-C3F7-209E570C2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928" y="2086126"/>
                <a:ext cx="5010150" cy="1695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610F95-F745-F9F6-7B3F-12AF0E58EE6D}"/>
                  </a:ext>
                </a:extLst>
              </p:cNvPr>
              <p:cNvSpPr txBox="1"/>
              <p:nvPr/>
            </p:nvSpPr>
            <p:spPr>
              <a:xfrm>
                <a:off x="1617662" y="1571961"/>
                <a:ext cx="3168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Semi-batch RO</a:t>
                </a:r>
              </a:p>
              <a:p>
                <a:pPr algn="ctr"/>
                <a:r>
                  <a:rPr lang="en-US" b="1" dirty="0"/>
                  <a:t> </a:t>
                </a:r>
                <a:endParaRPr lang="en-SG" b="1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0CAE5E-29B5-C00D-BA64-A672F94A0F9E}"/>
                </a:ext>
              </a:extLst>
            </p:cNvPr>
            <p:cNvSpPr/>
            <p:nvPr/>
          </p:nvSpPr>
          <p:spPr>
            <a:xfrm>
              <a:off x="2645433" y="4553433"/>
              <a:ext cx="1555629" cy="743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E4E205-7AFF-3D0F-A3FA-9E3FFEAE79F4}"/>
                </a:ext>
              </a:extLst>
            </p:cNvPr>
            <p:cNvCxnSpPr>
              <a:cxnSpLocks/>
            </p:cNvCxnSpPr>
            <p:nvPr/>
          </p:nvCxnSpPr>
          <p:spPr>
            <a:xfrm>
              <a:off x="2628182" y="4558895"/>
              <a:ext cx="1572880" cy="737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396DD7-20B2-06D8-997B-36F784C78F60}"/>
              </a:ext>
            </a:extLst>
          </p:cNvPr>
          <p:cNvSpPr txBox="1"/>
          <p:nvPr/>
        </p:nvSpPr>
        <p:spPr>
          <a:xfrm>
            <a:off x="6297429" y="3859153"/>
            <a:ext cx="450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SBRO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process </a:t>
            </a:r>
            <a:r>
              <a:rPr lang="en-US" b="1" dirty="0">
                <a:solidFill>
                  <a:schemeClr val="accent1"/>
                </a:solidFill>
              </a:rPr>
              <a:t>operates in cycles </a:t>
            </a:r>
            <a:r>
              <a:rPr lang="en-US" dirty="0"/>
              <a:t>and water is filtered through the membrane until a certain concentration, after which the system is flushed, and new cycle begins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More </a:t>
            </a:r>
            <a:r>
              <a:rPr lang="en-US" b="1" dirty="0">
                <a:solidFill>
                  <a:schemeClr val="accent1"/>
                </a:solidFill>
              </a:rPr>
              <a:t>efficient use of energy </a:t>
            </a:r>
            <a:r>
              <a:rPr lang="en-US" dirty="0"/>
              <a:t>due to the operation in batch cycles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Offers </a:t>
            </a:r>
            <a:r>
              <a:rPr lang="en-US" b="1" dirty="0">
                <a:solidFill>
                  <a:schemeClr val="accent1"/>
                </a:solidFill>
              </a:rPr>
              <a:t>higher recovery rates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lower brine production</a:t>
            </a:r>
          </a:p>
          <a:p>
            <a:pPr algn="just"/>
            <a:r>
              <a:rPr lang="en-US" dirty="0"/>
              <a:t> 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737D64-7095-B054-CD14-29E6EB795662}"/>
              </a:ext>
            </a:extLst>
          </p:cNvPr>
          <p:cNvSpPr txBox="1"/>
          <p:nvPr/>
        </p:nvSpPr>
        <p:spPr>
          <a:xfrm>
            <a:off x="6311123" y="1237626"/>
            <a:ext cx="450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Continuo</a:t>
            </a:r>
            <a:r>
              <a:rPr lang="en-SG" b="1" dirty="0">
                <a:solidFill>
                  <a:schemeClr val="accent1"/>
                </a:solidFill>
              </a:rPr>
              <a:t>us process </a:t>
            </a:r>
            <a:r>
              <a:rPr lang="en-SG" dirty="0"/>
              <a:t>where water is forced through a semi permeable membrane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High pressure </a:t>
            </a:r>
            <a:r>
              <a:rPr lang="en-US" dirty="0"/>
              <a:t>is required throughout the process due to operation in a steady state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Produces a </a:t>
            </a:r>
            <a:r>
              <a:rPr lang="en-US" b="1" dirty="0">
                <a:solidFill>
                  <a:schemeClr val="accent1"/>
                </a:solidFill>
              </a:rPr>
              <a:t>significant amount of brine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recovery is limited </a:t>
            </a:r>
            <a:r>
              <a:rPr lang="en-US" dirty="0"/>
              <a:t>with single stage operation</a:t>
            </a:r>
          </a:p>
          <a:p>
            <a:pPr algn="just"/>
            <a:r>
              <a:rPr lang="en-US" dirty="0"/>
              <a:t> 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E85651-0E6E-0468-535B-B34FC550B43F}"/>
              </a:ext>
            </a:extLst>
          </p:cNvPr>
          <p:cNvSpPr/>
          <p:nvPr/>
        </p:nvSpPr>
        <p:spPr>
          <a:xfrm>
            <a:off x="966158" y="2344039"/>
            <a:ext cx="615395" cy="159361"/>
          </a:xfrm>
          <a:prstGeom prst="rect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137637-F6BF-3BF0-5F2B-1D7C5A65CBA7}"/>
              </a:ext>
            </a:extLst>
          </p:cNvPr>
          <p:cNvSpPr/>
          <p:nvPr/>
        </p:nvSpPr>
        <p:spPr>
          <a:xfrm>
            <a:off x="2035918" y="2248175"/>
            <a:ext cx="1033357" cy="159361"/>
          </a:xfrm>
          <a:prstGeom prst="rect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44E943-B489-519A-261A-43C9B7DBF575}"/>
              </a:ext>
            </a:extLst>
          </p:cNvPr>
          <p:cNvSpPr/>
          <p:nvPr/>
        </p:nvSpPr>
        <p:spPr>
          <a:xfrm>
            <a:off x="832389" y="4845591"/>
            <a:ext cx="615395" cy="159361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7C2090-25A1-9DA8-249D-029786A73858}"/>
              </a:ext>
            </a:extLst>
          </p:cNvPr>
          <p:cNvSpPr/>
          <p:nvPr/>
        </p:nvSpPr>
        <p:spPr>
          <a:xfrm>
            <a:off x="1980568" y="4793066"/>
            <a:ext cx="1088707" cy="104566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04741B-F9E9-EC90-7AB5-35FF7203A5C0}"/>
              </a:ext>
            </a:extLst>
          </p:cNvPr>
          <p:cNvSpPr/>
          <p:nvPr/>
        </p:nvSpPr>
        <p:spPr>
          <a:xfrm>
            <a:off x="2705186" y="5692703"/>
            <a:ext cx="1427225" cy="104566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6079E4-670B-C824-1392-84712EBDC550}"/>
              </a:ext>
            </a:extLst>
          </p:cNvPr>
          <p:cNvSpPr/>
          <p:nvPr/>
        </p:nvSpPr>
        <p:spPr>
          <a:xfrm rot="5400000">
            <a:off x="2234874" y="5169792"/>
            <a:ext cx="737723" cy="202899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12B6E8-80E8-00B4-510A-DD8B9EFEB9A0}"/>
              </a:ext>
            </a:extLst>
          </p:cNvPr>
          <p:cNvSpPr/>
          <p:nvPr/>
        </p:nvSpPr>
        <p:spPr>
          <a:xfrm rot="5400000">
            <a:off x="3789648" y="5349941"/>
            <a:ext cx="482625" cy="202900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092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4A41-909D-9629-09B5-D19EFFD3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002"/>
            <a:ext cx="10515600" cy="1325563"/>
          </a:xfrm>
        </p:spPr>
        <p:txBody>
          <a:bodyPr/>
          <a:lstStyle/>
          <a:p>
            <a:r>
              <a:rPr lang="en-US" dirty="0"/>
              <a:t>Conventional RO vs semi-batch RO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E6CD8-E66B-94AC-4F28-AD630350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/>
          <a:p>
            <a:r>
              <a:rPr lang="en-SG"/>
              <a:t>GRADIANT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8881-F489-3AD4-B8CA-2EBEC847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/>
          <a:lstStyle/>
          <a:p>
            <a:fld id="{513DABA8-24B6-4A87-9CDE-D9BD6428BB24}" type="slidenum">
              <a:rPr lang="en-SG" smtClean="0"/>
              <a:pPr/>
              <a:t>4</a:t>
            </a:fld>
            <a:endParaRPr lang="en-SG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E65E329-7CB5-8D3F-BDDB-A3EB1E298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6173"/>
              </p:ext>
            </p:extLst>
          </p:nvPr>
        </p:nvGraphicFramePr>
        <p:xfrm>
          <a:off x="546336" y="1067498"/>
          <a:ext cx="6629400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818">
                  <a:extLst>
                    <a:ext uri="{9D8B030D-6E8A-4147-A177-3AD203B41FA5}">
                      <a16:colId xmlns:a16="http://schemas.microsoft.com/office/drawing/2014/main" val="2170491106"/>
                    </a:ext>
                  </a:extLst>
                </a:gridCol>
                <a:gridCol w="2433782">
                  <a:extLst>
                    <a:ext uri="{9D8B030D-6E8A-4147-A177-3AD203B41FA5}">
                      <a16:colId xmlns:a16="http://schemas.microsoft.com/office/drawing/2014/main" val="91450757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043481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Conventional RO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Semi-batch RO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5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Continuous operation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Partially, it involves a flushing cycle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7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Water flow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Continuous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Intermittent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6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System complexity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Moderate, with recirculation pump and additional control valve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9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Energy consumption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Constant (unless with fouling/scaling)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Could be reduced during the service cycle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1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Product water quality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Consistent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Vary within cycles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7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Reject production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Continuous reject production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Reject produced during flushing step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3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Footprint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Large with high recovery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Relatively smaller even with high recovery 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7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b="1" dirty="0"/>
                        <a:t>Cleaning frequency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More frequent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Less frequent due to semi-batch flushing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36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3CC756-92BC-1400-FEA2-BCE176327F7C}"/>
              </a:ext>
            </a:extLst>
          </p:cNvPr>
          <p:cNvSpPr txBox="1"/>
          <p:nvPr/>
        </p:nvSpPr>
        <p:spPr>
          <a:xfrm>
            <a:off x="7405054" y="1762301"/>
            <a:ext cx="65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Feed</a:t>
            </a:r>
            <a:endParaRPr lang="en-SG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5031C-D3EB-0C41-3CFB-DEF3AB2DAFF9}"/>
              </a:ext>
            </a:extLst>
          </p:cNvPr>
          <p:cNvSpPr/>
          <p:nvPr/>
        </p:nvSpPr>
        <p:spPr>
          <a:xfrm>
            <a:off x="8058239" y="1845418"/>
            <a:ext cx="2991966" cy="5078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28FA17-3B25-B79C-BE3A-37ABF4D867B9}"/>
              </a:ext>
            </a:extLst>
          </p:cNvPr>
          <p:cNvGrpSpPr/>
          <p:nvPr/>
        </p:nvGrpSpPr>
        <p:grpSpPr>
          <a:xfrm>
            <a:off x="8058239" y="1918293"/>
            <a:ext cx="2991966" cy="365125"/>
            <a:chOff x="831273" y="1874981"/>
            <a:chExt cx="3565237" cy="3651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9D72A5-7101-EFE1-0037-C8EB0F79DA79}"/>
                </a:ext>
              </a:extLst>
            </p:cNvPr>
            <p:cNvSpPr/>
            <p:nvPr/>
          </p:nvSpPr>
          <p:spPr>
            <a:xfrm>
              <a:off x="831273" y="1874982"/>
              <a:ext cx="1136073" cy="365125"/>
            </a:xfrm>
            <a:prstGeom prst="rect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F13003-B928-0DBF-1837-73DD9DBA2A2D}"/>
                </a:ext>
              </a:extLst>
            </p:cNvPr>
            <p:cNvSpPr/>
            <p:nvPr/>
          </p:nvSpPr>
          <p:spPr>
            <a:xfrm>
              <a:off x="2045855" y="1874981"/>
              <a:ext cx="1136073" cy="365125"/>
            </a:xfrm>
            <a:prstGeom prst="rect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82584B-5ACA-0D58-DBDE-24808796C2E5}"/>
                </a:ext>
              </a:extLst>
            </p:cNvPr>
            <p:cNvSpPr/>
            <p:nvPr/>
          </p:nvSpPr>
          <p:spPr>
            <a:xfrm>
              <a:off x="3260437" y="1874981"/>
              <a:ext cx="1136073" cy="365125"/>
            </a:xfrm>
            <a:prstGeom prst="rect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943825-C9F1-D2DC-7EE6-0DA3B656F1BA}"/>
              </a:ext>
            </a:extLst>
          </p:cNvPr>
          <p:cNvCxnSpPr/>
          <p:nvPr/>
        </p:nvCxnSpPr>
        <p:spPr>
          <a:xfrm>
            <a:off x="7476347" y="2075312"/>
            <a:ext cx="581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75B8C5-6FEC-D34C-9C84-7736EF4689A8}"/>
              </a:ext>
            </a:extLst>
          </p:cNvPr>
          <p:cNvCxnSpPr/>
          <p:nvPr/>
        </p:nvCxnSpPr>
        <p:spPr>
          <a:xfrm>
            <a:off x="11120492" y="1992014"/>
            <a:ext cx="58189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C75CA8-EFA5-E843-FF5D-C6EDCBD4265A}"/>
              </a:ext>
            </a:extLst>
          </p:cNvPr>
          <p:cNvCxnSpPr/>
          <p:nvPr/>
        </p:nvCxnSpPr>
        <p:spPr>
          <a:xfrm>
            <a:off x="11120492" y="2181359"/>
            <a:ext cx="581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286B35-FF5E-9E8B-C443-3DA33E922013}"/>
              </a:ext>
            </a:extLst>
          </p:cNvPr>
          <p:cNvSpPr txBox="1"/>
          <p:nvPr/>
        </p:nvSpPr>
        <p:spPr>
          <a:xfrm>
            <a:off x="11027125" y="1708475"/>
            <a:ext cx="942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Product</a:t>
            </a:r>
            <a:endParaRPr lang="en-SG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E8A23-FDD1-5383-7D55-839F55BD41EF}"/>
              </a:ext>
            </a:extLst>
          </p:cNvPr>
          <p:cNvSpPr txBox="1"/>
          <p:nvPr/>
        </p:nvSpPr>
        <p:spPr>
          <a:xfrm>
            <a:off x="11062003" y="2201427"/>
            <a:ext cx="942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Brine</a:t>
            </a:r>
            <a:endParaRPr lang="en-SG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FA2205-1332-39BA-30C0-D0BBBF52CBEA}"/>
              </a:ext>
            </a:extLst>
          </p:cNvPr>
          <p:cNvSpPr txBox="1"/>
          <p:nvPr/>
        </p:nvSpPr>
        <p:spPr>
          <a:xfrm>
            <a:off x="8445735" y="1342452"/>
            <a:ext cx="4626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Conventional RO</a:t>
            </a:r>
            <a:endParaRPr lang="en-SG" sz="2000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2C1D9B-E477-E1A3-4C5B-E972BAAEBECA}"/>
              </a:ext>
            </a:extLst>
          </p:cNvPr>
          <p:cNvGrpSpPr/>
          <p:nvPr/>
        </p:nvGrpSpPr>
        <p:grpSpPr>
          <a:xfrm>
            <a:off x="8621341" y="3387123"/>
            <a:ext cx="4626221" cy="1728316"/>
            <a:chOff x="1121344" y="3049648"/>
            <a:chExt cx="4626221" cy="172831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ED21AC-941F-99AE-C90D-BFC16E1353D2}"/>
                </a:ext>
              </a:extLst>
            </p:cNvPr>
            <p:cNvSpPr txBox="1"/>
            <p:nvPr/>
          </p:nvSpPr>
          <p:spPr>
            <a:xfrm>
              <a:off x="2677689" y="3488517"/>
              <a:ext cx="942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Product</a:t>
              </a:r>
              <a:endParaRPr lang="en-SG" sz="1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1109343-4E26-BA59-31A9-260105F12007}"/>
                </a:ext>
              </a:extLst>
            </p:cNvPr>
            <p:cNvGrpSpPr/>
            <p:nvPr/>
          </p:nvGrpSpPr>
          <p:grpSpPr>
            <a:xfrm>
              <a:off x="1121344" y="3049648"/>
              <a:ext cx="4626221" cy="1728316"/>
              <a:chOff x="1121344" y="3049648"/>
              <a:chExt cx="4626221" cy="172831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D535860-68A8-ACF1-D8AC-A314D1C90315}"/>
                  </a:ext>
                </a:extLst>
              </p:cNvPr>
              <p:cNvGrpSpPr/>
              <p:nvPr/>
            </p:nvGrpSpPr>
            <p:grpSpPr>
              <a:xfrm>
                <a:off x="1592522" y="3670627"/>
                <a:ext cx="1768043" cy="504000"/>
                <a:chOff x="1603230" y="3186236"/>
                <a:chExt cx="1768043" cy="50400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522F01B-F4BD-AC10-51C5-C22C46B74A18}"/>
                    </a:ext>
                  </a:extLst>
                </p:cNvPr>
                <p:cNvSpPr/>
                <p:nvPr/>
              </p:nvSpPr>
              <p:spPr>
                <a:xfrm>
                  <a:off x="1603230" y="3186236"/>
                  <a:ext cx="1085169" cy="504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B6B74B5-224B-570D-45C7-08185A4B0146}"/>
                    </a:ext>
                  </a:extLst>
                </p:cNvPr>
                <p:cNvSpPr/>
                <p:nvPr/>
              </p:nvSpPr>
              <p:spPr>
                <a:xfrm>
                  <a:off x="1669114" y="3256360"/>
                  <a:ext cx="953399" cy="365124"/>
                </a:xfrm>
                <a:prstGeom prst="rect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6EF1F0F1-81C5-0DDA-7125-C433A7AEA913}"/>
                    </a:ext>
                  </a:extLst>
                </p:cNvPr>
                <p:cNvCxnSpPr>
                  <a:stCxn id="27" idx="3"/>
                  <a:endCxn id="27" idx="1"/>
                </p:cNvCxnSpPr>
                <p:nvPr/>
              </p:nvCxnSpPr>
              <p:spPr>
                <a:xfrm flipH="1">
                  <a:off x="1603230" y="3438236"/>
                  <a:ext cx="1085169" cy="12700"/>
                </a:xfrm>
                <a:prstGeom prst="bentConnector5">
                  <a:avLst>
                    <a:gd name="adj1" fmla="val -21066"/>
                    <a:gd name="adj2" fmla="val 3784252"/>
                    <a:gd name="adj3" fmla="val 121066"/>
                  </a:avLst>
                </a:prstGeom>
                <a:ln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9242898-C1ED-63C6-3754-EB1ABFE1BC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8399" y="3330251"/>
                  <a:ext cx="682874" cy="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1894FD-75A8-C3DE-1DD9-77803E930A2C}"/>
                  </a:ext>
                </a:extLst>
              </p:cNvPr>
              <p:cNvSpPr txBox="1"/>
              <p:nvPr/>
            </p:nvSpPr>
            <p:spPr>
              <a:xfrm>
                <a:off x="1315738" y="4439410"/>
                <a:ext cx="19718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Feed recirculation </a:t>
                </a:r>
                <a:endParaRPr lang="en-SG" sz="16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A61363-837F-AAA1-16B1-7063E0A197F5}"/>
                  </a:ext>
                </a:extLst>
              </p:cNvPr>
              <p:cNvSpPr txBox="1"/>
              <p:nvPr/>
            </p:nvSpPr>
            <p:spPr>
              <a:xfrm>
                <a:off x="1121344" y="3049648"/>
                <a:ext cx="46262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/>
                  <a:t>Semi-batch RO</a:t>
                </a:r>
                <a:endParaRPr lang="en-SG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939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38E3-732C-7974-3040-7D6CC567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9" y="-114636"/>
            <a:ext cx="10515600" cy="1325563"/>
          </a:xfrm>
        </p:spPr>
        <p:txBody>
          <a:bodyPr/>
          <a:lstStyle/>
          <a:p>
            <a:r>
              <a:rPr lang="en-US" dirty="0"/>
              <a:t>Spiral wound RO membranes are used in both RO and SBRO process 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5BBF6-76A1-ACBF-6F6E-DF141FCD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/>
          <a:p>
            <a:r>
              <a:rPr lang="en-SG"/>
              <a:t>GRADIANT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35FAB-A909-166C-5142-BD687618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/>
          <a:lstStyle/>
          <a:p>
            <a:fld id="{513DABA8-24B6-4A87-9CDE-D9BD6428BB24}" type="slidenum">
              <a:rPr lang="en-SG" smtClean="0"/>
              <a:pPr/>
              <a:t>5</a:t>
            </a:fld>
            <a:endParaRPr lang="en-SG"/>
          </a:p>
        </p:txBody>
      </p:sp>
      <p:pic>
        <p:nvPicPr>
          <p:cNvPr id="1026" name="Picture 2" descr="Typical spiral wound module design (used with permission from Dow Chemical). ">
            <a:extLst>
              <a:ext uri="{FF2B5EF4-FFF2-40B4-BE49-F238E27FC236}">
                <a16:creationId xmlns:a16="http://schemas.microsoft.com/office/drawing/2014/main" id="{AF9D95FA-CD63-643F-D93F-6A6FEAE0C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6" y="3759976"/>
            <a:ext cx="3898949" cy="248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727766D-A1B5-6D5A-449B-EE7FC125207D}"/>
              </a:ext>
            </a:extLst>
          </p:cNvPr>
          <p:cNvSpPr txBox="1"/>
          <p:nvPr/>
        </p:nvSpPr>
        <p:spPr>
          <a:xfrm>
            <a:off x="4432445" y="6270216"/>
            <a:ext cx="574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Blackmore, Lars. (2016). Autonomous precision landing of space rockets. 46. 15-20. </a:t>
            </a:r>
          </a:p>
          <a:p>
            <a:r>
              <a:rPr lang="en-SG" sz="1200" dirty="0"/>
              <a:t>https://www.waterworld.com/drinking-water/treatment/article/16190080/pressure-vessels-the-face-of-the-ro-industry</a:t>
            </a:r>
          </a:p>
        </p:txBody>
      </p:sp>
      <p:pic>
        <p:nvPicPr>
          <p:cNvPr id="1028" name="Picture 4" descr="Reverse osmosis module">
            <a:extLst>
              <a:ext uri="{FF2B5EF4-FFF2-40B4-BE49-F238E27FC236}">
                <a16:creationId xmlns:a16="http://schemas.microsoft.com/office/drawing/2014/main" id="{DA2458F9-53F9-5E11-4561-C59EEB6D2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4"/>
          <a:stretch/>
        </p:blipFill>
        <p:spPr bwMode="auto">
          <a:xfrm>
            <a:off x="4271852" y="1528409"/>
            <a:ext cx="2933665" cy="201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verse osmosis module">
            <a:extLst>
              <a:ext uri="{FF2B5EF4-FFF2-40B4-BE49-F238E27FC236}">
                <a16:creationId xmlns:a16="http://schemas.microsoft.com/office/drawing/2014/main" id="{8875C8DC-9832-CD5C-ABAA-E60E817BE0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4" b="8531"/>
          <a:stretch/>
        </p:blipFill>
        <p:spPr bwMode="auto">
          <a:xfrm>
            <a:off x="5233553" y="3768923"/>
            <a:ext cx="3943928" cy="259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387DF4-DDAF-4DF5-D6B3-8D7BFADD88D1}"/>
              </a:ext>
            </a:extLst>
          </p:cNvPr>
          <p:cNvCxnSpPr>
            <a:cxnSpLocks/>
          </p:cNvCxnSpPr>
          <p:nvPr/>
        </p:nvCxnSpPr>
        <p:spPr>
          <a:xfrm>
            <a:off x="3824995" y="3768923"/>
            <a:ext cx="1813081" cy="1362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383E40-FB63-0196-1768-247E09395A5B}"/>
              </a:ext>
            </a:extLst>
          </p:cNvPr>
          <p:cNvCxnSpPr>
            <a:cxnSpLocks/>
          </p:cNvCxnSpPr>
          <p:nvPr/>
        </p:nvCxnSpPr>
        <p:spPr>
          <a:xfrm flipV="1">
            <a:off x="3844667" y="5396681"/>
            <a:ext cx="1793409" cy="850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1807wwft2 P01">
            <a:extLst>
              <a:ext uri="{FF2B5EF4-FFF2-40B4-BE49-F238E27FC236}">
                <a16:creationId xmlns:a16="http://schemas.microsoft.com/office/drawing/2014/main" id="{EF380AB7-B98B-6177-D29D-D9135E237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46" y="604233"/>
            <a:ext cx="4614761" cy="307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rrow: Bent 39">
            <a:extLst>
              <a:ext uri="{FF2B5EF4-FFF2-40B4-BE49-F238E27FC236}">
                <a16:creationId xmlns:a16="http://schemas.microsoft.com/office/drawing/2014/main" id="{8A95B069-AB95-5329-9302-2DA271B29164}"/>
              </a:ext>
            </a:extLst>
          </p:cNvPr>
          <p:cNvSpPr/>
          <p:nvPr/>
        </p:nvSpPr>
        <p:spPr>
          <a:xfrm rot="5400000" flipH="1">
            <a:off x="8964586" y="3512739"/>
            <a:ext cx="2183705" cy="1584175"/>
          </a:xfrm>
          <a:prstGeom prst="bentArrow">
            <a:avLst>
              <a:gd name="adj1" fmla="val 21199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9C8FB-9F1B-0352-31DC-AD19CE9098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611"/>
          <a:stretch/>
        </p:blipFill>
        <p:spPr>
          <a:xfrm>
            <a:off x="1991545" y="1202717"/>
            <a:ext cx="1502570" cy="225319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E9908D-DF73-B383-B764-4EAAE32DBF72}"/>
              </a:ext>
            </a:extLst>
          </p:cNvPr>
          <p:cNvCxnSpPr/>
          <p:nvPr/>
        </p:nvCxnSpPr>
        <p:spPr>
          <a:xfrm flipH="1" flipV="1">
            <a:off x="2855640" y="2708920"/>
            <a:ext cx="216024" cy="2422246"/>
          </a:xfrm>
          <a:prstGeom prst="line">
            <a:avLst/>
          </a:prstGeom>
          <a:ln w="285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5229788-F457-65F1-813F-D5E59B5799B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1436" y="1449746"/>
            <a:ext cx="1704302" cy="135883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746A9D-C555-20D8-A76F-28343B455014}"/>
              </a:ext>
            </a:extLst>
          </p:cNvPr>
          <p:cNvSpPr txBox="1"/>
          <p:nvPr/>
        </p:nvSpPr>
        <p:spPr>
          <a:xfrm>
            <a:off x="96646" y="2839632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Polyamide membrane 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472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598F-AA48-0AAF-CF79-A323644A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3" y="-176296"/>
            <a:ext cx="10515600" cy="1325563"/>
          </a:xfrm>
        </p:spPr>
        <p:txBody>
          <a:bodyPr/>
          <a:lstStyle/>
          <a:p>
            <a:r>
              <a:rPr lang="en-SG" dirty="0"/>
              <a:t>Normal RO membranes vs </a:t>
            </a:r>
            <a:r>
              <a:rPr lang="en-SG" dirty="0" err="1"/>
              <a:t>Aquamembranes</a:t>
            </a:r>
            <a:r>
              <a:rPr lang="en-SG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5458E-7E5A-DEAD-DD7D-B69CB7E6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 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EED0F-0CF5-2C76-613A-8E74F477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pPr/>
              <a:t>6</a:t>
            </a:fld>
            <a:endParaRPr lang="en-S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B6107C-639B-CEA4-2E75-4E7185939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524" y="1166749"/>
            <a:ext cx="5174581" cy="320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75EA8C-AF71-BB8F-61BA-B911DA104F30}"/>
              </a:ext>
            </a:extLst>
          </p:cNvPr>
          <p:cNvSpPr txBox="1"/>
          <p:nvPr/>
        </p:nvSpPr>
        <p:spPr>
          <a:xfrm>
            <a:off x="4562212" y="6457890"/>
            <a:ext cx="5742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https://municipalwaterleader.com/craig-beckman-of-aqua-membranes-improving-membrane-filtration-with-3-d-printing/</a:t>
            </a:r>
          </a:p>
        </p:txBody>
      </p:sp>
      <p:pic>
        <p:nvPicPr>
          <p:cNvPr id="1028" name="Picture 4" descr="RO Membrane Feed Spacer (PP net) for RO ...">
            <a:extLst>
              <a:ext uri="{FF2B5EF4-FFF2-40B4-BE49-F238E27FC236}">
                <a16:creationId xmlns:a16="http://schemas.microsoft.com/office/drawing/2014/main" id="{01973388-4D8F-ECB9-48A8-06B70AFCB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83" y="1128402"/>
            <a:ext cx="3272590" cy="327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2C0943-5BB3-66F5-F583-A18DEB74C4BE}"/>
              </a:ext>
            </a:extLst>
          </p:cNvPr>
          <p:cNvSpPr txBox="1"/>
          <p:nvPr/>
        </p:nvSpPr>
        <p:spPr>
          <a:xfrm>
            <a:off x="2133522" y="737327"/>
            <a:ext cx="4626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Normal RO Spacer</a:t>
            </a:r>
            <a:endParaRPr lang="en-SG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A1D7A-8EC5-DAEA-21C1-4FD157B458CA}"/>
              </a:ext>
            </a:extLst>
          </p:cNvPr>
          <p:cNvSpPr txBox="1"/>
          <p:nvPr/>
        </p:nvSpPr>
        <p:spPr>
          <a:xfrm>
            <a:off x="5877961" y="766639"/>
            <a:ext cx="572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/>
              <a:t>Aquamembranes</a:t>
            </a:r>
            <a:r>
              <a:rPr lang="en-US" sz="2000" b="1" dirty="0"/>
              <a:t> with 3D printed spacer</a:t>
            </a:r>
            <a:endParaRPr lang="en-SG" sz="2000" b="1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C0E84C1-2F68-61EF-60D7-CD8723DE7CD7}"/>
              </a:ext>
            </a:extLst>
          </p:cNvPr>
          <p:cNvGraphicFramePr/>
          <p:nvPr/>
        </p:nvGraphicFramePr>
        <p:xfrm>
          <a:off x="2298866" y="2863516"/>
          <a:ext cx="9413709" cy="459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704CCD-4637-9F52-538B-D84DE188A973}"/>
              </a:ext>
            </a:extLst>
          </p:cNvPr>
          <p:cNvSpPr/>
          <p:nvPr/>
        </p:nvSpPr>
        <p:spPr>
          <a:xfrm>
            <a:off x="1828745" y="5967663"/>
            <a:ext cx="9403587" cy="40011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Both membranes/spacers can be used in conventional RO and SBRO process  </a:t>
            </a:r>
          </a:p>
        </p:txBody>
      </p:sp>
    </p:spTree>
    <p:extLst>
      <p:ext uri="{BB962C8B-B14F-4D97-AF65-F5344CB8AC3E}">
        <p14:creationId xmlns:p14="http://schemas.microsoft.com/office/powerpoint/2010/main" val="302000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2EB47-2F27-5A0B-7D2E-B35EE7D747B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SG"/>
              <a:t>GRADIANT CONFIDENTIAL 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3F1C3-78AD-FE8C-2DEF-FA09E1C13E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660400" cy="365125"/>
          </a:xfrm>
        </p:spPr>
        <p:txBody>
          <a:bodyPr/>
          <a:lstStyle/>
          <a:p>
            <a:fld id="{D8C436D1-A9F0-4DFC-9B9E-05329500316D}" type="slidenum">
              <a:rPr lang="en-SG" smtClean="0"/>
              <a:pPr/>
              <a:t>7</a:t>
            </a:fld>
            <a:endParaRPr lang="en-SG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D29D88-8D73-07A5-A3FC-366F4AA0ADE8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846137" y="113985"/>
          <a:ext cx="8920746" cy="663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582">
                  <a:extLst>
                    <a:ext uri="{9D8B030D-6E8A-4147-A177-3AD203B41FA5}">
                      <a16:colId xmlns:a16="http://schemas.microsoft.com/office/drawing/2014/main" val="3470025824"/>
                    </a:ext>
                  </a:extLst>
                </a:gridCol>
                <a:gridCol w="2973582">
                  <a:extLst>
                    <a:ext uri="{9D8B030D-6E8A-4147-A177-3AD203B41FA5}">
                      <a16:colId xmlns:a16="http://schemas.microsoft.com/office/drawing/2014/main" val="1349456952"/>
                    </a:ext>
                  </a:extLst>
                </a:gridCol>
                <a:gridCol w="2973582">
                  <a:extLst>
                    <a:ext uri="{9D8B030D-6E8A-4147-A177-3AD203B41FA5}">
                      <a16:colId xmlns:a16="http://schemas.microsoft.com/office/drawing/2014/main" val="169622428"/>
                    </a:ext>
                  </a:extLst>
                </a:gridCol>
              </a:tblGrid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Unit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LSR Feed (mg/L)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15589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Ammonium as NH4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84061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Potassium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68140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Sodium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325.7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90833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Magnesium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mg/L</a:t>
                      </a:r>
                      <a:endParaRPr kumimoji="0" lang="en-SG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15809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Calcium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48215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Carbonate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mg/L</a:t>
                      </a:r>
                      <a:endParaRPr kumimoji="0" lang="en-SG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640084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Bicarbonate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9923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Nitrate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mg/L</a:t>
                      </a:r>
                      <a:endParaRPr kumimoji="0" lang="en-SG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04814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Fluoride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mg/L</a:t>
                      </a:r>
                      <a:endParaRPr kumimoji="0" lang="en-SG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28473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Chloride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mg/L</a:t>
                      </a:r>
                      <a:endParaRPr kumimoji="0" lang="en-SG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56162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 err="1"/>
                        <a:t>Sulfate</a:t>
                      </a:r>
                      <a:r>
                        <a:rPr lang="en-SG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mg/L</a:t>
                      </a:r>
                      <a:endParaRPr kumimoji="0" lang="en-SG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144177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Phosphate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mg/L</a:t>
                      </a:r>
                      <a:endParaRPr kumimoji="0" lang="en-SG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984159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Silica as SiO2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mg/L</a:t>
                      </a:r>
                      <a:endParaRPr kumimoji="0" lang="en-SG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09413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Carbon dioxide 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mg/L</a:t>
                      </a:r>
                      <a:endParaRPr kumimoji="0" lang="en-SG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63269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Total dissolved solid (TDS)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850.7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95954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Conductivity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µS/cm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69254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97504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33E7C1F8-7E2B-1A8D-CE06-D9D96796ECF4}"/>
              </a:ext>
            </a:extLst>
          </p:cNvPr>
          <p:cNvSpPr txBox="1">
            <a:spLocks/>
          </p:cNvSpPr>
          <p:nvPr/>
        </p:nvSpPr>
        <p:spPr>
          <a:xfrm>
            <a:off x="295710" y="136525"/>
            <a:ext cx="2550427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Josefin Sans Light" panose="00000400000000000000" pitchFamily="2" charset="0"/>
                <a:ea typeface="+mj-ea"/>
                <a:cs typeface="+mj-cs"/>
              </a:defRPr>
            </a:lvl1pPr>
          </a:lstStyle>
          <a:p>
            <a:r>
              <a:rPr lang="en-SG" dirty="0"/>
              <a:t>LSR feed </a:t>
            </a:r>
            <a:r>
              <a:rPr lang="en-SG"/>
              <a:t>water quality </a:t>
            </a:r>
            <a:endParaRPr lang="en-SG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29B71FE-EE22-4C6A-803C-C16242BF474F}"/>
              </a:ext>
            </a:extLst>
          </p:cNvPr>
          <p:cNvSpPr txBox="1">
            <a:spLocks/>
          </p:cNvSpPr>
          <p:nvPr/>
        </p:nvSpPr>
        <p:spPr>
          <a:xfrm>
            <a:off x="479425" y="6356350"/>
            <a:ext cx="660662" cy="36512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8C436D1-A9F0-4DFC-9B9E-05329500316D}" type="slidenum">
              <a:rPr lang="en-SG" smtClean="0"/>
              <a:pPr>
                <a:spcAft>
                  <a:spcPts val="600"/>
                </a:spcAft>
              </a:pPr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88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0BB9-283A-1559-5278-F3D54977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SBRO vs RO projections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90C8B-4E91-B4F3-2998-3F609996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309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07C6-3986-CA1B-1272-B6A696C9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0" y="-16319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SG" dirty="0"/>
              <a:t>RO projection on LSR water quality at maximum recovery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13391-806E-9872-9AE5-A0C08F28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4" y="872728"/>
            <a:ext cx="7825038" cy="5516652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26A12-045A-38BD-02F9-3C428DA0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GRADIANT CONFIDENTIAL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D980E-F282-2D93-E487-25293D90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356350"/>
            <a:ext cx="660662" cy="365125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fld id="{D8C436D1-A9F0-4DFC-9B9E-05329500316D}" type="slidenum">
              <a:rPr lang="en-SG" sz="1800" smtClean="0"/>
              <a:pPr>
                <a:spcAft>
                  <a:spcPts val="600"/>
                </a:spcAft>
              </a:pPr>
              <a:t>9</a:t>
            </a:fld>
            <a:endParaRPr lang="en-SG" sz="180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10AD6C6-D024-1591-82A6-9D00D9EAD1B4}"/>
              </a:ext>
            </a:extLst>
          </p:cNvPr>
          <p:cNvSpPr/>
          <p:nvPr/>
        </p:nvSpPr>
        <p:spPr>
          <a:xfrm>
            <a:off x="9088983" y="1787529"/>
            <a:ext cx="2548051" cy="1188584"/>
          </a:xfrm>
          <a:prstGeom prst="wedgeRoundRectCallout">
            <a:avLst>
              <a:gd name="adj1" fmla="val -113377"/>
              <a:gd name="adj2" fmla="val 66916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Projection shows 56% as the max recovery for conventional RO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3D8076-C8F8-841A-97A8-7035B4B087CA}"/>
              </a:ext>
            </a:extLst>
          </p:cNvPr>
          <p:cNvSpPr/>
          <p:nvPr/>
        </p:nvSpPr>
        <p:spPr>
          <a:xfrm>
            <a:off x="9007031" y="3601274"/>
            <a:ext cx="2711953" cy="113006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SiO</a:t>
            </a:r>
            <a:r>
              <a:rPr lang="en-SG" baseline="-25000" dirty="0"/>
              <a:t>2</a:t>
            </a:r>
            <a:r>
              <a:rPr lang="en-SG" dirty="0"/>
              <a:t> will be supersaturated when the recovery &gt;56%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2DE4662-F53E-A1EC-188E-13A7F5B65A4E}"/>
              </a:ext>
            </a:extLst>
          </p:cNvPr>
          <p:cNvSpPr/>
          <p:nvPr/>
        </p:nvSpPr>
        <p:spPr>
          <a:xfrm>
            <a:off x="10070432" y="2976113"/>
            <a:ext cx="541421" cy="62516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160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diant 2023">
      <a:dk1>
        <a:srgbClr val="000000"/>
      </a:dk1>
      <a:lt1>
        <a:srgbClr val="FFFFFF"/>
      </a:lt1>
      <a:dk2>
        <a:srgbClr val="2D2082"/>
      </a:dk2>
      <a:lt2>
        <a:srgbClr val="FFFFFF"/>
      </a:lt2>
      <a:accent1>
        <a:srgbClr val="722CCF"/>
      </a:accent1>
      <a:accent2>
        <a:srgbClr val="AF31D3"/>
      </a:accent2>
      <a:accent3>
        <a:srgbClr val="2265D9"/>
      </a:accent3>
      <a:accent4>
        <a:srgbClr val="22B5D9"/>
      </a:accent4>
      <a:accent5>
        <a:srgbClr val="67E0D6"/>
      </a:accent5>
      <a:accent6>
        <a:srgbClr val="D8D8D8"/>
      </a:accent6>
      <a:hlink>
        <a:srgbClr val="2265D9"/>
      </a:hlink>
      <a:folHlink>
        <a:srgbClr val="67E0D6"/>
      </a:folHlink>
    </a:clrScheme>
    <a:fontScheme name="Gradiant Source Sans Pro 202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30224 - NEW TEMPLATE" id="{FE68E85D-4A85-44B2-AB79-DE443CD83426}" vid="{7BA193DA-BC78-4A62-AA06-9BD6C414BD2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30224 - NEW TEMPLATE" id="{FE68E85D-4A85-44B2-AB79-DE443CD83426}" vid="{9C8AD3EC-9431-451E-83BE-42836FD8CE9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a653b6-8f75-49cd-860f-fac65c77d917" xsi:nil="true"/>
    <lcf76f155ced4ddcb4097134ff3c332f xmlns="7847ee4b-d4dc-40cd-997c-57bfdcd8b5cc">
      <Terms xmlns="http://schemas.microsoft.com/office/infopath/2007/PartnerControls"/>
    </lcf76f155ced4ddcb4097134ff3c332f>
    <MediaLengthInSeconds xmlns="7847ee4b-d4dc-40cd-997c-57bfdcd8b5cc" xsi:nil="true"/>
  </documentManagement>
</p:properties>
</file>

<file path=customXml/itemProps1.xml><?xml version="1.0" encoding="utf-8"?>
<ds:datastoreItem xmlns:ds="http://schemas.openxmlformats.org/officeDocument/2006/customXml" ds:itemID="{C603CFAE-D949-46E1-AF00-B81DC9D7BB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50998E-23E0-4293-9138-11D961AF9101}"/>
</file>

<file path=customXml/itemProps3.xml><?xml version="1.0" encoding="utf-8"?>
<ds:datastoreItem xmlns:ds="http://schemas.openxmlformats.org/officeDocument/2006/customXml" ds:itemID="{F532D15F-D119-488C-A53B-180B1D516DD6}">
  <ds:schemaRefs>
    <ds:schemaRef ds:uri="http://schemas.microsoft.com/office/2006/metadata/properties"/>
    <ds:schemaRef ds:uri="http://schemas.microsoft.com/office/infopath/2007/PartnerControls"/>
    <ds:schemaRef ds:uri="3fb5915a-eba9-4d3c-8f4b-4e6f26735e41"/>
    <ds:schemaRef ds:uri="f8de75d0-227c-40b2-8e12-23730e914b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230224 - NEW TEMPLATE</Template>
  <TotalTime>4231</TotalTime>
  <Words>2025</Words>
  <Application>Microsoft Office PowerPoint</Application>
  <PresentationFormat>Widescreen</PresentationFormat>
  <Paragraphs>558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Josefin Sans Light</vt:lpstr>
      <vt:lpstr>Source Sans Pro</vt:lpstr>
      <vt:lpstr>Wingdings</vt:lpstr>
      <vt:lpstr>Office Theme</vt:lpstr>
      <vt:lpstr>Custom Design</vt:lpstr>
      <vt:lpstr>Projections and Lab Study with Aquamembranes  </vt:lpstr>
      <vt:lpstr>Outline </vt:lpstr>
      <vt:lpstr>Reverse osmosis (RO) vs semi-batch RO (SBRO)</vt:lpstr>
      <vt:lpstr>Conventional RO vs semi-batch RO</vt:lpstr>
      <vt:lpstr>Spiral wound RO membranes are used in both RO and SBRO process </vt:lpstr>
      <vt:lpstr>Normal RO membranes vs Aquamembranes </vt:lpstr>
      <vt:lpstr>PowerPoint Presentation</vt:lpstr>
      <vt:lpstr>SBRO vs RO projections </vt:lpstr>
      <vt:lpstr>RO projection on LSR water quality at maximum recovery </vt:lpstr>
      <vt:lpstr>Comparison of RO vs SBRO – same feed flow = 90 m3/h, different  flux </vt:lpstr>
      <vt:lpstr>Comparison of RO vs SBRO – Same flux, higher feed flow </vt:lpstr>
      <vt:lpstr>ROI SBRO experimental study </vt:lpstr>
      <vt:lpstr>Objective</vt:lpstr>
      <vt:lpstr>Schematic diagram of ROI SBRO</vt:lpstr>
      <vt:lpstr>Water analysis - Synthetic water testing for CR100-4040, Flux = 26.3 LMH</vt:lpstr>
      <vt:lpstr>Rejection data at Aquamembranes AM-BW4040-ECO1.0</vt:lpstr>
      <vt:lpstr>Partial Analysis for Aquamembranes 2 – 1023-0034, Flux = 21.6 LMH </vt:lpstr>
      <vt:lpstr>PowerPoint Presentation</vt:lpstr>
      <vt:lpstr>Comparison of CR100 and AM at the same flux </vt:lpstr>
      <vt:lpstr>Energy consumption and permeate quality </vt:lpstr>
      <vt:lpstr>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Sherly Foo</dc:creator>
  <cp:lastModifiedBy>Ho Jia Shin</cp:lastModifiedBy>
  <cp:revision>26</cp:revision>
  <dcterms:created xsi:type="dcterms:W3CDTF">2023-02-24T05:24:15Z</dcterms:created>
  <dcterms:modified xsi:type="dcterms:W3CDTF">2024-09-20T01:57:42Z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MediaServiceImageTags">
    <vt:lpwstr/>
  </property>
  <property fmtid="{D5CDD505-2E9C-101B-9397-08002B2CF9AE}" pid="4" name="Order">
    <vt:r8>32375900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