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424" r:id="rId5"/>
    <p:sldId id="445" r:id="rId6"/>
    <p:sldId id="429" r:id="rId7"/>
    <p:sldId id="428" r:id="rId8"/>
    <p:sldId id="425" r:id="rId9"/>
    <p:sldId id="426" r:id="rId10"/>
    <p:sldId id="427" r:id="rId11"/>
    <p:sldId id="431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978AC-D5E9-41B4-9AF9-A7EBE3BB3210}" v="95" dt="2025-07-29T13:00:14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Rajendran" userId="a06c55b0-79ef-4869-b9b1-53e086706fdb" providerId="ADAL" clId="{B1C978AC-D5E9-41B4-9AF9-A7EBE3BB3210}"/>
    <pc:docChg chg="undo custSel addSld delSld modSld">
      <pc:chgData name="Rajesh Rajendran" userId="a06c55b0-79ef-4869-b9b1-53e086706fdb" providerId="ADAL" clId="{B1C978AC-D5E9-41B4-9AF9-A7EBE3BB3210}" dt="2025-07-29T13:03:03.188" v="2154" actId="20577"/>
      <pc:docMkLst>
        <pc:docMk/>
      </pc:docMkLst>
      <pc:sldChg chg="modSp del">
        <pc:chgData name="Rajesh Rajendran" userId="a06c55b0-79ef-4869-b9b1-53e086706fdb" providerId="ADAL" clId="{B1C978AC-D5E9-41B4-9AF9-A7EBE3BB3210}" dt="2025-07-29T11:24:03.323" v="147" actId="2696"/>
        <pc:sldMkLst>
          <pc:docMk/>
          <pc:sldMk cId="3290047615" sldId="423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3290047615" sldId="423"/>
            <ac:spMk id="2" creationId="{D8E27492-4B7C-65A5-BE82-65B8011B7FC7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3290047615" sldId="423"/>
            <ac:spMk id="3" creationId="{BA3790CB-3125-D263-7490-A2BB18A46CC7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3290047615" sldId="423"/>
            <ac:spMk id="4" creationId="{DC42F07E-5A0A-1E1F-EEE4-97DE6DD9DC2F}"/>
          </ac:spMkLst>
        </pc:spChg>
      </pc:sldChg>
      <pc:sldChg chg="modSp mod">
        <pc:chgData name="Rajesh Rajendran" userId="a06c55b0-79ef-4869-b9b1-53e086706fdb" providerId="ADAL" clId="{B1C978AC-D5E9-41B4-9AF9-A7EBE3BB3210}" dt="2025-07-29T13:03:03.188" v="2154" actId="20577"/>
        <pc:sldMkLst>
          <pc:docMk/>
          <pc:sldMk cId="272789601" sldId="424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72789601" sldId="424"/>
            <ac:spMk id="2" creationId="{FE2DA6E6-40A5-2FF1-D179-719437D36CF2}"/>
          </ac:spMkLst>
        </pc:spChg>
        <pc:spChg chg="mod">
          <ac:chgData name="Rajesh Rajendran" userId="a06c55b0-79ef-4869-b9b1-53e086706fdb" providerId="ADAL" clId="{B1C978AC-D5E9-41B4-9AF9-A7EBE3BB3210}" dt="2025-07-29T12:08:53.870" v="824" actId="20577"/>
          <ac:spMkLst>
            <pc:docMk/>
            <pc:sldMk cId="272789601" sldId="424"/>
            <ac:spMk id="3" creationId="{4A2F7DB1-2BBD-B685-1B17-E60FD303F3AD}"/>
          </ac:spMkLst>
        </pc:spChg>
        <pc:spChg chg="mod">
          <ac:chgData name="Rajesh Rajendran" userId="a06c55b0-79ef-4869-b9b1-53e086706fdb" providerId="ADAL" clId="{B1C978AC-D5E9-41B4-9AF9-A7EBE3BB3210}" dt="2025-07-29T13:03:03.188" v="2154" actId="20577"/>
          <ac:spMkLst>
            <pc:docMk/>
            <pc:sldMk cId="272789601" sldId="424"/>
            <ac:spMk id="4" creationId="{711166E3-3D95-187C-6A8F-DAD2022EB13E}"/>
          </ac:spMkLst>
        </pc:spChg>
        <pc:spChg chg="mod">
          <ac:chgData name="Rajesh Rajendran" userId="a06c55b0-79ef-4869-b9b1-53e086706fdb" providerId="ADAL" clId="{B1C978AC-D5E9-41B4-9AF9-A7EBE3BB3210}" dt="2025-07-29T12:53:16.001" v="1893" actId="20577"/>
          <ac:spMkLst>
            <pc:docMk/>
            <pc:sldMk cId="272789601" sldId="424"/>
            <ac:spMk id="5" creationId="{3AFF24ED-8095-DABF-A887-F86C7AFC29F2}"/>
          </ac:spMkLst>
        </pc:spChg>
      </pc:sldChg>
      <pc:sldChg chg="addSp delSp modSp mod">
        <pc:chgData name="Rajesh Rajendran" userId="a06c55b0-79ef-4869-b9b1-53e086706fdb" providerId="ADAL" clId="{B1C978AC-D5E9-41B4-9AF9-A7EBE3BB3210}" dt="2025-07-29T11:32:56.900" v="409" actId="14100"/>
        <pc:sldMkLst>
          <pc:docMk/>
          <pc:sldMk cId="1020818985" sldId="425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1020818985" sldId="425"/>
            <ac:spMk id="2" creationId="{616CBE33-D979-B313-03E0-8500710DF42A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1020818985" sldId="425"/>
            <ac:spMk id="3" creationId="{DE31F8C5-9DBA-6D72-DA8D-CA0B4F7573B0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1020818985" sldId="425"/>
            <ac:spMk id="4" creationId="{38608C7E-B633-A3B5-98DB-7E5E0DA6CE1D}"/>
          </ac:spMkLst>
        </pc:spChg>
        <pc:picChg chg="del">
          <ac:chgData name="Rajesh Rajendran" userId="a06c55b0-79ef-4869-b9b1-53e086706fdb" providerId="ADAL" clId="{B1C978AC-D5E9-41B4-9AF9-A7EBE3BB3210}" dt="2025-07-29T11:31:29.578" v="393" actId="478"/>
          <ac:picMkLst>
            <pc:docMk/>
            <pc:sldMk cId="1020818985" sldId="425"/>
            <ac:picMk id="5" creationId="{254D90BB-867F-E3D6-939E-FE2F92760D0D}"/>
          </ac:picMkLst>
        </pc:picChg>
        <pc:picChg chg="add del">
          <ac:chgData name="Rajesh Rajendran" userId="a06c55b0-79ef-4869-b9b1-53e086706fdb" providerId="ADAL" clId="{B1C978AC-D5E9-41B4-9AF9-A7EBE3BB3210}" dt="2025-07-29T11:31:23.379" v="392" actId="478"/>
          <ac:picMkLst>
            <pc:docMk/>
            <pc:sldMk cId="1020818985" sldId="425"/>
            <ac:picMk id="8" creationId="{2C4E29E5-0567-9D76-4CB0-623A68C447C2}"/>
          </ac:picMkLst>
        </pc:picChg>
        <pc:picChg chg="del">
          <ac:chgData name="Rajesh Rajendran" userId="a06c55b0-79ef-4869-b9b1-53e086706fdb" providerId="ADAL" clId="{B1C978AC-D5E9-41B4-9AF9-A7EBE3BB3210}" dt="2025-07-29T11:31:31.577" v="394" actId="478"/>
          <ac:picMkLst>
            <pc:docMk/>
            <pc:sldMk cId="1020818985" sldId="425"/>
            <ac:picMk id="9" creationId="{4B89E186-461D-F33D-5068-07353D46BDEA}"/>
          </ac:picMkLst>
        </pc:picChg>
        <pc:picChg chg="add mod">
          <ac:chgData name="Rajesh Rajendran" userId="a06c55b0-79ef-4869-b9b1-53e086706fdb" providerId="ADAL" clId="{B1C978AC-D5E9-41B4-9AF9-A7EBE3BB3210}" dt="2025-07-29T11:32:56.900" v="409" actId="14100"/>
          <ac:picMkLst>
            <pc:docMk/>
            <pc:sldMk cId="1020818985" sldId="425"/>
            <ac:picMk id="11" creationId="{EE6BD5D9-3F29-0678-1EED-010E7C03C107}"/>
          </ac:picMkLst>
        </pc:picChg>
        <pc:picChg chg="add mod">
          <ac:chgData name="Rajesh Rajendran" userId="a06c55b0-79ef-4869-b9b1-53e086706fdb" providerId="ADAL" clId="{B1C978AC-D5E9-41B4-9AF9-A7EBE3BB3210}" dt="2025-07-29T11:32:49.746" v="408" actId="14100"/>
          <ac:picMkLst>
            <pc:docMk/>
            <pc:sldMk cId="1020818985" sldId="425"/>
            <ac:picMk id="13" creationId="{42B71405-2BC9-771D-EEAA-884B726049A1}"/>
          </ac:picMkLst>
        </pc:picChg>
      </pc:sldChg>
      <pc:sldChg chg="delSp modSp mod">
        <pc:chgData name="Rajesh Rajendran" userId="a06c55b0-79ef-4869-b9b1-53e086706fdb" providerId="ADAL" clId="{B1C978AC-D5E9-41B4-9AF9-A7EBE3BB3210}" dt="2025-07-29T12:23:38.728" v="1662" actId="478"/>
        <pc:sldMkLst>
          <pc:docMk/>
          <pc:sldMk cId="2869585125" sldId="426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869585125" sldId="426"/>
            <ac:spMk id="2" creationId="{7269C235-D804-ADF7-587F-404A6C06E237}"/>
          </ac:spMkLst>
        </pc:spChg>
        <pc:spChg chg="del mod">
          <ac:chgData name="Rajesh Rajendran" userId="a06c55b0-79ef-4869-b9b1-53e086706fdb" providerId="ADAL" clId="{B1C978AC-D5E9-41B4-9AF9-A7EBE3BB3210}" dt="2025-07-29T12:23:38.728" v="1662" actId="478"/>
          <ac:spMkLst>
            <pc:docMk/>
            <pc:sldMk cId="2869585125" sldId="426"/>
            <ac:spMk id="3" creationId="{9924946E-037B-279A-AF92-F3ABB4C2D161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869585125" sldId="426"/>
            <ac:spMk id="4" creationId="{8831BC5F-B1ED-2C12-FEC0-FD82605D154B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869585125" sldId="426"/>
            <ac:spMk id="5" creationId="{FEDD04C2-5850-888B-988D-2FC3E137881C}"/>
          </ac:spMkLst>
        </pc:spChg>
      </pc:sldChg>
      <pc:sldChg chg="addSp delSp modSp mod">
        <pc:chgData name="Rajesh Rajendran" userId="a06c55b0-79ef-4869-b9b1-53e086706fdb" providerId="ADAL" clId="{B1C978AC-D5E9-41B4-9AF9-A7EBE3BB3210}" dt="2025-07-29T12:42:00.507" v="1739" actId="20577"/>
        <pc:sldMkLst>
          <pc:docMk/>
          <pc:sldMk cId="3657451550" sldId="427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3657451550" sldId="427"/>
            <ac:spMk id="2" creationId="{C0BCFD30-9C26-3292-F03D-8D4ABAE7E903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3657451550" sldId="427"/>
            <ac:spMk id="4" creationId="{33AFFE48-8469-FA46-3344-A0FAFBAFE4A9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3657451550" sldId="427"/>
            <ac:spMk id="5" creationId="{EBEEE1DB-A320-DA61-B648-52A0FEBE16CF}"/>
          </ac:spMkLst>
        </pc:spChg>
        <pc:spChg chg="add del mod">
          <ac:chgData name="Rajesh Rajendran" userId="a06c55b0-79ef-4869-b9b1-53e086706fdb" providerId="ADAL" clId="{B1C978AC-D5E9-41B4-9AF9-A7EBE3BB3210}" dt="2025-07-29T12:23:50.711" v="1663" actId="478"/>
          <ac:spMkLst>
            <pc:docMk/>
            <pc:sldMk cId="3657451550" sldId="427"/>
            <ac:spMk id="10" creationId="{F376B615-F501-AFCB-0662-6A2203142E1C}"/>
          </ac:spMkLst>
        </pc:spChg>
        <pc:graphicFrameChg chg="del">
          <ac:chgData name="Rajesh Rajendran" userId="a06c55b0-79ef-4869-b9b1-53e086706fdb" providerId="ADAL" clId="{B1C978AC-D5E9-41B4-9AF9-A7EBE3BB3210}" dt="2025-07-29T11:50:36.275" v="610" actId="478"/>
          <ac:graphicFrameMkLst>
            <pc:docMk/>
            <pc:sldMk cId="3657451550" sldId="427"/>
            <ac:graphicFrameMk id="3" creationId="{F2F9D80B-BFDD-2D8A-EE6A-AAD7FE0C4051}"/>
          </ac:graphicFrameMkLst>
        </pc:graphicFrameChg>
        <pc:graphicFrameChg chg="del">
          <ac:chgData name="Rajesh Rajendran" userId="a06c55b0-79ef-4869-b9b1-53e086706fdb" providerId="ADAL" clId="{B1C978AC-D5E9-41B4-9AF9-A7EBE3BB3210}" dt="2025-07-29T11:51:41.953" v="615" actId="478"/>
          <ac:graphicFrameMkLst>
            <pc:docMk/>
            <pc:sldMk cId="3657451550" sldId="427"/>
            <ac:graphicFrameMk id="6" creationId="{A80E87C5-3472-63E2-5907-200ADCE19CEF}"/>
          </ac:graphicFrameMkLst>
        </pc:graphicFrameChg>
        <pc:graphicFrameChg chg="add del mod">
          <ac:chgData name="Rajesh Rajendran" userId="a06c55b0-79ef-4869-b9b1-53e086706fdb" providerId="ADAL" clId="{B1C978AC-D5E9-41B4-9AF9-A7EBE3BB3210}" dt="2025-07-29T12:28:58.941" v="1669" actId="478"/>
          <ac:graphicFrameMkLst>
            <pc:docMk/>
            <pc:sldMk cId="3657451550" sldId="427"/>
            <ac:graphicFrameMk id="7" creationId="{097A24E3-5347-0E3B-4427-6CB93132419C}"/>
          </ac:graphicFrameMkLst>
        </pc:graphicFrameChg>
        <pc:graphicFrameChg chg="add del mod">
          <ac:chgData name="Rajesh Rajendran" userId="a06c55b0-79ef-4869-b9b1-53e086706fdb" providerId="ADAL" clId="{B1C978AC-D5E9-41B4-9AF9-A7EBE3BB3210}" dt="2025-07-29T12:28:52.805" v="1667" actId="478"/>
          <ac:graphicFrameMkLst>
            <pc:docMk/>
            <pc:sldMk cId="3657451550" sldId="427"/>
            <ac:graphicFrameMk id="13" creationId="{3E175D8D-1CDD-0CE3-9127-FD409DFD5607}"/>
          </ac:graphicFrameMkLst>
        </pc:graphicFrameChg>
        <pc:graphicFrameChg chg="add mod">
          <ac:chgData name="Rajesh Rajendran" userId="a06c55b0-79ef-4869-b9b1-53e086706fdb" providerId="ADAL" clId="{B1C978AC-D5E9-41B4-9AF9-A7EBE3BB3210}" dt="2025-07-29T12:42:00.507" v="1739" actId="20577"/>
          <ac:graphicFrameMkLst>
            <pc:docMk/>
            <pc:sldMk cId="3657451550" sldId="427"/>
            <ac:graphicFrameMk id="14" creationId="{097A24E3-5347-0E3B-4427-6CB93132419C}"/>
          </ac:graphicFrameMkLst>
        </pc:graphicFrameChg>
        <pc:graphicFrameChg chg="add mod modGraphic">
          <ac:chgData name="Rajesh Rajendran" userId="a06c55b0-79ef-4869-b9b1-53e086706fdb" providerId="ADAL" clId="{B1C978AC-D5E9-41B4-9AF9-A7EBE3BB3210}" dt="2025-07-29T12:38:58.876" v="1696" actId="1076"/>
          <ac:graphicFrameMkLst>
            <pc:docMk/>
            <pc:sldMk cId="3657451550" sldId="427"/>
            <ac:graphicFrameMk id="15" creationId="{D6CBFB17-7F05-9CF0-F5E4-73127A399916}"/>
          </ac:graphicFrameMkLst>
        </pc:graphicFrameChg>
        <pc:cxnChg chg="del mod">
          <ac:chgData name="Rajesh Rajendran" userId="a06c55b0-79ef-4869-b9b1-53e086706fdb" providerId="ADAL" clId="{B1C978AC-D5E9-41B4-9AF9-A7EBE3BB3210}" dt="2025-07-29T12:28:55.952" v="1668" actId="478"/>
          <ac:cxnSpMkLst>
            <pc:docMk/>
            <pc:sldMk cId="3657451550" sldId="427"/>
            <ac:cxnSpMk id="8" creationId="{023BACC3-F018-7714-2B49-47D736747EC0}"/>
          </ac:cxnSpMkLst>
        </pc:cxnChg>
      </pc:sldChg>
      <pc:sldChg chg="modSp mod">
        <pc:chgData name="Rajesh Rajendran" userId="a06c55b0-79ef-4869-b9b1-53e086706fdb" providerId="ADAL" clId="{B1C978AC-D5E9-41B4-9AF9-A7EBE3BB3210}" dt="2025-07-29T12:44:17.085" v="1773" actId="14100"/>
        <pc:sldMkLst>
          <pc:docMk/>
          <pc:sldMk cId="2912221297" sldId="428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912221297" sldId="428"/>
            <ac:spMk id="2" creationId="{FF001D9D-8408-2936-87AF-12EDA95795D7}"/>
          </ac:spMkLst>
        </pc:spChg>
        <pc:spChg chg="mod">
          <ac:chgData name="Rajesh Rajendran" userId="a06c55b0-79ef-4869-b9b1-53e086706fdb" providerId="ADAL" clId="{B1C978AC-D5E9-41B4-9AF9-A7EBE3BB3210}" dt="2025-07-29T12:44:17.085" v="1773" actId="14100"/>
          <ac:spMkLst>
            <pc:docMk/>
            <pc:sldMk cId="2912221297" sldId="428"/>
            <ac:spMk id="3" creationId="{0310A0F9-94EB-74E9-F13D-C29089FDBA23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912221297" sldId="428"/>
            <ac:spMk id="4" creationId="{5BBB5DA2-F5B6-BAF7-159D-591D5DE8E2BA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912221297" sldId="428"/>
            <ac:spMk id="5" creationId="{D728EB24-9C47-9989-208C-1CA923AA3119}"/>
          </ac:spMkLst>
        </pc:spChg>
      </pc:sldChg>
      <pc:sldChg chg="modSp mod">
        <pc:chgData name="Rajesh Rajendran" userId="a06c55b0-79ef-4869-b9b1-53e086706fdb" providerId="ADAL" clId="{B1C978AC-D5E9-41B4-9AF9-A7EBE3BB3210}" dt="2025-07-29T12:12:19.670" v="893" actId="14100"/>
        <pc:sldMkLst>
          <pc:docMk/>
          <pc:sldMk cId="2879555205" sldId="429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879555205" sldId="429"/>
            <ac:spMk id="2" creationId="{145615EF-0209-D81E-22C5-C9C2ABA69C82}"/>
          </ac:spMkLst>
        </pc:spChg>
        <pc:spChg chg="mod">
          <ac:chgData name="Rajesh Rajendran" userId="a06c55b0-79ef-4869-b9b1-53e086706fdb" providerId="ADAL" clId="{B1C978AC-D5E9-41B4-9AF9-A7EBE3BB3210}" dt="2025-07-29T12:12:19.670" v="893" actId="14100"/>
          <ac:spMkLst>
            <pc:docMk/>
            <pc:sldMk cId="2879555205" sldId="429"/>
            <ac:spMk id="3" creationId="{AB7D17D4-7CD6-26D9-505A-4DE3134D187E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879555205" sldId="429"/>
            <ac:spMk id="4" creationId="{304FEE83-9BB8-08DF-6F7A-A59E52FF4822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879555205" sldId="429"/>
            <ac:spMk id="5" creationId="{5BC1D597-B83C-6B08-D8D2-F8BF0BFC875E}"/>
          </ac:spMkLst>
        </pc:spChg>
      </pc:sldChg>
      <pc:sldChg chg="modSp del">
        <pc:chgData name="Rajesh Rajendran" userId="a06c55b0-79ef-4869-b9b1-53e086706fdb" providerId="ADAL" clId="{B1C978AC-D5E9-41B4-9AF9-A7EBE3BB3210}" dt="2025-07-29T11:40:31.486" v="599" actId="47"/>
        <pc:sldMkLst>
          <pc:docMk/>
          <pc:sldMk cId="2409643931" sldId="430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409643931" sldId="430"/>
            <ac:spMk id="2" creationId="{009BA930-5326-5D2E-A18D-5074C9D31DCB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409643931" sldId="430"/>
            <ac:spMk id="4" creationId="{713B9F44-1A58-979B-8EC9-54DF2F7F6449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409643931" sldId="430"/>
            <ac:spMk id="5" creationId="{E8F8DF5E-6C40-6125-CACE-A497FC9BBAF4}"/>
          </ac:spMkLst>
        </pc:spChg>
      </pc:sldChg>
      <pc:sldChg chg="modSp mod">
        <pc:chgData name="Rajesh Rajendran" userId="a06c55b0-79ef-4869-b9b1-53e086706fdb" providerId="ADAL" clId="{B1C978AC-D5E9-41B4-9AF9-A7EBE3BB3210}" dt="2025-07-29T13:02:04.754" v="2144" actId="27636"/>
        <pc:sldMkLst>
          <pc:docMk/>
          <pc:sldMk cId="73405484" sldId="431"/>
        </pc:sldMkLst>
        <pc:spChg chg="mod">
          <ac:chgData name="Rajesh Rajendran" userId="a06c55b0-79ef-4869-b9b1-53e086706fdb" providerId="ADAL" clId="{B1C978AC-D5E9-41B4-9AF9-A7EBE3BB3210}" dt="2025-07-29T12:43:42.876" v="1766" actId="14100"/>
          <ac:spMkLst>
            <pc:docMk/>
            <pc:sldMk cId="73405484" sldId="431"/>
            <ac:spMk id="2" creationId="{DF069A97-C5AA-93AE-1E3E-A8C4B978319B}"/>
          </ac:spMkLst>
        </pc:spChg>
        <pc:spChg chg="mod">
          <ac:chgData name="Rajesh Rajendran" userId="a06c55b0-79ef-4869-b9b1-53e086706fdb" providerId="ADAL" clId="{B1C978AC-D5E9-41B4-9AF9-A7EBE3BB3210}" dt="2025-07-29T13:02:04.754" v="2144" actId="27636"/>
          <ac:spMkLst>
            <pc:docMk/>
            <pc:sldMk cId="73405484" sldId="431"/>
            <ac:spMk id="3" creationId="{FCFB6271-3877-AA7F-ED01-ED97FF9C5C0D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73405484" sldId="431"/>
            <ac:spMk id="4" creationId="{353EAAE5-126A-70B9-E9D6-1ED281D0E8B2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73405484" sldId="431"/>
            <ac:spMk id="5" creationId="{02BDA4C8-CD73-9CEC-8719-5CF8350D154C}"/>
          </ac:spMkLst>
        </pc:spChg>
      </pc:sldChg>
      <pc:sldChg chg="modSp del">
        <pc:chgData name="Rajesh Rajendran" userId="a06c55b0-79ef-4869-b9b1-53e086706fdb" providerId="ADAL" clId="{B1C978AC-D5E9-41B4-9AF9-A7EBE3BB3210}" dt="2025-07-29T11:40:32.850" v="600" actId="47"/>
        <pc:sldMkLst>
          <pc:docMk/>
          <pc:sldMk cId="436072727" sldId="434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436072727" sldId="434"/>
            <ac:spMk id="2" creationId="{003579A7-C890-9587-89EB-37AE41BACB86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436072727" sldId="434"/>
            <ac:spMk id="4" creationId="{E4C6625C-7393-760F-D1B0-EC6D491A923E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436072727" sldId="434"/>
            <ac:spMk id="5" creationId="{56F6D6F9-5CF9-521A-5564-B91F483AF407}"/>
          </ac:spMkLst>
        </pc:spChg>
      </pc:sldChg>
      <pc:sldChg chg="modSp del">
        <pc:chgData name="Rajesh Rajendran" userId="a06c55b0-79ef-4869-b9b1-53e086706fdb" providerId="ADAL" clId="{B1C978AC-D5E9-41B4-9AF9-A7EBE3BB3210}" dt="2025-07-29T11:40:34.050" v="601" actId="47"/>
        <pc:sldMkLst>
          <pc:docMk/>
          <pc:sldMk cId="1394549951" sldId="435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1394549951" sldId="435"/>
            <ac:spMk id="2" creationId="{F506ACB7-8F39-FAFB-1EE5-07EAD0EB0C1D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1394549951" sldId="435"/>
            <ac:spMk id="4" creationId="{649CCBCB-5A7A-EA10-C228-5AF5542C8AAC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1394549951" sldId="435"/>
            <ac:spMk id="5" creationId="{C4480F7C-F388-144C-F957-F80356D51C41}"/>
          </ac:spMkLst>
        </pc:spChg>
      </pc:sldChg>
      <pc:sldChg chg="modSp del">
        <pc:chgData name="Rajesh Rajendran" userId="a06c55b0-79ef-4869-b9b1-53e086706fdb" providerId="ADAL" clId="{B1C978AC-D5E9-41B4-9AF9-A7EBE3BB3210}" dt="2025-07-29T11:40:34.950" v="602" actId="47"/>
        <pc:sldMkLst>
          <pc:docMk/>
          <pc:sldMk cId="626241688" sldId="436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626241688" sldId="436"/>
            <ac:spMk id="2" creationId="{37BB006C-4A6B-6502-DFC3-61231D99C239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626241688" sldId="436"/>
            <ac:spMk id="4" creationId="{BA876C66-58C6-F212-C6E7-BFCD23DB44F6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626241688" sldId="436"/>
            <ac:spMk id="5" creationId="{EFB5EDE0-3361-328F-D31B-F21060F03BED}"/>
          </ac:spMkLst>
        </pc:spChg>
      </pc:sldChg>
      <pc:sldChg chg="modSp del">
        <pc:chgData name="Rajesh Rajendran" userId="a06c55b0-79ef-4869-b9b1-53e086706fdb" providerId="ADAL" clId="{B1C978AC-D5E9-41B4-9AF9-A7EBE3BB3210}" dt="2025-07-29T11:40:35.783" v="603" actId="47"/>
        <pc:sldMkLst>
          <pc:docMk/>
          <pc:sldMk cId="2507142943" sldId="440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507142943" sldId="440"/>
            <ac:spMk id="2" creationId="{1D42CDC3-B6C6-49AD-98AD-042CDFF13318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507142943" sldId="440"/>
            <ac:spMk id="4" creationId="{ED91824B-422E-287F-37B0-378FE1DBDA1F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507142943" sldId="440"/>
            <ac:spMk id="5" creationId="{FBD20929-5CF2-6250-DFB0-EC0C2E45CB88}"/>
          </ac:spMkLst>
        </pc:spChg>
      </pc:sldChg>
      <pc:sldChg chg="modSp del">
        <pc:chgData name="Rajesh Rajendran" userId="a06c55b0-79ef-4869-b9b1-53e086706fdb" providerId="ADAL" clId="{B1C978AC-D5E9-41B4-9AF9-A7EBE3BB3210}" dt="2025-07-29T11:40:38.219" v="605" actId="47"/>
        <pc:sldMkLst>
          <pc:docMk/>
          <pc:sldMk cId="23273946" sldId="441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3273946" sldId="441"/>
            <ac:spMk id="2" creationId="{8CC9BEE7-FE8B-5F8F-0900-939826A7F5C3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3273946" sldId="441"/>
            <ac:spMk id="4" creationId="{7D60D223-9C1A-EBEC-0074-E6045294DE84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3273946" sldId="441"/>
            <ac:spMk id="5" creationId="{8B97AC6A-F777-913B-34AE-CB530D460B09}"/>
          </ac:spMkLst>
        </pc:spChg>
      </pc:sldChg>
      <pc:sldChg chg="modSp del">
        <pc:chgData name="Rajesh Rajendran" userId="a06c55b0-79ef-4869-b9b1-53e086706fdb" providerId="ADAL" clId="{B1C978AC-D5E9-41B4-9AF9-A7EBE3BB3210}" dt="2025-07-29T11:40:37.150" v="604" actId="47"/>
        <pc:sldMkLst>
          <pc:docMk/>
          <pc:sldMk cId="1313168279" sldId="442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1313168279" sldId="442"/>
            <ac:spMk id="4" creationId="{B5893478-F330-845A-B4D9-F567314F5D4B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1313168279" sldId="442"/>
            <ac:spMk id="5" creationId="{C9C65332-5930-0196-EFB9-6A4A607F2411}"/>
          </ac:spMkLst>
        </pc:spChg>
      </pc:sldChg>
      <pc:sldChg chg="modSp del">
        <pc:chgData name="Rajesh Rajendran" userId="a06c55b0-79ef-4869-b9b1-53e086706fdb" providerId="ADAL" clId="{B1C978AC-D5E9-41B4-9AF9-A7EBE3BB3210}" dt="2025-07-29T11:40:39.020" v="606" actId="47"/>
        <pc:sldMkLst>
          <pc:docMk/>
          <pc:sldMk cId="3276043980" sldId="443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3276043980" sldId="443"/>
            <ac:spMk id="2" creationId="{6B575F9B-BD6F-8A4F-DD78-E04F2D0615BF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3276043980" sldId="443"/>
            <ac:spMk id="4" creationId="{13EE5BDF-4E42-DBBA-3FC9-46882411CE61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3276043980" sldId="443"/>
            <ac:spMk id="5" creationId="{4690CD76-E1A2-F2CC-CE69-2266AD0EA502}"/>
          </ac:spMkLst>
        </pc:spChg>
      </pc:sldChg>
      <pc:sldChg chg="modSp del">
        <pc:chgData name="Rajesh Rajendran" userId="a06c55b0-79ef-4869-b9b1-53e086706fdb" providerId="ADAL" clId="{B1C978AC-D5E9-41B4-9AF9-A7EBE3BB3210}" dt="2025-07-29T11:40:39.700" v="607" actId="47"/>
        <pc:sldMkLst>
          <pc:docMk/>
          <pc:sldMk cId="606183850" sldId="444"/>
        </pc:sldMkLst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606183850" sldId="444"/>
            <ac:spMk id="2" creationId="{88AA1226-3D62-ED6C-578E-54EE1C7AB702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606183850" sldId="444"/>
            <ac:spMk id="4" creationId="{FECA501B-03E8-F55F-296A-03B0951E5CF2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606183850" sldId="444"/>
            <ac:spMk id="5" creationId="{2DD28D11-1F36-1920-43BC-01A4580B69C6}"/>
          </ac:spMkLst>
        </pc:spChg>
      </pc:sldChg>
      <pc:sldChg chg="addSp delSp modSp new add del mod modClrScheme chgLayout">
        <pc:chgData name="Rajesh Rajendran" userId="a06c55b0-79ef-4869-b9b1-53e086706fdb" providerId="ADAL" clId="{B1C978AC-D5E9-41B4-9AF9-A7EBE3BB3210}" dt="2025-07-29T12:10:32.728" v="867" actId="1076"/>
        <pc:sldMkLst>
          <pc:docMk/>
          <pc:sldMk cId="2758185674" sldId="445"/>
        </pc:sldMkLst>
        <pc:spChg chg="del">
          <ac:chgData name="Rajesh Rajendran" userId="a06c55b0-79ef-4869-b9b1-53e086706fdb" providerId="ADAL" clId="{B1C978AC-D5E9-41B4-9AF9-A7EBE3BB3210}" dt="2025-07-29T11:05:23.244" v="3" actId="26606"/>
          <ac:spMkLst>
            <pc:docMk/>
            <pc:sldMk cId="2758185674" sldId="445"/>
            <ac:spMk id="2" creationId="{E0C5E940-6388-7021-5957-AFCFE4887E63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758185674" sldId="445"/>
            <ac:spMk id="3" creationId="{BDF67688-9560-F21A-532C-9D6718D6AED2}"/>
          </ac:spMkLst>
        </pc:spChg>
        <pc:spChg chg="mod">
          <ac:chgData name="Rajesh Rajendran" userId="a06c55b0-79ef-4869-b9b1-53e086706fdb" providerId="ADAL" clId="{B1C978AC-D5E9-41B4-9AF9-A7EBE3BB3210}" dt="2025-07-29T11:14:03.001" v="74"/>
          <ac:spMkLst>
            <pc:docMk/>
            <pc:sldMk cId="2758185674" sldId="445"/>
            <ac:spMk id="4" creationId="{9B77E9C3-FEA6-9C52-D5A6-932E265D38EA}"/>
          </ac:spMkLst>
        </pc:spChg>
        <pc:spChg chg="add mod">
          <ac:chgData name="Rajesh Rajendran" userId="a06c55b0-79ef-4869-b9b1-53e086706fdb" providerId="ADAL" clId="{B1C978AC-D5E9-41B4-9AF9-A7EBE3BB3210}" dt="2025-07-29T11:10:20.049" v="35" actId="1076"/>
          <ac:spMkLst>
            <pc:docMk/>
            <pc:sldMk cId="2758185674" sldId="445"/>
            <ac:spMk id="9" creationId="{BDA73A28-C5E8-89B0-C832-6C91F66CBEC1}"/>
          </ac:spMkLst>
        </pc:spChg>
        <pc:spChg chg="add del">
          <ac:chgData name="Rajesh Rajendran" userId="a06c55b0-79ef-4869-b9b1-53e086706fdb" providerId="ADAL" clId="{B1C978AC-D5E9-41B4-9AF9-A7EBE3BB3210}" dt="2025-07-29T11:07:05.992" v="11" actId="22"/>
          <ac:spMkLst>
            <pc:docMk/>
            <pc:sldMk cId="2758185674" sldId="445"/>
            <ac:spMk id="10" creationId="{7449C570-CE8B-D5ED-841B-B5969AFA5091}"/>
          </ac:spMkLst>
        </pc:spChg>
        <pc:spChg chg="add del mod">
          <ac:chgData name="Rajesh Rajendran" userId="a06c55b0-79ef-4869-b9b1-53e086706fdb" providerId="ADAL" clId="{B1C978AC-D5E9-41B4-9AF9-A7EBE3BB3210}" dt="2025-07-29T11:05:45.663" v="4" actId="931"/>
          <ac:spMkLst>
            <pc:docMk/>
            <pc:sldMk cId="2758185674" sldId="445"/>
            <ac:spMk id="11" creationId="{373ED38B-CA12-EA0C-849B-EC7F0E9C0CAA}"/>
          </ac:spMkLst>
        </pc:spChg>
        <pc:spChg chg="add del mod">
          <ac:chgData name="Rajesh Rajendran" userId="a06c55b0-79ef-4869-b9b1-53e086706fdb" providerId="ADAL" clId="{B1C978AC-D5E9-41B4-9AF9-A7EBE3BB3210}" dt="2025-07-29T11:07:28.612" v="15" actId="478"/>
          <ac:spMkLst>
            <pc:docMk/>
            <pc:sldMk cId="2758185674" sldId="445"/>
            <ac:spMk id="13" creationId="{E0B938F5-8414-5DFC-85FD-25BE73CBFDD9}"/>
          </ac:spMkLst>
        </pc:spChg>
        <pc:spChg chg="add del mod">
          <ac:chgData name="Rajesh Rajendran" userId="a06c55b0-79ef-4869-b9b1-53e086706fdb" providerId="ADAL" clId="{B1C978AC-D5E9-41B4-9AF9-A7EBE3BB3210}" dt="2025-07-29T11:09:51.882" v="34"/>
          <ac:spMkLst>
            <pc:docMk/>
            <pc:sldMk cId="2758185674" sldId="445"/>
            <ac:spMk id="24" creationId="{A6CB998A-360D-0175-296E-4EB80C154D51}"/>
          </ac:spMkLst>
        </pc:spChg>
        <pc:spChg chg="add del mod">
          <ac:chgData name="Rajesh Rajendran" userId="a06c55b0-79ef-4869-b9b1-53e086706fdb" providerId="ADAL" clId="{B1C978AC-D5E9-41B4-9AF9-A7EBE3BB3210}" dt="2025-07-29T11:12:59.151" v="47" actId="478"/>
          <ac:spMkLst>
            <pc:docMk/>
            <pc:sldMk cId="2758185674" sldId="445"/>
            <ac:spMk id="25" creationId="{BA0435C4-878A-6DD2-7AEE-DE39D10493CA}"/>
          </ac:spMkLst>
        </pc:spChg>
        <pc:spChg chg="add del mod">
          <ac:chgData name="Rajesh Rajendran" userId="a06c55b0-79ef-4869-b9b1-53e086706fdb" providerId="ADAL" clId="{B1C978AC-D5E9-41B4-9AF9-A7EBE3BB3210}" dt="2025-07-29T11:15:45.803" v="86" actId="478"/>
          <ac:spMkLst>
            <pc:docMk/>
            <pc:sldMk cId="2758185674" sldId="445"/>
            <ac:spMk id="26" creationId="{94D8ED07-FA86-79E0-490C-FF1C0431169C}"/>
          </ac:spMkLst>
        </pc:spChg>
        <pc:spChg chg="add mod">
          <ac:chgData name="Rajesh Rajendran" userId="a06c55b0-79ef-4869-b9b1-53e086706fdb" providerId="ADAL" clId="{B1C978AC-D5E9-41B4-9AF9-A7EBE3BB3210}" dt="2025-07-29T12:09:17.152" v="835" actId="20577"/>
          <ac:spMkLst>
            <pc:docMk/>
            <pc:sldMk cId="2758185674" sldId="445"/>
            <ac:spMk id="27" creationId="{EEB2A63A-D2D0-DD37-D774-B662B90D345D}"/>
          </ac:spMkLst>
        </pc:spChg>
        <pc:spChg chg="add mod">
          <ac:chgData name="Rajesh Rajendran" userId="a06c55b0-79ef-4869-b9b1-53e086706fdb" providerId="ADAL" clId="{B1C978AC-D5E9-41B4-9AF9-A7EBE3BB3210}" dt="2025-07-29T12:10:28.504" v="866" actId="1076"/>
          <ac:spMkLst>
            <pc:docMk/>
            <pc:sldMk cId="2758185674" sldId="445"/>
            <ac:spMk id="29" creationId="{DBA3BD7E-F706-4690-F098-30A19CAD2E79}"/>
          </ac:spMkLst>
        </pc:spChg>
        <pc:spChg chg="add mod">
          <ac:chgData name="Rajesh Rajendran" userId="a06c55b0-79ef-4869-b9b1-53e086706fdb" providerId="ADAL" clId="{B1C978AC-D5E9-41B4-9AF9-A7EBE3BB3210}" dt="2025-07-29T12:10:32.728" v="867" actId="1076"/>
          <ac:spMkLst>
            <pc:docMk/>
            <pc:sldMk cId="2758185674" sldId="445"/>
            <ac:spMk id="30" creationId="{CB17AD2F-437C-CEBF-F890-481A6F68EC01}"/>
          </ac:spMkLst>
        </pc:spChg>
        <pc:spChg chg="add mod">
          <ac:chgData name="Rajesh Rajendran" userId="a06c55b0-79ef-4869-b9b1-53e086706fdb" providerId="ADAL" clId="{B1C978AC-D5E9-41B4-9AF9-A7EBE3BB3210}" dt="2025-07-29T12:09:48.016" v="847" actId="20577"/>
          <ac:spMkLst>
            <pc:docMk/>
            <pc:sldMk cId="2758185674" sldId="445"/>
            <ac:spMk id="31" creationId="{8C099EDE-FF7E-F38D-67F9-D328C74AC60C}"/>
          </ac:spMkLst>
        </pc:spChg>
        <pc:spChg chg="add mod">
          <ac:chgData name="Rajesh Rajendran" userId="a06c55b0-79ef-4869-b9b1-53e086706fdb" providerId="ADAL" clId="{B1C978AC-D5E9-41B4-9AF9-A7EBE3BB3210}" dt="2025-07-29T11:23:18.506" v="145" actId="14100"/>
          <ac:spMkLst>
            <pc:docMk/>
            <pc:sldMk cId="2758185674" sldId="445"/>
            <ac:spMk id="43" creationId="{CB1E9D35-19A7-1E66-E29E-88CF87937675}"/>
          </ac:spMkLst>
        </pc:spChg>
        <pc:spChg chg="add mod">
          <ac:chgData name="Rajesh Rajendran" userId="a06c55b0-79ef-4869-b9b1-53e086706fdb" providerId="ADAL" clId="{B1C978AC-D5E9-41B4-9AF9-A7EBE3BB3210}" dt="2025-07-29T11:23:01.073" v="143" actId="14100"/>
          <ac:spMkLst>
            <pc:docMk/>
            <pc:sldMk cId="2758185674" sldId="445"/>
            <ac:spMk id="44" creationId="{A4F936A6-1B8F-D77A-8CA8-9E506606AD08}"/>
          </ac:spMkLst>
        </pc:spChg>
        <pc:picChg chg="add del mod">
          <ac:chgData name="Rajesh Rajendran" userId="a06c55b0-79ef-4869-b9b1-53e086706fdb" providerId="ADAL" clId="{B1C978AC-D5E9-41B4-9AF9-A7EBE3BB3210}" dt="2025-07-29T11:05:17.027" v="2" actId="478"/>
          <ac:picMkLst>
            <pc:docMk/>
            <pc:sldMk cId="2758185674" sldId="445"/>
            <ac:picMk id="5" creationId="{DE278238-43C9-0A78-8950-F7C16E242CEA}"/>
          </ac:picMkLst>
        </pc:picChg>
        <pc:picChg chg="add mod">
          <ac:chgData name="Rajesh Rajendran" userId="a06c55b0-79ef-4869-b9b1-53e086706fdb" providerId="ADAL" clId="{B1C978AC-D5E9-41B4-9AF9-A7EBE3BB3210}" dt="2025-07-29T11:23:49.740" v="146" actId="14100"/>
          <ac:picMkLst>
            <pc:docMk/>
            <pc:sldMk cId="2758185674" sldId="445"/>
            <ac:picMk id="7" creationId="{A513D92D-E8B4-4B3A-7100-A73B0F1DEC7D}"/>
          </ac:picMkLst>
        </pc:picChg>
        <pc:cxnChg chg="add mod">
          <ac:chgData name="Rajesh Rajendran" userId="a06c55b0-79ef-4869-b9b1-53e086706fdb" providerId="ADAL" clId="{B1C978AC-D5E9-41B4-9AF9-A7EBE3BB3210}" dt="2025-07-29T11:14:28.753" v="77" actId="1076"/>
          <ac:cxnSpMkLst>
            <pc:docMk/>
            <pc:sldMk cId="2758185674" sldId="445"/>
            <ac:cxnSpMk id="15" creationId="{91745DE0-D286-1799-19CC-9BE3A4F91233}"/>
          </ac:cxnSpMkLst>
        </pc:cxnChg>
        <pc:cxnChg chg="add mod">
          <ac:chgData name="Rajesh Rajendran" userId="a06c55b0-79ef-4869-b9b1-53e086706fdb" providerId="ADAL" clId="{B1C978AC-D5E9-41B4-9AF9-A7EBE3BB3210}" dt="2025-07-29T11:17:27.968" v="108" actId="1076"/>
          <ac:cxnSpMkLst>
            <pc:docMk/>
            <pc:sldMk cId="2758185674" sldId="445"/>
            <ac:cxnSpMk id="16" creationId="{1FE91138-CE2A-3414-57A2-2731D3AB1DDC}"/>
          </ac:cxnSpMkLst>
        </pc:cxnChg>
        <pc:cxnChg chg="add del mod">
          <ac:chgData name="Rajesh Rajendran" userId="a06c55b0-79ef-4869-b9b1-53e086706fdb" providerId="ADAL" clId="{B1C978AC-D5E9-41B4-9AF9-A7EBE3BB3210}" dt="2025-07-29T11:21:41.587" v="134" actId="478"/>
          <ac:cxnSpMkLst>
            <pc:docMk/>
            <pc:sldMk cId="2758185674" sldId="445"/>
            <ac:cxnSpMk id="17" creationId="{A0EE03B5-CE8F-8594-8221-314D1E41662C}"/>
          </ac:cxnSpMkLst>
        </pc:cxnChg>
        <pc:cxnChg chg="add mod">
          <ac:chgData name="Rajesh Rajendran" userId="a06c55b0-79ef-4869-b9b1-53e086706fdb" providerId="ADAL" clId="{B1C978AC-D5E9-41B4-9AF9-A7EBE3BB3210}" dt="2025-07-29T11:09:40.930" v="31" actId="1076"/>
          <ac:cxnSpMkLst>
            <pc:docMk/>
            <pc:sldMk cId="2758185674" sldId="445"/>
            <ac:cxnSpMk id="18" creationId="{73A1402B-8BAA-1B6A-760F-5ABE6758D9C1}"/>
          </ac:cxnSpMkLst>
        </pc:cxnChg>
        <pc:cxnChg chg="add mod">
          <ac:chgData name="Rajesh Rajendran" userId="a06c55b0-79ef-4869-b9b1-53e086706fdb" providerId="ADAL" clId="{B1C978AC-D5E9-41B4-9AF9-A7EBE3BB3210}" dt="2025-07-29T11:15:55.219" v="87" actId="1076"/>
          <ac:cxnSpMkLst>
            <pc:docMk/>
            <pc:sldMk cId="2758185674" sldId="445"/>
            <ac:cxnSpMk id="19" creationId="{0FD28594-53AF-A8B5-0773-1280EDE3870D}"/>
          </ac:cxnSpMkLst>
        </pc:cxnChg>
        <pc:cxnChg chg="add mod">
          <ac:chgData name="Rajesh Rajendran" userId="a06c55b0-79ef-4869-b9b1-53e086706fdb" providerId="ADAL" clId="{B1C978AC-D5E9-41B4-9AF9-A7EBE3BB3210}" dt="2025-07-29T11:19:17.918" v="122" actId="14100"/>
          <ac:cxnSpMkLst>
            <pc:docMk/>
            <pc:sldMk cId="2758185674" sldId="445"/>
            <ac:cxnSpMk id="32" creationId="{7FC7E20C-4639-CAA7-AC93-7361DC4E4129}"/>
          </ac:cxnSpMkLst>
        </pc:cxnChg>
        <pc:cxnChg chg="add mod">
          <ac:chgData name="Rajesh Rajendran" userId="a06c55b0-79ef-4869-b9b1-53e086706fdb" providerId="ADAL" clId="{B1C978AC-D5E9-41B4-9AF9-A7EBE3BB3210}" dt="2025-07-29T11:21:11.005" v="132" actId="14100"/>
          <ac:cxnSpMkLst>
            <pc:docMk/>
            <pc:sldMk cId="2758185674" sldId="445"/>
            <ac:cxnSpMk id="33" creationId="{196BDF43-2024-FF39-6A04-2F3ADE9FA43F}"/>
          </ac:cxnSpMkLst>
        </pc:cxnChg>
        <pc:cxnChg chg="add mod">
          <ac:chgData name="Rajesh Rajendran" userId="a06c55b0-79ef-4869-b9b1-53e086706fdb" providerId="ADAL" clId="{B1C978AC-D5E9-41B4-9AF9-A7EBE3BB3210}" dt="2025-07-29T11:20:58.021" v="131" actId="14100"/>
          <ac:cxnSpMkLst>
            <pc:docMk/>
            <pc:sldMk cId="2758185674" sldId="445"/>
            <ac:cxnSpMk id="36" creationId="{B4CA0434-D8BC-51D8-4DD7-610E46089782}"/>
          </ac:cxnSpMkLst>
        </pc:cxnChg>
        <pc:cxnChg chg="add mod">
          <ac:chgData name="Rajesh Rajendran" userId="a06c55b0-79ef-4869-b9b1-53e086706fdb" providerId="ADAL" clId="{B1C978AC-D5E9-41B4-9AF9-A7EBE3BB3210}" dt="2025-07-29T11:21:27.021" v="133" actId="14100"/>
          <ac:cxnSpMkLst>
            <pc:docMk/>
            <pc:sldMk cId="2758185674" sldId="445"/>
            <ac:cxnSpMk id="38" creationId="{C19289C2-3E2F-1389-E9E8-DB488CB6FD00}"/>
          </ac:cxnSpMkLst>
        </pc:cxnChg>
      </pc:sldChg>
    </pc:docChg>
  </pc:docChgLst>
  <pc:docChgLst>
    <pc:chgData name="Haifa Iqbal" userId="badfc9d0-21d2-4931-a3bd-11e9d2625c6a" providerId="ADAL" clId="{70F1953A-AD78-4648-8AF3-AE2C6164166D}"/>
    <pc:docChg chg="undo custSel addSld delSld modSld sldOrd">
      <pc:chgData name="Haifa Iqbal" userId="badfc9d0-21d2-4931-a3bd-11e9d2625c6a" providerId="ADAL" clId="{70F1953A-AD78-4648-8AF3-AE2C6164166D}" dt="2024-11-09T14:36:50.560" v="3991" actId="478"/>
      <pc:docMkLst>
        <pc:docMk/>
      </pc:docMkLst>
      <pc:sldChg chg="add del">
        <pc:chgData name="Haifa Iqbal" userId="badfc9d0-21d2-4931-a3bd-11e9d2625c6a" providerId="ADAL" clId="{70F1953A-AD78-4648-8AF3-AE2C6164166D}" dt="2024-11-09T14:36:31.376" v="3971" actId="47"/>
        <pc:sldMkLst>
          <pc:docMk/>
          <pc:sldMk cId="3019183529" sldId="276"/>
        </pc:sldMkLst>
      </pc:sldChg>
      <pc:sldChg chg="addSp delSp modSp mod">
        <pc:chgData name="Haifa Iqbal" userId="badfc9d0-21d2-4931-a3bd-11e9d2625c6a" providerId="ADAL" clId="{70F1953A-AD78-4648-8AF3-AE2C6164166D}" dt="2024-11-09T14:36:39.026" v="3979" actId="20577"/>
        <pc:sldMkLst>
          <pc:docMk/>
          <pc:sldMk cId="1629009654" sldId="325"/>
        </pc:sldMkLst>
      </pc:sldChg>
      <pc:sldChg chg="addSp modSp del mod">
        <pc:chgData name="Haifa Iqbal" userId="badfc9d0-21d2-4931-a3bd-11e9d2625c6a" providerId="ADAL" clId="{70F1953A-AD78-4648-8AF3-AE2C6164166D}" dt="2024-11-09T14:36:23.800" v="3964" actId="47"/>
        <pc:sldMkLst>
          <pc:docMk/>
          <pc:sldMk cId="96513967" sldId="326"/>
        </pc:sldMkLst>
      </pc:sldChg>
      <pc:sldChg chg="addSp delSp modSp add del mod ord">
        <pc:chgData name="Haifa Iqbal" userId="badfc9d0-21d2-4931-a3bd-11e9d2625c6a" providerId="ADAL" clId="{70F1953A-AD78-4648-8AF3-AE2C6164166D}" dt="2024-11-09T14:36:25.408" v="3966" actId="47"/>
        <pc:sldMkLst>
          <pc:docMk/>
          <pc:sldMk cId="619609095" sldId="327"/>
        </pc:sldMkLst>
      </pc:sldChg>
      <pc:sldChg chg="addSp delSp modSp add del mod">
        <pc:chgData name="Haifa Iqbal" userId="badfc9d0-21d2-4931-a3bd-11e9d2625c6a" providerId="ADAL" clId="{70F1953A-AD78-4648-8AF3-AE2C6164166D}" dt="2024-11-09T14:36:24.922" v="3965" actId="47"/>
        <pc:sldMkLst>
          <pc:docMk/>
          <pc:sldMk cId="1679405163" sldId="340"/>
        </pc:sldMkLst>
      </pc:sldChg>
      <pc:sldChg chg="delSp modSp add del mod">
        <pc:chgData name="Haifa Iqbal" userId="badfc9d0-21d2-4931-a3bd-11e9d2625c6a" providerId="ADAL" clId="{70F1953A-AD78-4648-8AF3-AE2C6164166D}" dt="2024-11-09T14:36:25.944" v="3967" actId="47"/>
        <pc:sldMkLst>
          <pc:docMk/>
          <pc:sldMk cId="1323620914" sldId="341"/>
        </pc:sldMkLst>
      </pc:sldChg>
      <pc:sldChg chg="add del">
        <pc:chgData name="Haifa Iqbal" userId="badfc9d0-21d2-4931-a3bd-11e9d2625c6a" providerId="ADAL" clId="{70F1953A-AD78-4648-8AF3-AE2C6164166D}" dt="2024-11-07T09:18:00.653" v="417" actId="47"/>
        <pc:sldMkLst>
          <pc:docMk/>
          <pc:sldMk cId="3066750663" sldId="341"/>
        </pc:sldMkLst>
      </pc:sldChg>
      <pc:sldChg chg="modSp add del mod">
        <pc:chgData name="Haifa Iqbal" userId="badfc9d0-21d2-4931-a3bd-11e9d2625c6a" providerId="ADAL" clId="{70F1953A-AD78-4648-8AF3-AE2C6164166D}" dt="2024-11-09T14:36:26.385" v="3968" actId="47"/>
        <pc:sldMkLst>
          <pc:docMk/>
          <pc:sldMk cId="2044935770" sldId="342"/>
        </pc:sldMkLst>
      </pc:sldChg>
      <pc:sldChg chg="delSp modSp add del mod">
        <pc:chgData name="Haifa Iqbal" userId="badfc9d0-21d2-4931-a3bd-11e9d2625c6a" providerId="ADAL" clId="{70F1953A-AD78-4648-8AF3-AE2C6164166D}" dt="2024-11-09T14:36:50.560" v="3991" actId="478"/>
        <pc:sldMkLst>
          <pc:docMk/>
          <pc:sldMk cId="1460398961" sldId="343"/>
        </pc:sldMkLst>
      </pc:sldChg>
    </pc:docChg>
  </pc:docChgLst>
  <pc:docChgLst>
    <pc:chgData name="Rajesh Rajendran" userId="a06c55b0-79ef-4869-b9b1-53e086706fdb" providerId="ADAL" clId="{27CE2989-79A3-4E4E-A088-8A17D7ED325F}"/>
    <pc:docChg chg="undo custSel addSld delSld modSld">
      <pc:chgData name="Rajesh Rajendran" userId="a06c55b0-79ef-4869-b9b1-53e086706fdb" providerId="ADAL" clId="{27CE2989-79A3-4E4E-A088-8A17D7ED325F}" dt="2025-07-01T09:25:24.079" v="1461" actId="20577"/>
      <pc:docMkLst>
        <pc:docMk/>
      </pc:docMkLst>
      <pc:sldChg chg="modSp mod">
        <pc:chgData name="Rajesh Rajendran" userId="a06c55b0-79ef-4869-b9b1-53e086706fdb" providerId="ADAL" clId="{27CE2989-79A3-4E4E-A088-8A17D7ED325F}" dt="2025-06-19T11:25:33.202" v="42" actId="14100"/>
        <pc:sldMkLst>
          <pc:docMk/>
          <pc:sldMk cId="2869585125" sldId="426"/>
        </pc:sldMkLst>
        <pc:picChg chg="mod">
          <ac:chgData name="Rajesh Rajendran" userId="a06c55b0-79ef-4869-b9b1-53e086706fdb" providerId="ADAL" clId="{27CE2989-79A3-4E4E-A088-8A17D7ED325F}" dt="2025-06-19T11:25:33.202" v="42" actId="14100"/>
          <ac:picMkLst>
            <pc:docMk/>
            <pc:sldMk cId="2869585125" sldId="426"/>
            <ac:picMk id="7" creationId="{904A0039-9C58-DF19-43BE-A6D163A6A83D}"/>
          </ac:picMkLst>
        </pc:picChg>
      </pc:sldChg>
      <pc:sldChg chg="addSp delSp modSp mod setBg">
        <pc:chgData name="Rajesh Rajendran" userId="a06c55b0-79ef-4869-b9b1-53e086706fdb" providerId="ADAL" clId="{27CE2989-79A3-4E4E-A088-8A17D7ED325F}" dt="2025-06-19T11:24:52.688" v="40" actId="20577"/>
        <pc:sldMkLst>
          <pc:docMk/>
          <pc:sldMk cId="3657451550" sldId="427"/>
        </pc:sldMkLst>
      </pc:sldChg>
      <pc:sldChg chg="modSp new mod">
        <pc:chgData name="Rajesh Rajendran" userId="a06c55b0-79ef-4869-b9b1-53e086706fdb" providerId="ADAL" clId="{27CE2989-79A3-4E4E-A088-8A17D7ED325F}" dt="2025-06-25T07:38:35.407" v="1224" actId="113"/>
        <pc:sldMkLst>
          <pc:docMk/>
          <pc:sldMk cId="2409643931" sldId="430"/>
        </pc:sldMkLst>
      </pc:sldChg>
      <pc:sldChg chg="modSp new mod">
        <pc:chgData name="Rajesh Rajendran" userId="a06c55b0-79ef-4869-b9b1-53e086706fdb" providerId="ADAL" clId="{27CE2989-79A3-4E4E-A088-8A17D7ED325F}" dt="2025-06-25T06:35:03.063" v="510" actId="20577"/>
        <pc:sldMkLst>
          <pc:docMk/>
          <pc:sldMk cId="73405484" sldId="431"/>
        </pc:sldMkLst>
        <pc:spChg chg="mod">
          <ac:chgData name="Rajesh Rajendran" userId="a06c55b0-79ef-4869-b9b1-53e086706fdb" providerId="ADAL" clId="{27CE2989-79A3-4E4E-A088-8A17D7ED325F}" dt="2025-06-25T05:59:37.668" v="214" actId="313"/>
          <ac:spMkLst>
            <pc:docMk/>
            <pc:sldMk cId="73405484" sldId="431"/>
            <ac:spMk id="2" creationId="{DF069A97-C5AA-93AE-1E3E-A8C4B978319B}"/>
          </ac:spMkLst>
        </pc:spChg>
        <pc:spChg chg="mod">
          <ac:chgData name="Rajesh Rajendran" userId="a06c55b0-79ef-4869-b9b1-53e086706fdb" providerId="ADAL" clId="{27CE2989-79A3-4E4E-A088-8A17D7ED325F}" dt="2025-06-25T06:35:03.063" v="510" actId="20577"/>
          <ac:spMkLst>
            <pc:docMk/>
            <pc:sldMk cId="73405484" sldId="431"/>
            <ac:spMk id="3" creationId="{FCFB6271-3877-AA7F-ED01-ED97FF9C5C0D}"/>
          </ac:spMkLst>
        </pc:spChg>
      </pc:sldChg>
      <pc:sldChg chg="new del">
        <pc:chgData name="Rajesh Rajendran" userId="a06c55b0-79ef-4869-b9b1-53e086706fdb" providerId="ADAL" clId="{27CE2989-79A3-4E4E-A088-8A17D7ED325F}" dt="2025-06-25T06:02:36.249" v="347" actId="47"/>
        <pc:sldMkLst>
          <pc:docMk/>
          <pc:sldMk cId="3205314404" sldId="432"/>
        </pc:sldMkLst>
      </pc:sldChg>
      <pc:sldChg chg="addSp modSp add del mod setBg">
        <pc:chgData name="Rajesh Rajendran" userId="a06c55b0-79ef-4869-b9b1-53e086706fdb" providerId="ADAL" clId="{27CE2989-79A3-4E4E-A088-8A17D7ED325F}" dt="2025-06-25T06:14:26.270" v="487" actId="47"/>
        <pc:sldMkLst>
          <pc:docMk/>
          <pc:sldMk cId="2961574299" sldId="433"/>
        </pc:sldMkLst>
      </pc:sldChg>
      <pc:sldChg chg="addSp delSp modSp new mod">
        <pc:chgData name="Rajesh Rajendran" userId="a06c55b0-79ef-4869-b9b1-53e086706fdb" providerId="ADAL" clId="{27CE2989-79A3-4E4E-A088-8A17D7ED325F}" dt="2025-06-25T06:08:40.088" v="364" actId="478"/>
        <pc:sldMkLst>
          <pc:docMk/>
          <pc:sldMk cId="436072727" sldId="434"/>
        </pc:sldMkLst>
      </pc:sldChg>
      <pc:sldChg chg="modSp add mod">
        <pc:chgData name="Rajesh Rajendran" userId="a06c55b0-79ef-4869-b9b1-53e086706fdb" providerId="ADAL" clId="{27CE2989-79A3-4E4E-A088-8A17D7ED325F}" dt="2025-07-01T09:12:47.560" v="1283" actId="313"/>
        <pc:sldMkLst>
          <pc:docMk/>
          <pc:sldMk cId="1394549951" sldId="435"/>
        </pc:sldMkLst>
      </pc:sldChg>
      <pc:sldChg chg="addSp modSp add mod">
        <pc:chgData name="Rajesh Rajendran" userId="a06c55b0-79ef-4869-b9b1-53e086706fdb" providerId="ADAL" clId="{27CE2989-79A3-4E4E-A088-8A17D7ED325F}" dt="2025-06-25T07:31:19.847" v="1161" actId="14100"/>
        <pc:sldMkLst>
          <pc:docMk/>
          <pc:sldMk cId="626241688" sldId="436"/>
        </pc:sldMkLst>
      </pc:sldChg>
      <pc:sldChg chg="add del">
        <pc:chgData name="Rajesh Rajendran" userId="a06c55b0-79ef-4869-b9b1-53e086706fdb" providerId="ADAL" clId="{27CE2989-79A3-4E4E-A088-8A17D7ED325F}" dt="2025-06-25T06:57:58.791" v="798" actId="47"/>
        <pc:sldMkLst>
          <pc:docMk/>
          <pc:sldMk cId="3396290093" sldId="437"/>
        </pc:sldMkLst>
      </pc:sldChg>
      <pc:sldChg chg="modSp add del mod">
        <pc:chgData name="Rajesh Rajendran" userId="a06c55b0-79ef-4869-b9b1-53e086706fdb" providerId="ADAL" clId="{27CE2989-79A3-4E4E-A088-8A17D7ED325F}" dt="2025-06-25T07:09:02.818" v="999" actId="47"/>
        <pc:sldMkLst>
          <pc:docMk/>
          <pc:sldMk cId="506520797" sldId="438"/>
        </pc:sldMkLst>
      </pc:sldChg>
      <pc:sldChg chg="add del">
        <pc:chgData name="Rajesh Rajendran" userId="a06c55b0-79ef-4869-b9b1-53e086706fdb" providerId="ADAL" clId="{27CE2989-79A3-4E4E-A088-8A17D7ED325F}" dt="2025-06-25T06:40:47.217" v="757" actId="47"/>
        <pc:sldMkLst>
          <pc:docMk/>
          <pc:sldMk cId="3200085624" sldId="439"/>
        </pc:sldMkLst>
      </pc:sldChg>
      <pc:sldChg chg="addSp delSp modSp add mod">
        <pc:chgData name="Rajesh Rajendran" userId="a06c55b0-79ef-4869-b9b1-53e086706fdb" providerId="ADAL" clId="{27CE2989-79A3-4E4E-A088-8A17D7ED325F}" dt="2025-06-25T07:18:37.243" v="1065" actId="27918"/>
        <pc:sldMkLst>
          <pc:docMk/>
          <pc:sldMk cId="2507142943" sldId="440"/>
        </pc:sldMkLst>
      </pc:sldChg>
      <pc:sldChg chg="addSp modSp add mod">
        <pc:chgData name="Rajesh Rajendran" userId="a06c55b0-79ef-4869-b9b1-53e086706fdb" providerId="ADAL" clId="{27CE2989-79A3-4E4E-A088-8A17D7ED325F}" dt="2025-07-01T09:13:53.467" v="1324" actId="313"/>
        <pc:sldMkLst>
          <pc:docMk/>
          <pc:sldMk cId="23273946" sldId="441"/>
        </pc:sldMkLst>
      </pc:sldChg>
      <pc:sldChg chg="addSp delSp modSp new mod">
        <pc:chgData name="Rajesh Rajendran" userId="a06c55b0-79ef-4869-b9b1-53e086706fdb" providerId="ADAL" clId="{27CE2989-79A3-4E4E-A088-8A17D7ED325F}" dt="2025-06-25T07:19:13.525" v="1071" actId="14100"/>
        <pc:sldMkLst>
          <pc:docMk/>
          <pc:sldMk cId="1313168279" sldId="442"/>
        </pc:sldMkLst>
      </pc:sldChg>
      <pc:sldChg chg="modSp mod">
        <pc:chgData name="Rajesh Rajendran" userId="a06c55b0-79ef-4869-b9b1-53e086706fdb" providerId="ADAL" clId="{27CE2989-79A3-4E4E-A088-8A17D7ED325F}" dt="2025-07-01T09:25:24.079" v="1461" actId="20577"/>
        <pc:sldMkLst>
          <pc:docMk/>
          <pc:sldMk cId="3276043980" sldId="443"/>
        </pc:sldMkLst>
      </pc:sldChg>
      <pc:sldChg chg="addSp delSp modSp mod">
        <pc:chgData name="Rajesh Rajendran" userId="a06c55b0-79ef-4869-b9b1-53e086706fdb" providerId="ADAL" clId="{27CE2989-79A3-4E4E-A088-8A17D7ED325F}" dt="2025-07-01T09:17:51.230" v="1342" actId="1076"/>
        <pc:sldMkLst>
          <pc:docMk/>
          <pc:sldMk cId="606183850" sldId="444"/>
        </pc:sldMkLst>
      </pc:sldChg>
    </pc:docChg>
  </pc:docChgLst>
  <pc:docChgLst>
    <pc:chgData name="Haifa Iqbal" userId="badfc9d0-21d2-4931-a3bd-11e9d2625c6a" providerId="ADAL" clId="{0DB2EA60-AD5B-4E1B-AA11-562B905C0EB1}"/>
    <pc:docChg chg="undo custSel addSld delSld modSld sldOrd">
      <pc:chgData name="Haifa Iqbal" userId="badfc9d0-21d2-4931-a3bd-11e9d2625c6a" providerId="ADAL" clId="{0DB2EA60-AD5B-4E1B-AA11-562B905C0EB1}" dt="2025-02-05T06:54:10.050" v="639" actId="47"/>
      <pc:docMkLst>
        <pc:docMk/>
      </pc:docMkLst>
      <pc:sldChg chg="add del">
        <pc:chgData name="Haifa Iqbal" userId="badfc9d0-21d2-4931-a3bd-11e9d2625c6a" providerId="ADAL" clId="{0DB2EA60-AD5B-4E1B-AA11-562B905C0EB1}" dt="2025-02-05T06:54:10.050" v="639" actId="47"/>
        <pc:sldMkLst>
          <pc:docMk/>
          <pc:sldMk cId="3019183529" sldId="276"/>
        </pc:sldMkLst>
      </pc:sldChg>
      <pc:sldChg chg="del">
        <pc:chgData name="Haifa Iqbal" userId="badfc9d0-21d2-4931-a3bd-11e9d2625c6a" providerId="ADAL" clId="{0DB2EA60-AD5B-4E1B-AA11-562B905C0EB1}" dt="2025-02-04T02:48:07.834" v="24" actId="47"/>
        <pc:sldMkLst>
          <pc:docMk/>
          <pc:sldMk cId="1629009654" sldId="325"/>
        </pc:sldMkLst>
      </pc:sldChg>
      <pc:sldChg chg="addSp delSp modSp del mod">
        <pc:chgData name="Haifa Iqbal" userId="badfc9d0-21d2-4931-a3bd-11e9d2625c6a" providerId="ADAL" clId="{0DB2EA60-AD5B-4E1B-AA11-562B905C0EB1}" dt="2025-02-04T02:47:54.764" v="21" actId="47"/>
        <pc:sldMkLst>
          <pc:docMk/>
          <pc:sldMk cId="1460398961" sldId="343"/>
        </pc:sldMkLst>
      </pc:sldChg>
      <pc:sldChg chg="addSp delSp modSp add mod">
        <pc:chgData name="Haifa Iqbal" userId="badfc9d0-21d2-4931-a3bd-11e9d2625c6a" providerId="ADAL" clId="{0DB2EA60-AD5B-4E1B-AA11-562B905C0EB1}" dt="2025-02-05T06:53:46.793" v="634" actId="20577"/>
        <pc:sldMkLst>
          <pc:docMk/>
          <pc:sldMk cId="3290047615" sldId="423"/>
        </pc:sldMkLst>
      </pc:sldChg>
      <pc:sldChg chg="new">
        <pc:chgData name="Haifa Iqbal" userId="badfc9d0-21d2-4931-a3bd-11e9d2625c6a" providerId="ADAL" clId="{0DB2EA60-AD5B-4E1B-AA11-562B905C0EB1}" dt="2025-02-05T06:53:52.246" v="635" actId="680"/>
        <pc:sldMkLst>
          <pc:docMk/>
          <pc:sldMk cId="272789601" sldId="424"/>
        </pc:sldMkLst>
      </pc:sldChg>
      <pc:sldChg chg="modSp add del mod ord">
        <pc:chgData name="Haifa Iqbal" userId="badfc9d0-21d2-4931-a3bd-11e9d2625c6a" providerId="ADAL" clId="{0DB2EA60-AD5B-4E1B-AA11-562B905C0EB1}" dt="2025-02-04T03:00:25.593" v="169" actId="47"/>
        <pc:sldMkLst>
          <pc:docMk/>
          <pc:sldMk cId="1190955797" sldId="424"/>
        </pc:sldMkLst>
      </pc:sldChg>
      <pc:sldChg chg="new del">
        <pc:chgData name="Haifa Iqbal" userId="badfc9d0-21d2-4931-a3bd-11e9d2625c6a" providerId="ADAL" clId="{0DB2EA60-AD5B-4E1B-AA11-562B905C0EB1}" dt="2025-02-05T06:54:07.674" v="638" actId="680"/>
        <pc:sldMkLst>
          <pc:docMk/>
          <pc:sldMk cId="3873667498" sldId="425"/>
        </pc:sldMkLst>
      </pc:sldChg>
    </pc:docChg>
  </pc:docChgLst>
  <pc:docChgLst>
    <pc:chgData name="Jonita Chew" userId="80255e6e-aa6f-4835-b7f3-af48fe38e882" providerId="ADAL" clId="{13AED967-7511-4BE2-99FF-E080706688C1}"/>
    <pc:docChg chg="undo custSel addSld modSld">
      <pc:chgData name="Jonita Chew" userId="80255e6e-aa6f-4835-b7f3-af48fe38e882" providerId="ADAL" clId="{13AED967-7511-4BE2-99FF-E080706688C1}" dt="2025-06-30T06:02:16.820" v="1313" actId="1076"/>
      <pc:docMkLst>
        <pc:docMk/>
      </pc:docMkLst>
      <pc:sldChg chg="addSp delSp modSp mod">
        <pc:chgData name="Jonita Chew" userId="80255e6e-aa6f-4835-b7f3-af48fe38e882" providerId="ADAL" clId="{13AED967-7511-4BE2-99FF-E080706688C1}" dt="2025-06-19T06:55:00.919" v="553" actId="1076"/>
        <pc:sldMkLst>
          <pc:docMk/>
          <pc:sldMk cId="3290047615" sldId="423"/>
        </pc:sldMkLst>
      </pc:sldChg>
      <pc:sldChg chg="modSp mod">
        <pc:chgData name="Jonita Chew" userId="80255e6e-aa6f-4835-b7f3-af48fe38e882" providerId="ADAL" clId="{13AED967-7511-4BE2-99FF-E080706688C1}" dt="2025-06-19T06:33:01.410" v="162" actId="20577"/>
        <pc:sldMkLst>
          <pc:docMk/>
          <pc:sldMk cId="272789601" sldId="424"/>
        </pc:sldMkLst>
        <pc:spChg chg="mod">
          <ac:chgData name="Jonita Chew" userId="80255e6e-aa6f-4835-b7f3-af48fe38e882" providerId="ADAL" clId="{13AED967-7511-4BE2-99FF-E080706688C1}" dt="2025-06-19T06:32:50.608" v="124" actId="20577"/>
          <ac:spMkLst>
            <pc:docMk/>
            <pc:sldMk cId="272789601" sldId="424"/>
            <ac:spMk id="2" creationId="{FE2DA6E6-40A5-2FF1-D179-719437D36CF2}"/>
          </ac:spMkLst>
        </pc:spChg>
        <pc:spChg chg="mod">
          <ac:chgData name="Jonita Chew" userId="80255e6e-aa6f-4835-b7f3-af48fe38e882" providerId="ADAL" clId="{13AED967-7511-4BE2-99FF-E080706688C1}" dt="2025-06-19T06:32:56.224" v="146" actId="20577"/>
          <ac:spMkLst>
            <pc:docMk/>
            <pc:sldMk cId="272789601" sldId="424"/>
            <ac:spMk id="4" creationId="{711166E3-3D95-187C-6A8F-DAD2022EB13E}"/>
          </ac:spMkLst>
        </pc:spChg>
        <pc:spChg chg="mod">
          <ac:chgData name="Jonita Chew" userId="80255e6e-aa6f-4835-b7f3-af48fe38e882" providerId="ADAL" clId="{13AED967-7511-4BE2-99FF-E080706688C1}" dt="2025-06-19T06:33:01.410" v="162" actId="20577"/>
          <ac:spMkLst>
            <pc:docMk/>
            <pc:sldMk cId="272789601" sldId="424"/>
            <ac:spMk id="5" creationId="{3AFF24ED-8095-DABF-A887-F86C7AFC29F2}"/>
          </ac:spMkLst>
        </pc:spChg>
      </pc:sldChg>
      <pc:sldChg chg="addSp modSp new mod">
        <pc:chgData name="Jonita Chew" userId="80255e6e-aa6f-4835-b7f3-af48fe38e882" providerId="ADAL" clId="{13AED967-7511-4BE2-99FF-E080706688C1}" dt="2025-06-19T06:39:19.594" v="389" actId="1076"/>
        <pc:sldMkLst>
          <pc:docMk/>
          <pc:sldMk cId="1020818985" sldId="425"/>
        </pc:sldMkLst>
        <pc:spChg chg="mod">
          <ac:chgData name="Jonita Chew" userId="80255e6e-aa6f-4835-b7f3-af48fe38e882" providerId="ADAL" clId="{13AED967-7511-4BE2-99FF-E080706688C1}" dt="2025-06-19T06:39:00.416" v="363" actId="20577"/>
          <ac:spMkLst>
            <pc:docMk/>
            <pc:sldMk cId="1020818985" sldId="425"/>
            <ac:spMk id="2" creationId="{616CBE33-D979-B313-03E0-8500710DF42A}"/>
          </ac:spMkLst>
        </pc:spChg>
        <pc:spChg chg="add mod">
          <ac:chgData name="Jonita Chew" userId="80255e6e-aa6f-4835-b7f3-af48fe38e882" providerId="ADAL" clId="{13AED967-7511-4BE2-99FF-E080706688C1}" dt="2025-06-19T06:39:10.031" v="383" actId="20577"/>
          <ac:spMkLst>
            <pc:docMk/>
            <pc:sldMk cId="1020818985" sldId="425"/>
            <ac:spMk id="6" creationId="{10B5C798-0E05-85A7-A69B-24B0C469786D}"/>
          </ac:spMkLst>
        </pc:spChg>
        <pc:spChg chg="add mod">
          <ac:chgData name="Jonita Chew" userId="80255e6e-aa6f-4835-b7f3-af48fe38e882" providerId="ADAL" clId="{13AED967-7511-4BE2-99FF-E080706688C1}" dt="2025-06-19T06:39:19.594" v="389" actId="1076"/>
          <ac:spMkLst>
            <pc:docMk/>
            <pc:sldMk cId="1020818985" sldId="425"/>
            <ac:spMk id="7" creationId="{12F2F859-300A-9211-6562-69BB7F15AFF8}"/>
          </ac:spMkLst>
        </pc:spChg>
      </pc:sldChg>
      <pc:sldChg chg="addSp modSp new mod">
        <pc:chgData name="Jonita Chew" userId="80255e6e-aa6f-4835-b7f3-af48fe38e882" providerId="ADAL" clId="{13AED967-7511-4BE2-99FF-E080706688C1}" dt="2025-06-19T06:40:11.573" v="416" actId="1076"/>
        <pc:sldMkLst>
          <pc:docMk/>
          <pc:sldMk cId="2869585125" sldId="426"/>
        </pc:sldMkLst>
        <pc:spChg chg="mod">
          <ac:chgData name="Jonita Chew" userId="80255e6e-aa6f-4835-b7f3-af48fe38e882" providerId="ADAL" clId="{13AED967-7511-4BE2-99FF-E080706688C1}" dt="2025-06-19T06:39:49.228" v="411" actId="20577"/>
          <ac:spMkLst>
            <pc:docMk/>
            <pc:sldMk cId="2869585125" sldId="426"/>
            <ac:spMk id="2" creationId="{7269C235-D804-ADF7-587F-404A6C06E237}"/>
          </ac:spMkLst>
        </pc:spChg>
        <pc:picChg chg="add mod">
          <ac:chgData name="Jonita Chew" userId="80255e6e-aa6f-4835-b7f3-af48fe38e882" providerId="ADAL" clId="{13AED967-7511-4BE2-99FF-E080706688C1}" dt="2025-06-19T06:40:11.573" v="416" actId="1076"/>
          <ac:picMkLst>
            <pc:docMk/>
            <pc:sldMk cId="2869585125" sldId="426"/>
            <ac:picMk id="7" creationId="{904A0039-9C58-DF19-43BE-A6D163A6A83D}"/>
          </ac:picMkLst>
        </pc:picChg>
        <pc:picChg chg="add mod">
          <ac:chgData name="Jonita Chew" userId="80255e6e-aa6f-4835-b7f3-af48fe38e882" providerId="ADAL" clId="{13AED967-7511-4BE2-99FF-E080706688C1}" dt="2025-06-19T06:40:11.573" v="416" actId="1076"/>
          <ac:picMkLst>
            <pc:docMk/>
            <pc:sldMk cId="2869585125" sldId="426"/>
            <ac:picMk id="9" creationId="{BC792A4C-1FA8-5E44-1416-0B374FB93353}"/>
          </ac:picMkLst>
        </pc:picChg>
      </pc:sldChg>
      <pc:sldChg chg="modSp new mod">
        <pc:chgData name="Jonita Chew" userId="80255e6e-aa6f-4835-b7f3-af48fe38e882" providerId="ADAL" clId="{13AED967-7511-4BE2-99FF-E080706688C1}" dt="2025-06-19T06:40:38.274" v="437" actId="20577"/>
        <pc:sldMkLst>
          <pc:docMk/>
          <pc:sldMk cId="3657451550" sldId="427"/>
        </pc:sldMkLst>
        <pc:spChg chg="mod">
          <ac:chgData name="Jonita Chew" userId="80255e6e-aa6f-4835-b7f3-af48fe38e882" providerId="ADAL" clId="{13AED967-7511-4BE2-99FF-E080706688C1}" dt="2025-06-19T06:40:38.274" v="437" actId="20577"/>
          <ac:spMkLst>
            <pc:docMk/>
            <pc:sldMk cId="3657451550" sldId="427"/>
            <ac:spMk id="2" creationId="{C0BCFD30-9C26-3292-F03D-8D4ABAE7E903}"/>
          </ac:spMkLst>
        </pc:spChg>
      </pc:sldChg>
      <pc:sldChg chg="modSp new mod">
        <pc:chgData name="Jonita Chew" userId="80255e6e-aa6f-4835-b7f3-af48fe38e882" providerId="ADAL" clId="{13AED967-7511-4BE2-99FF-E080706688C1}" dt="2025-06-19T07:00:43.397" v="1038" actId="20577"/>
        <pc:sldMkLst>
          <pc:docMk/>
          <pc:sldMk cId="2912221297" sldId="428"/>
        </pc:sldMkLst>
        <pc:spChg chg="mod">
          <ac:chgData name="Jonita Chew" userId="80255e6e-aa6f-4835-b7f3-af48fe38e882" providerId="ADAL" clId="{13AED967-7511-4BE2-99FF-E080706688C1}" dt="2025-06-19T06:53:30.566" v="462" actId="20577"/>
          <ac:spMkLst>
            <pc:docMk/>
            <pc:sldMk cId="2912221297" sldId="428"/>
            <ac:spMk id="2" creationId="{FF001D9D-8408-2936-87AF-12EDA95795D7}"/>
          </ac:spMkLst>
        </pc:spChg>
        <pc:spChg chg="mod">
          <ac:chgData name="Jonita Chew" userId="80255e6e-aa6f-4835-b7f3-af48fe38e882" providerId="ADAL" clId="{13AED967-7511-4BE2-99FF-E080706688C1}" dt="2025-06-19T07:00:43.397" v="1038" actId="20577"/>
          <ac:spMkLst>
            <pc:docMk/>
            <pc:sldMk cId="2912221297" sldId="428"/>
            <ac:spMk id="3" creationId="{0310A0F9-94EB-74E9-F13D-C29089FDBA23}"/>
          </ac:spMkLst>
        </pc:spChg>
      </pc:sldChg>
      <pc:sldChg chg="addSp modSp new mod">
        <pc:chgData name="Jonita Chew" userId="80255e6e-aa6f-4835-b7f3-af48fe38e882" providerId="ADAL" clId="{13AED967-7511-4BE2-99FF-E080706688C1}" dt="2025-06-19T06:58:41.934" v="745" actId="20577"/>
        <pc:sldMkLst>
          <pc:docMk/>
          <pc:sldMk cId="2879555205" sldId="429"/>
        </pc:sldMkLst>
        <pc:spChg chg="mod">
          <ac:chgData name="Jonita Chew" userId="80255e6e-aa6f-4835-b7f3-af48fe38e882" providerId="ADAL" clId="{13AED967-7511-4BE2-99FF-E080706688C1}" dt="2025-06-19T06:55:11.559" v="573" actId="20577"/>
          <ac:spMkLst>
            <pc:docMk/>
            <pc:sldMk cId="2879555205" sldId="429"/>
            <ac:spMk id="2" creationId="{145615EF-0209-D81E-22C5-C9C2ABA69C82}"/>
          </ac:spMkLst>
        </pc:spChg>
        <pc:spChg chg="mod">
          <ac:chgData name="Jonita Chew" userId="80255e6e-aa6f-4835-b7f3-af48fe38e882" providerId="ADAL" clId="{13AED967-7511-4BE2-99FF-E080706688C1}" dt="2025-06-19T06:58:41.934" v="745" actId="20577"/>
          <ac:spMkLst>
            <pc:docMk/>
            <pc:sldMk cId="2879555205" sldId="429"/>
            <ac:spMk id="3" creationId="{AB7D17D4-7CD6-26D9-505A-4DE3134D187E}"/>
          </ac:spMkLst>
        </pc:spChg>
        <pc:picChg chg="add mod">
          <ac:chgData name="Jonita Chew" userId="80255e6e-aa6f-4835-b7f3-af48fe38e882" providerId="ADAL" clId="{13AED967-7511-4BE2-99FF-E080706688C1}" dt="2025-06-19T06:57:01.837" v="620" actId="1076"/>
          <ac:picMkLst>
            <pc:docMk/>
            <pc:sldMk cId="2879555205" sldId="429"/>
            <ac:picMk id="7" creationId="{7508C542-C1AE-E871-ECA7-72A823FB4779}"/>
          </ac:picMkLst>
        </pc:picChg>
      </pc:sldChg>
      <pc:sldChg chg="modSp mod">
        <pc:chgData name="Jonita Chew" userId="80255e6e-aa6f-4835-b7f3-af48fe38e882" providerId="ADAL" clId="{13AED967-7511-4BE2-99FF-E080706688C1}" dt="2025-06-30T05:54:48.126" v="1040" actId="20577"/>
        <pc:sldMkLst>
          <pc:docMk/>
          <pc:sldMk cId="73405484" sldId="431"/>
        </pc:sldMkLst>
        <pc:spChg chg="mod">
          <ac:chgData name="Jonita Chew" userId="80255e6e-aa6f-4835-b7f3-af48fe38e882" providerId="ADAL" clId="{13AED967-7511-4BE2-99FF-E080706688C1}" dt="2025-06-30T05:54:48.126" v="1040" actId="20577"/>
          <ac:spMkLst>
            <pc:docMk/>
            <pc:sldMk cId="73405484" sldId="431"/>
            <ac:spMk id="3" creationId="{FCFB6271-3877-AA7F-ED01-ED97FF9C5C0D}"/>
          </ac:spMkLst>
        </pc:spChg>
      </pc:sldChg>
      <pc:sldChg chg="modSp mod">
        <pc:chgData name="Jonita Chew" userId="80255e6e-aa6f-4835-b7f3-af48fe38e882" providerId="ADAL" clId="{13AED967-7511-4BE2-99FF-E080706688C1}" dt="2025-06-30T05:57:08.418" v="1069" actId="20577"/>
        <pc:sldMkLst>
          <pc:docMk/>
          <pc:sldMk cId="2507142943" sldId="440"/>
        </pc:sldMkLst>
      </pc:sldChg>
      <pc:sldChg chg="addSp delSp modSp new mod">
        <pc:chgData name="Jonita Chew" userId="80255e6e-aa6f-4835-b7f3-af48fe38e882" providerId="ADAL" clId="{13AED967-7511-4BE2-99FF-E080706688C1}" dt="2025-06-30T05:59:59.371" v="1293" actId="20577"/>
        <pc:sldMkLst>
          <pc:docMk/>
          <pc:sldMk cId="3276043980" sldId="443"/>
        </pc:sldMkLst>
      </pc:sldChg>
      <pc:sldChg chg="addSp delSp modSp new mod">
        <pc:chgData name="Jonita Chew" userId="80255e6e-aa6f-4835-b7f3-af48fe38e882" providerId="ADAL" clId="{13AED967-7511-4BE2-99FF-E080706688C1}" dt="2025-06-30T06:02:16.820" v="1313" actId="1076"/>
        <pc:sldMkLst>
          <pc:docMk/>
          <pc:sldMk cId="606183850" sldId="444"/>
        </pc:sldMkLst>
      </pc:sldChg>
    </pc:docChg>
  </pc:docChgLst>
  <pc:docChgLst>
    <pc:chgData name="Rajesh Rajendran" userId="S::rrajendran@gradiant.com::a06c55b0-79ef-4869-b9b1-53e086706fdb" providerId="AD" clId="Web-{EA45E0A3-4BC1-407E-47D2-A9CED45A607B}"/>
    <pc:docChg chg="modSld">
      <pc:chgData name="Rajesh Rajendran" userId="S::rrajendran@gradiant.com::a06c55b0-79ef-4869-b9b1-53e086706fdb" providerId="AD" clId="Web-{EA45E0A3-4BC1-407E-47D2-A9CED45A607B}" dt="2025-06-20T06:40:28.348" v="42" actId="20577"/>
      <pc:docMkLst>
        <pc:docMk/>
      </pc:docMkLst>
      <pc:sldChg chg="modSp">
        <pc:chgData name="Rajesh Rajendran" userId="S::rrajendran@gradiant.com::a06c55b0-79ef-4869-b9b1-53e086706fdb" providerId="AD" clId="Web-{EA45E0A3-4BC1-407E-47D2-A9CED45A607B}" dt="2025-06-20T06:40:28.348" v="42" actId="20577"/>
        <pc:sldMkLst>
          <pc:docMk/>
          <pc:sldMk cId="2912221297" sldId="428"/>
        </pc:sldMkLst>
        <pc:spChg chg="mod">
          <ac:chgData name="Rajesh Rajendran" userId="S::rrajendran@gradiant.com::a06c55b0-79ef-4869-b9b1-53e086706fdb" providerId="AD" clId="Web-{EA45E0A3-4BC1-407E-47D2-A9CED45A607B}" dt="2025-06-20T06:40:28.348" v="42" actId="20577"/>
          <ac:spMkLst>
            <pc:docMk/>
            <pc:sldMk cId="2912221297" sldId="428"/>
            <ac:spMk id="3" creationId="{0310A0F9-94EB-74E9-F13D-C29089FDBA2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Increase</a:t>
            </a:r>
            <a:r>
              <a:rPr lang="en-US" baseline="0" dirty="0"/>
              <a:t> in </a:t>
            </a:r>
            <a:r>
              <a:rPr lang="en-US" dirty="0"/>
              <a:t>(NH</a:t>
            </a:r>
            <a:r>
              <a:rPr lang="en-US" baseline="-30000" dirty="0"/>
              <a:t>4</a:t>
            </a:r>
            <a:r>
              <a:rPr lang="en-US" dirty="0"/>
              <a:t>)</a:t>
            </a:r>
            <a:r>
              <a:rPr lang="en-US" baseline="-30000" dirty="0"/>
              <a:t>2</a:t>
            </a:r>
            <a:r>
              <a:rPr lang="en-US" dirty="0"/>
              <a:t>SO</a:t>
            </a:r>
            <a:r>
              <a:rPr lang="en-US" baseline="-32000" dirty="0"/>
              <a:t>4</a:t>
            </a:r>
            <a:r>
              <a:rPr lang="en-US" dirty="0"/>
              <a:t> (mg/L) with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'20-06'!$C$4</c:f>
              <c:strCache>
                <c:ptCount val="1"/>
                <c:pt idx="0">
                  <c:v>(NH4)2SO4 (mg/L)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'20-06'!$A$5:$A$12</c:f>
              <c:numCache>
                <c:formatCode>General</c:formatCode>
                <c:ptCount val="8"/>
                <c:pt idx="0">
                  <c:v>1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</c:numCache>
            </c:numRef>
          </c:xVal>
          <c:yVal>
            <c:numRef>
              <c:f>'20-06'!$C$5:$C$12</c:f>
              <c:numCache>
                <c:formatCode>0.0</c:formatCode>
                <c:ptCount val="8"/>
                <c:pt idx="0">
                  <c:v>75.755019999999988</c:v>
                </c:pt>
                <c:pt idx="1">
                  <c:v>3047.1819999999998</c:v>
                </c:pt>
                <c:pt idx="2">
                  <c:v>5377.3799999999992</c:v>
                </c:pt>
                <c:pt idx="3">
                  <c:v>7174.5569999999998</c:v>
                </c:pt>
                <c:pt idx="4">
                  <c:v>8985.8850000000002</c:v>
                </c:pt>
                <c:pt idx="5">
                  <c:v>10000.039999999999</c:v>
                </c:pt>
                <c:pt idx="6">
                  <c:v>12410.427</c:v>
                </c:pt>
                <c:pt idx="7">
                  <c:v>13566.091999999999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A1-4606-A08F-86CA049E0AD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78804544"/>
        <c:axId val="678815104"/>
      </c:scatterChart>
      <c:valAx>
        <c:axId val="678804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minutes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815104"/>
        <c:crosses val="autoZero"/>
        <c:crossBetween val="midCat"/>
      </c:valAx>
      <c:valAx>
        <c:axId val="678815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Concentration of  (NH</a:t>
                </a:r>
                <a:r>
                  <a:rPr lang="en-US" baseline="-25000" dirty="0"/>
                  <a:t>4</a:t>
                </a:r>
                <a:r>
                  <a:rPr lang="en-US" dirty="0"/>
                  <a:t>)</a:t>
                </a:r>
                <a:r>
                  <a:rPr lang="en-US" baseline="-25000" dirty="0"/>
                  <a:t>2</a:t>
                </a:r>
                <a:r>
                  <a:rPr lang="en-US" dirty="0"/>
                  <a:t> SO</a:t>
                </a:r>
                <a:r>
                  <a:rPr lang="en-US" baseline="-25000" dirty="0"/>
                  <a:t>4</a:t>
                </a:r>
              </a:p>
              <a:p>
                <a:pPr algn="ctr" rtl="0">
                  <a:defRPr/>
                </a:pP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804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>
      <a:solidFill>
        <a:srgbClr val="722CCF"/>
      </a:solidFill>
    </a:ln>
    <a:effectLst/>
  </c:spPr>
  <c:txPr>
    <a:bodyPr/>
    <a:lstStyle/>
    <a:p>
      <a:pPr>
        <a:defRPr sz="12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AF7ED0-24BF-24C5-0082-07028C74106F}"/>
              </a:ext>
            </a:extLst>
          </p:cNvPr>
          <p:cNvSpPr/>
          <p:nvPr userDrawn="1"/>
        </p:nvSpPr>
        <p:spPr>
          <a:xfrm rot="10800000">
            <a:off x="6312024" y="3918012"/>
            <a:ext cx="5879976" cy="293998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3000"/>
                </a:schemeClr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1E7953-DC18-098F-22F7-B64378D66399}"/>
              </a:ext>
            </a:extLst>
          </p:cNvPr>
          <p:cNvSpPr/>
          <p:nvPr userDrawn="1"/>
        </p:nvSpPr>
        <p:spPr>
          <a:xfrm rot="5400000">
            <a:off x="7086453" y="1701849"/>
            <a:ext cx="6807396" cy="340369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84000">
                <a:schemeClr val="tx2"/>
              </a:gs>
              <a:gs pos="27000">
                <a:schemeClr val="accent2"/>
              </a:gs>
              <a:gs pos="65000">
                <a:schemeClr val="accent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554CBC-6DDD-8386-FF83-CF62518B0A8B}"/>
              </a:ext>
            </a:extLst>
          </p:cNvPr>
          <p:cNvSpPr/>
          <p:nvPr userDrawn="1"/>
        </p:nvSpPr>
        <p:spPr>
          <a:xfrm>
            <a:off x="7847856" y="0"/>
            <a:ext cx="1656184" cy="1245152"/>
          </a:xfrm>
          <a:custGeom>
            <a:avLst/>
            <a:gdLst>
              <a:gd name="connsiteX0" fmla="*/ 116493 w 1656184"/>
              <a:gd name="connsiteY0" fmla="*/ 0 h 1245152"/>
              <a:gd name="connsiteX1" fmla="*/ 1539691 w 1656184"/>
              <a:gd name="connsiteY1" fmla="*/ 0 h 1245152"/>
              <a:gd name="connsiteX2" fmla="*/ 1591108 w 1656184"/>
              <a:gd name="connsiteY2" fmla="*/ 94729 h 1245152"/>
              <a:gd name="connsiteX3" fmla="*/ 1656184 w 1656184"/>
              <a:gd name="connsiteY3" fmla="*/ 417060 h 1245152"/>
              <a:gd name="connsiteX4" fmla="*/ 828092 w 1656184"/>
              <a:gd name="connsiteY4" fmla="*/ 1245152 h 1245152"/>
              <a:gd name="connsiteX5" fmla="*/ 0 w 1656184"/>
              <a:gd name="connsiteY5" fmla="*/ 417060 h 1245152"/>
              <a:gd name="connsiteX6" fmla="*/ 65076 w 1656184"/>
              <a:gd name="connsiteY6" fmla="*/ 94729 h 1245152"/>
              <a:gd name="connsiteX7" fmla="*/ 116493 w 1656184"/>
              <a:gd name="connsiteY7" fmla="*/ 0 h 12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245152">
                <a:moveTo>
                  <a:pt x="116493" y="0"/>
                </a:moveTo>
                <a:lnTo>
                  <a:pt x="1539691" y="0"/>
                </a:lnTo>
                <a:lnTo>
                  <a:pt x="1591108" y="94729"/>
                </a:lnTo>
                <a:cubicBezTo>
                  <a:pt x="1633012" y="193801"/>
                  <a:pt x="1656184" y="302724"/>
                  <a:pt x="1656184" y="417060"/>
                </a:cubicBezTo>
                <a:cubicBezTo>
                  <a:pt x="1656184" y="874403"/>
                  <a:pt x="1285435" y="1245152"/>
                  <a:pt x="828092" y="1245152"/>
                </a:cubicBezTo>
                <a:cubicBezTo>
                  <a:pt x="370749" y="1245152"/>
                  <a:pt x="0" y="874403"/>
                  <a:pt x="0" y="417060"/>
                </a:cubicBezTo>
                <a:cubicBezTo>
                  <a:pt x="0" y="302724"/>
                  <a:pt x="23172" y="193801"/>
                  <a:pt x="65076" y="94729"/>
                </a:cubicBezTo>
                <a:lnTo>
                  <a:pt x="11649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3A09D-068E-C59F-621A-80A2AEC52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4F78C-FC5D-2218-7168-244C9F1A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54" y="3602038"/>
            <a:ext cx="9734746" cy="135646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B9FCB3-F659-C1BE-E65D-4667818DB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63" y="443734"/>
            <a:ext cx="2428387" cy="529264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B8D627-091A-8BC5-F23C-08B3ED91C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" y="5086350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Presenter Name</a:t>
            </a:r>
            <a:endParaRPr lang="en-SG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5B718C-6C7A-5BDA-7C49-4E1C46F1FE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254" y="5538845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41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22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17DD8B-AB46-74A6-8AD2-D0C01FE53F76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8E71DAC-CE68-E073-4F7B-3280031FD2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2A68D-8FA5-A0CC-7000-256C80CD2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8EF0-B001-921F-B65D-54E4E318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1208-EF60-1D2F-BCF7-B21EFAA5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99C9-4652-BB87-F5EE-A0963903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839D-DE53-9018-8467-49501B29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3255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AB2ED-9F1E-D420-230A-A2FBB0C8A22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3C49C6-836A-63C7-44EA-C9E048B39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CF2B2-F3E1-2679-7DC7-DEE23B5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F6D3D-AA79-B712-493B-4FF63D69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0E1B-0EC7-8F4E-56E0-E0F90DA1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BE77-CCCB-2A03-BA7A-F250173F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FECF-4EC5-EDB3-C796-66BBB95F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5531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F0A6A7-959D-89A9-3460-7E98B7D2B2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1E7CA-7E21-2D67-8900-18DFA7D9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6D2399-D8DA-A03A-65A1-865000D90C9F}"/>
              </a:ext>
            </a:extLst>
          </p:cNvPr>
          <p:cNvSpPr/>
          <p:nvPr userDrawn="1"/>
        </p:nvSpPr>
        <p:spPr>
          <a:xfrm>
            <a:off x="0" y="-10697"/>
            <a:ext cx="12191999" cy="6258762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C323C71-D220-1767-0A46-EF91177FF0A0}"/>
              </a:ext>
            </a:extLst>
          </p:cNvPr>
          <p:cNvSpPr/>
          <p:nvPr userDrawn="1"/>
        </p:nvSpPr>
        <p:spPr>
          <a:xfrm rot="10800000">
            <a:off x="608066" y="1488171"/>
            <a:ext cx="9293641" cy="4814036"/>
          </a:xfrm>
          <a:custGeom>
            <a:avLst/>
            <a:gdLst>
              <a:gd name="connsiteX0" fmla="*/ 0 w 6285644"/>
              <a:gd name="connsiteY0" fmla="*/ 0 h 3084500"/>
              <a:gd name="connsiteX1" fmla="*/ 6285644 w 6285644"/>
              <a:gd name="connsiteY1" fmla="*/ 0 h 3084500"/>
              <a:gd name="connsiteX2" fmla="*/ 6283066 w 6285644"/>
              <a:gd name="connsiteY2" fmla="*/ 101972 h 3084500"/>
              <a:gd name="connsiteX3" fmla="*/ 3142822 w 6285644"/>
              <a:gd name="connsiteY3" fmla="*/ 3084500 h 3084500"/>
              <a:gd name="connsiteX4" fmla="*/ 2578 w 6285644"/>
              <a:gd name="connsiteY4" fmla="*/ 101972 h 3084500"/>
              <a:gd name="connsiteX5" fmla="*/ 0 w 6285644"/>
              <a:gd name="connsiteY5" fmla="*/ 0 h 308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85644" h="3084500">
                <a:moveTo>
                  <a:pt x="0" y="0"/>
                </a:moveTo>
                <a:lnTo>
                  <a:pt x="6285644" y="0"/>
                </a:lnTo>
                <a:lnTo>
                  <a:pt x="6283066" y="101972"/>
                </a:lnTo>
                <a:cubicBezTo>
                  <a:pt x="6198851" y="1763344"/>
                  <a:pt x="4825122" y="3084500"/>
                  <a:pt x="3142822" y="3084500"/>
                </a:cubicBezTo>
                <a:cubicBezTo>
                  <a:pt x="1460522" y="3084500"/>
                  <a:pt x="86794" y="1763344"/>
                  <a:pt x="2578" y="101972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49000">
                <a:schemeClr val="accent2">
                  <a:alpha val="54000"/>
                  <a:lumMod val="58000"/>
                  <a:lumOff val="42000"/>
                </a:schemeClr>
              </a:gs>
              <a:gs pos="100000">
                <a:srgbClr val="2D2082">
                  <a:alpha val="47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CB15839-6E93-54BB-22E6-D02AF167E267}"/>
              </a:ext>
            </a:extLst>
          </p:cNvPr>
          <p:cNvSpPr/>
          <p:nvPr userDrawn="1"/>
        </p:nvSpPr>
        <p:spPr>
          <a:xfrm>
            <a:off x="3011326" y="-15532"/>
            <a:ext cx="9164923" cy="6018438"/>
          </a:xfrm>
          <a:custGeom>
            <a:avLst/>
            <a:gdLst>
              <a:gd name="connsiteX0" fmla="*/ 0 w 10384123"/>
              <a:gd name="connsiteY0" fmla="*/ 0 h 6819064"/>
              <a:gd name="connsiteX1" fmla="*/ 10384123 w 10384123"/>
              <a:gd name="connsiteY1" fmla="*/ 0 h 6819064"/>
              <a:gd name="connsiteX2" fmla="*/ 10384123 w 10384123"/>
              <a:gd name="connsiteY2" fmla="*/ 5543189 h 6819064"/>
              <a:gd name="connsiteX3" fmla="*/ 10164986 w 10384123"/>
              <a:gd name="connsiteY3" fmla="*/ 5701234 h 6819064"/>
              <a:gd name="connsiteX4" fmla="*/ 6582205 w 10384123"/>
              <a:gd name="connsiteY4" fmla="*/ 6819064 h 6819064"/>
              <a:gd name="connsiteX5" fmla="*/ 5399 w 10384123"/>
              <a:gd name="connsiteY5" fmla="*/ 225435 h 6819064"/>
              <a:gd name="connsiteX6" fmla="*/ 0 w 10384123"/>
              <a:gd name="connsiteY6" fmla="*/ 0 h 6819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84123" h="6819064">
                <a:moveTo>
                  <a:pt x="0" y="0"/>
                </a:moveTo>
                <a:lnTo>
                  <a:pt x="10384123" y="0"/>
                </a:lnTo>
                <a:lnTo>
                  <a:pt x="10384123" y="5543189"/>
                </a:lnTo>
                <a:lnTo>
                  <a:pt x="10164986" y="5701234"/>
                </a:lnTo>
                <a:cubicBezTo>
                  <a:pt x="9133832" y="6408334"/>
                  <a:pt x="7903459" y="6819064"/>
                  <a:pt x="6582205" y="6819064"/>
                </a:cubicBezTo>
                <a:cubicBezTo>
                  <a:pt x="3058861" y="6819064"/>
                  <a:pt x="181778" y="3898316"/>
                  <a:pt x="5399" y="225435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49000">
                <a:schemeClr val="accent2">
                  <a:lumMod val="64000"/>
                  <a:lumOff val="36000"/>
                  <a:alpha val="38000"/>
                </a:schemeClr>
              </a:gs>
              <a:gs pos="100000">
                <a:srgbClr val="2D2082">
                  <a:alpha val="42000"/>
                </a:srgbClr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51BD8D2-199D-828C-0F80-3A0A97924607}"/>
              </a:ext>
            </a:extLst>
          </p:cNvPr>
          <p:cNvSpPr txBox="1">
            <a:spLocks/>
          </p:cNvSpPr>
          <p:nvPr userDrawn="1"/>
        </p:nvSpPr>
        <p:spPr>
          <a:xfrm>
            <a:off x="114008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6DDAAC-75AD-49FC-5446-7312ED4960DC}"/>
              </a:ext>
            </a:extLst>
          </p:cNvPr>
          <p:cNvSpPr txBox="1">
            <a:spLocks/>
          </p:cNvSpPr>
          <p:nvPr userDrawn="1"/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9624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24B2B1-2324-5F82-B53A-9E87CD3CC90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A33248-0653-2A12-9AB5-FE85ED9A177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DED62-1965-FE2D-9310-2407D214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7168" y="1330827"/>
              <a:ext cx="5237665" cy="354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38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977-F626-14DF-D6E1-463642BB5A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7AB44-6F9A-7BE4-5C95-2C2F889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B004-216E-16C3-508E-58DE4F5E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C320-110F-41C8-57BB-826CA88C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A5501-026F-A668-AD72-1ECCA9B7F0F9}"/>
              </a:ext>
            </a:extLst>
          </p:cNvPr>
          <p:cNvSpPr/>
          <p:nvPr userDrawn="1"/>
        </p:nvSpPr>
        <p:spPr>
          <a:xfrm>
            <a:off x="-28444" y="-1869"/>
            <a:ext cx="12220444" cy="464856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50319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F087-B049-6C74-6F0E-C6CF879D6B54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A5A81-2A9D-E557-8A82-086E9B22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CAC7-ADBF-5B39-B9FE-36E558A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E49FF-84B3-1E8F-678F-043189342122}"/>
              </a:ext>
            </a:extLst>
          </p:cNvPr>
          <p:cNvSpPr/>
          <p:nvPr userDrawn="1"/>
        </p:nvSpPr>
        <p:spPr>
          <a:xfrm>
            <a:off x="-28444" y="-1870"/>
            <a:ext cx="2285507" cy="685987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150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A09D-068E-C59F-621A-80A2AEC52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4F78C-FC5D-2218-7168-244C9F1A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54" y="3602038"/>
            <a:ext cx="9734746" cy="135646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B9FCB3-F659-C1BE-E65D-4667818DB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63" y="443734"/>
            <a:ext cx="2428387" cy="529264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B8D627-091A-8BC5-F23C-08B3ED91C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" y="5086350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Presenter Name</a:t>
            </a:r>
            <a:endParaRPr lang="en-SG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5B718C-6C7A-5BDA-7C49-4E1C46F1FE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254" y="5538845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406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7AD68DD-11C6-3D7E-E3CB-CF76EF083C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0799"/>
            <a:ext cx="1451621" cy="316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F7755-59E2-2228-E961-9F907EE92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1931-0EE5-2424-AAB2-2314CCF4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655C-323C-786C-33AE-1C04166E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SG" dirty="0"/>
              <a:t>GRADIANT CONFIDENTIAL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D8A7-9216-4DE7-B638-1FEBE0E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SG" sz="800" kern="1200" smtClean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539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01B748-51F7-A074-A6B2-31C842457FF4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F7755-59E2-2228-E961-9F907EE92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1931-0EE5-2424-AAB2-2314CCF4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655C-323C-786C-33AE-1C04166E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D8A7-9216-4DE7-B638-1FEBE0E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9369F9-E821-292F-3EA0-BD00C063B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7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41D37-956D-83B3-86C2-6504E4FED473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37FC-CD10-E578-0BB2-0ECED46E2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FDFC-2F70-9F04-AF61-2BF55A19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411" y="34290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0D4-BB08-228E-78A0-B1365A9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3ADA-AD7A-21FC-BFCF-0CF15131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E291A3-6D4F-718E-DFB1-7CC8DA9C0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6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78ED00-10FA-C356-51D1-62A5109518B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1"/>
              </a:gs>
              <a:gs pos="37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37FC-CD10-E578-0BB2-0ECED46E2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FDFC-2F70-9F04-AF61-2BF55A19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411" y="34290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C75BDD8-8C0B-81BB-0E23-796CEA7C91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9022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2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B1A041-2C32-4F79-ED32-539AC7E69E37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7D266-3E9C-EA05-BAC4-96E9522AF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5B7D-8456-5D7C-C3F7-147B8A4F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BEAF6-FFB5-33D3-0905-9C776ED7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47356-A149-D75D-E138-A7196E7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BDC1B-DB05-0A6B-78DF-94716AAB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1450AF-A791-57C7-E7A5-AEC6FE44F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34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3E892C-40F7-C41C-A4D9-812CA9F56150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F5E-4333-837B-DDE6-F05A6A420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4C63-E253-69AF-201C-03F1C373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78C6-69C0-188A-7AC6-F54A491E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B80B5-884F-541F-AA6A-CEAA69C4A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CEE9-C3FF-E92A-EEFA-0B13385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40E2-A74E-F77D-C0BB-B465919D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6CF6B-D0CC-1694-91F5-194DB1BF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249EEA-CDB6-804C-60D6-4E2CF622E5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96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90C15-ED94-2A60-E933-B1590B42CDB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5D431-7D3B-FA0F-389F-D59178DFD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A40B-6C0B-A9AE-2A3E-02151DDB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0BCDB-85AE-762C-CB76-23A2AD0A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3801949-EDC5-1268-9058-AD1FAF7B21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984AA-09E7-2058-B9A6-F0F56EA2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626A-92FE-D900-A863-32115CCC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CA69-4B1E-5098-AAC4-7A49C88F6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0FD-A617-7EC9-1232-AE3A4F17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08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GRADIANT CONFIDENTIAL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801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Josefin Sans Light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795">
          <p15:clr>
            <a:srgbClr val="F26B43"/>
          </p15:clr>
        </p15:guide>
        <p15:guide id="3" pos="529">
          <p15:clr>
            <a:srgbClr val="F26B43"/>
          </p15:clr>
        </p15:guide>
        <p15:guide id="4" pos="7378">
          <p15:clr>
            <a:srgbClr val="F26B43"/>
          </p15:clr>
        </p15:guide>
        <p15:guide id="5" pos="30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A6E6-40A5-2FF1-D179-719437D36C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Ammonia Removal using Transmembrane Chemisorption (TMCS)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F7DB1-2BBD-B685-1B17-E60FD303F3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Membrane Performance Study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166E3-3D95-187C-6A8F-DAD2022EB1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Rajesh Rajendran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F24ED-8095-DABF-A887-F86C7AFC29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29/07/2025</a:t>
            </a:r>
          </a:p>
        </p:txBody>
      </p:sp>
    </p:spTree>
    <p:extLst>
      <p:ext uri="{BB962C8B-B14F-4D97-AF65-F5344CB8AC3E}">
        <p14:creationId xmlns:p14="http://schemas.microsoft.com/office/powerpoint/2010/main" val="27278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DA73A28-C5E8-89B0-C832-6C91F66C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16" y="287849"/>
            <a:ext cx="10335491" cy="684357"/>
          </a:xfrm>
        </p:spPr>
        <p:txBody>
          <a:bodyPr/>
          <a:lstStyle/>
          <a:p>
            <a:r>
              <a:rPr lang="en-US" dirty="0"/>
              <a:t>Experimental Setup</a:t>
            </a:r>
          </a:p>
        </p:txBody>
      </p:sp>
      <p:pic>
        <p:nvPicPr>
          <p:cNvPr id="7" name="Content Placeholder 6" descr="A machine in a glass case&#10;&#10;AI-generated content may be incorrect.">
            <a:extLst>
              <a:ext uri="{FF2B5EF4-FFF2-40B4-BE49-F238E27FC236}">
                <a16:creationId xmlns:a16="http://schemas.microsoft.com/office/drawing/2014/main" id="{A513D92D-E8B4-4B3A-7100-A73B0F1DE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211" y="1268361"/>
            <a:ext cx="7010858" cy="4444077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F67688-9560-F21A-532C-9D6718D6A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GRADIANT CONFIDENTIAL</a:t>
            </a:r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7E9C3-FEA6-9C52-D5A6-932E265D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8C436D1-A9F0-4DFC-9B9E-05329500316D}" type="slidenum">
              <a:rPr lang="en-SG" smtClean="0"/>
              <a:pPr>
                <a:spcAft>
                  <a:spcPts val="600"/>
                </a:spcAft>
              </a:pPr>
              <a:t>2</a:t>
            </a:fld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745DE0-D286-1799-19CC-9BE3A4F91233}"/>
              </a:ext>
            </a:extLst>
          </p:cNvPr>
          <p:cNvCxnSpPr/>
          <p:nvPr/>
        </p:nvCxnSpPr>
        <p:spPr>
          <a:xfrm>
            <a:off x="1848351" y="2861187"/>
            <a:ext cx="1966452" cy="95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E91138-CE2A-3414-57A2-2731D3AB1DDC}"/>
              </a:ext>
            </a:extLst>
          </p:cNvPr>
          <p:cNvCxnSpPr/>
          <p:nvPr/>
        </p:nvCxnSpPr>
        <p:spPr>
          <a:xfrm>
            <a:off x="1561966" y="4030914"/>
            <a:ext cx="1966452" cy="953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3A1402B-8BAA-1B6A-760F-5ABE6758D9C1}"/>
              </a:ext>
            </a:extLst>
          </p:cNvPr>
          <p:cNvCxnSpPr>
            <a:cxnSpLocks/>
          </p:cNvCxnSpPr>
          <p:nvPr/>
        </p:nvCxnSpPr>
        <p:spPr>
          <a:xfrm flipH="1">
            <a:off x="6012873" y="2478932"/>
            <a:ext cx="4503174" cy="1088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D28594-53AF-A8B5-0773-1280EDE3870D}"/>
              </a:ext>
            </a:extLst>
          </p:cNvPr>
          <p:cNvCxnSpPr>
            <a:cxnSpLocks/>
          </p:cNvCxnSpPr>
          <p:nvPr/>
        </p:nvCxnSpPr>
        <p:spPr>
          <a:xfrm flipH="1">
            <a:off x="7524476" y="3567854"/>
            <a:ext cx="2344992" cy="1180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B2A63A-D2D0-DD37-D774-B662B90D345D}"/>
              </a:ext>
            </a:extLst>
          </p:cNvPr>
          <p:cNvSpPr txBox="1"/>
          <p:nvPr/>
        </p:nvSpPr>
        <p:spPr>
          <a:xfrm>
            <a:off x="206133" y="2516747"/>
            <a:ext cx="196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spent Ammonia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A3BD7E-F706-4690-F098-30A19CAD2E79}"/>
              </a:ext>
            </a:extLst>
          </p:cNvPr>
          <p:cNvSpPr txBox="1"/>
          <p:nvPr/>
        </p:nvSpPr>
        <p:spPr>
          <a:xfrm rot="10800000" flipV="1">
            <a:off x="10027789" y="2018001"/>
            <a:ext cx="1799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Membrane Cell</a:t>
            </a:r>
            <a:endParaRPr lang="en-SG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7AD2F-437C-CEBF-F890-481A6F68EC01}"/>
              </a:ext>
            </a:extLst>
          </p:cNvPr>
          <p:cNvSpPr txBox="1"/>
          <p:nvPr/>
        </p:nvSpPr>
        <p:spPr>
          <a:xfrm rot="10800000" flipV="1">
            <a:off x="9301185" y="3170001"/>
            <a:ext cx="2409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Sulphuric</a:t>
            </a:r>
            <a:r>
              <a:rPr lang="en-US" sz="1800" dirty="0"/>
              <a:t> Acid</a:t>
            </a:r>
            <a:endParaRPr lang="en-SG" sz="1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099EDE-FF7E-F38D-67F9-D328C74AC60C}"/>
              </a:ext>
            </a:extLst>
          </p:cNvPr>
          <p:cNvSpPr txBox="1"/>
          <p:nvPr/>
        </p:nvSpPr>
        <p:spPr>
          <a:xfrm>
            <a:off x="176291" y="3750695"/>
            <a:ext cx="1966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Ammonia </a:t>
            </a:r>
            <a:r>
              <a:rPr lang="en-US" dirty="0" err="1"/>
              <a:t>soln</a:t>
            </a:r>
            <a:r>
              <a:rPr lang="en-US" dirty="0"/>
              <a:t> (~750ppm)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C7E20C-4639-CAA7-AC93-7361DC4E4129}"/>
              </a:ext>
            </a:extLst>
          </p:cNvPr>
          <p:cNvCxnSpPr>
            <a:cxnSpLocks/>
          </p:cNvCxnSpPr>
          <p:nvPr/>
        </p:nvCxnSpPr>
        <p:spPr>
          <a:xfrm flipH="1">
            <a:off x="4533330" y="3215946"/>
            <a:ext cx="927566" cy="35190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6BDF43-2024-FF39-6A04-2F3ADE9FA43F}"/>
              </a:ext>
            </a:extLst>
          </p:cNvPr>
          <p:cNvCxnSpPr>
            <a:cxnSpLocks/>
          </p:cNvCxnSpPr>
          <p:nvPr/>
        </p:nvCxnSpPr>
        <p:spPr>
          <a:xfrm flipV="1">
            <a:off x="4047803" y="4120027"/>
            <a:ext cx="1438693" cy="4612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CA0434-D8BC-51D8-4DD7-610E46089782}"/>
              </a:ext>
            </a:extLst>
          </p:cNvPr>
          <p:cNvCxnSpPr>
            <a:cxnSpLocks/>
          </p:cNvCxnSpPr>
          <p:nvPr/>
        </p:nvCxnSpPr>
        <p:spPr>
          <a:xfrm flipH="1" flipV="1">
            <a:off x="6036895" y="3391899"/>
            <a:ext cx="1320051" cy="1189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19289C2-3E2F-1389-E9E8-DB488CB6FD00}"/>
              </a:ext>
            </a:extLst>
          </p:cNvPr>
          <p:cNvCxnSpPr>
            <a:cxnSpLocks/>
          </p:cNvCxnSpPr>
          <p:nvPr/>
        </p:nvCxnSpPr>
        <p:spPr>
          <a:xfrm>
            <a:off x="5933264" y="4114267"/>
            <a:ext cx="1124086" cy="6341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B1E9D35-19A7-1E66-E29E-88CF87937675}"/>
              </a:ext>
            </a:extLst>
          </p:cNvPr>
          <p:cNvSpPr txBox="1"/>
          <p:nvPr/>
        </p:nvSpPr>
        <p:spPr>
          <a:xfrm>
            <a:off x="4375355" y="5360529"/>
            <a:ext cx="821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Pump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F936A6-1B8F-D77A-8CA8-9E506606AD08}"/>
              </a:ext>
            </a:extLst>
          </p:cNvPr>
          <p:cNvSpPr txBox="1"/>
          <p:nvPr/>
        </p:nvSpPr>
        <p:spPr>
          <a:xfrm>
            <a:off x="5909587" y="5294787"/>
            <a:ext cx="821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Pump</a:t>
            </a:r>
          </a:p>
        </p:txBody>
      </p:sp>
    </p:spTree>
    <p:extLst>
      <p:ext uri="{BB962C8B-B14F-4D97-AF65-F5344CB8AC3E}">
        <p14:creationId xmlns:p14="http://schemas.microsoft.com/office/powerpoint/2010/main" val="2758185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15EF-0209-D81E-22C5-C9C2ABA6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Equipment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17D4-7CD6-26D9-505A-4DE3134D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756" y="1395131"/>
            <a:ext cx="4824128" cy="17413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/>
              <a:t>Membrane cell: 3M G940 2.5x8 TMC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Peristaltic Pump: Lab2015 YZ1515x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Flexible Tubing: Silicone Hose #18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/>
              <a:t>Hard Tubing: Semi-Rigid Nylon ¼”</a:t>
            </a:r>
          </a:p>
          <a:p>
            <a:endParaRPr lang="en-SG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FEE83-9BB8-08DF-6F7A-A59E52FF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1D597-B83C-6B08-D8D2-F8BF0BFC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3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8C542-C1AE-E871-ECA7-72A823FB4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458" y="681037"/>
            <a:ext cx="2390062" cy="519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55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1D9D-8408-2936-87AF-12EDA957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Procedure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A0F9-94EB-74E9-F13D-C29089FD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83" y="1501160"/>
            <a:ext cx="9937956" cy="42310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Prepared  fixed concentration of 11.1 Normal  sulfuric acid of 5L volume.</a:t>
            </a:r>
          </a:p>
          <a:p>
            <a:r>
              <a:rPr lang="en-US" sz="2000" dirty="0"/>
              <a:t>Prepared a fixed concentration of  ~754ppm ammonium hydroxide of 35L  </a:t>
            </a:r>
          </a:p>
          <a:p>
            <a:r>
              <a:rPr lang="en-US" sz="2000" dirty="0"/>
              <a:t> The pH of the Ammonium solution should be &gt; pH 10 (if pH &lt;10 adjust by adding NaOH).</a:t>
            </a:r>
          </a:p>
          <a:p>
            <a:r>
              <a:rPr lang="en-US" sz="2000" dirty="0"/>
              <a:t>Carried out the experiment at a flow rate of 380ml/min in both shell and gas side .</a:t>
            </a:r>
          </a:p>
          <a:p>
            <a:r>
              <a:rPr lang="en-US" sz="2000" dirty="0" err="1"/>
              <a:t>Sulphuric</a:t>
            </a:r>
            <a:r>
              <a:rPr lang="en-US" sz="2000" dirty="0"/>
              <a:t> acid is recirculated for absorbing the Ammonia </a:t>
            </a:r>
          </a:p>
          <a:p>
            <a:r>
              <a:rPr lang="en-US" sz="2000" dirty="0"/>
              <a:t>Ammonium hydroxide solution is single pass and spent ammonia is collected in separate tank</a:t>
            </a:r>
          </a:p>
          <a:p>
            <a:r>
              <a:rPr lang="en-US" sz="2000" dirty="0"/>
              <a:t>Collected the samples at  intervals of 15min and taken for the analysis (change in Nitrogen)</a:t>
            </a:r>
            <a:endParaRPr lang="en-US" sz="2000" dirty="0">
              <a:ea typeface="Source Sans Pro"/>
            </a:endParaRPr>
          </a:p>
          <a:p>
            <a:r>
              <a:rPr lang="en-US" sz="2000" dirty="0">
                <a:ea typeface="Source Sans Pro"/>
              </a:rPr>
              <a:t>Ammonia is indicated by Nitrogen concentration, measured using TOC </a:t>
            </a:r>
            <a:r>
              <a:rPr lang="en-US" sz="2000" dirty="0" err="1">
                <a:ea typeface="Source Sans Pro"/>
              </a:rPr>
              <a:t>analyser</a:t>
            </a:r>
            <a:r>
              <a:rPr lang="en-US" sz="2000" dirty="0">
                <a:ea typeface="Source Sans Pro"/>
              </a:rPr>
              <a:t> </a:t>
            </a:r>
          </a:p>
          <a:p>
            <a:endParaRPr lang="en-US" sz="2000" dirty="0">
              <a:ea typeface="Source Sans Pro"/>
            </a:endParaRPr>
          </a:p>
          <a:p>
            <a:endParaRPr lang="en-SG" sz="2000" dirty="0">
              <a:ea typeface="Source Sans Pro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BB5DA2-F5B6-BAF7-159D-591D5DE8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EB24-9C47-9989-208C-1CA923AA3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22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BE33-D979-B313-03E0-8500710D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Photos – Start &amp; End</a:t>
            </a:r>
            <a:endParaRPr lang="en-S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1F8C5-9DBA-6D72-DA8D-CA0B4F75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08C7E-B633-A3B5-98DB-7E5E0DA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5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5C798-0E05-85A7-A69B-24B0C469786D}"/>
              </a:ext>
            </a:extLst>
          </p:cNvPr>
          <p:cNvSpPr txBox="1"/>
          <p:nvPr/>
        </p:nvSpPr>
        <p:spPr>
          <a:xfrm>
            <a:off x="1927123" y="5456903"/>
            <a:ext cx="204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Experiment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2F859-300A-9211-6562-69BB7F15AFF8}"/>
              </a:ext>
            </a:extLst>
          </p:cNvPr>
          <p:cNvSpPr txBox="1"/>
          <p:nvPr/>
        </p:nvSpPr>
        <p:spPr>
          <a:xfrm>
            <a:off x="8222269" y="5456903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of Experiment</a:t>
            </a:r>
            <a:endParaRPr lang="en-SG" dirty="0"/>
          </a:p>
        </p:txBody>
      </p:sp>
      <p:pic>
        <p:nvPicPr>
          <p:cNvPr id="11" name="Picture 10" descr="A machine in a glass case&#10;&#10;AI-generated content may be incorrect.">
            <a:extLst>
              <a:ext uri="{FF2B5EF4-FFF2-40B4-BE49-F238E27FC236}">
                <a16:creationId xmlns:a16="http://schemas.microsoft.com/office/drawing/2014/main" id="{EE6BD5D9-3F29-0678-1EED-010E7C03C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82" y="1615137"/>
            <a:ext cx="5382491" cy="3633318"/>
          </a:xfrm>
          <a:prstGeom prst="rect">
            <a:avLst/>
          </a:prstGeom>
        </p:spPr>
      </p:pic>
      <p:pic>
        <p:nvPicPr>
          <p:cNvPr id="13" name="Picture 12" descr="A machine with a hose attached to it&#10;&#10;AI-generated content may be incorrect.">
            <a:extLst>
              <a:ext uri="{FF2B5EF4-FFF2-40B4-BE49-F238E27FC236}">
                <a16:creationId xmlns:a16="http://schemas.microsoft.com/office/drawing/2014/main" id="{42B71405-2BC9-771D-EEAA-884B7260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129" y="1615137"/>
            <a:ext cx="5829300" cy="36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818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C235-D804-ADF7-587F-404A6C06E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 Collected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1BC5F-B1ED-2C12-FEC0-FD82605D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D04C2-5850-888B-988D-2FC3E137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6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4A0039-9C58-DF19-43BE-A6D163A6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47" y="2072807"/>
            <a:ext cx="4157054" cy="34926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792A4C-1FA8-5E44-1416-0B374FB93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117" y="2072807"/>
            <a:ext cx="6483683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8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FD30-9C26-3292-F03D-8D4ABAE7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FFE48-8469-FA46-3344-A0FAFBAF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EE1DB-A320-DA61-B648-52A0FEB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7</a:t>
            </a:fld>
            <a:endParaRPr lang="en-SG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97A24E3-5347-0E3B-4427-6CB9313241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35356"/>
              </p:ext>
            </p:extLst>
          </p:nvPr>
        </p:nvGraphicFramePr>
        <p:xfrm>
          <a:off x="809756" y="1669886"/>
          <a:ext cx="5687961" cy="3518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6CBFB17-7F05-9CF0-F5E4-73127A399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661181"/>
              </p:ext>
            </p:extLst>
          </p:nvPr>
        </p:nvGraphicFramePr>
        <p:xfrm>
          <a:off x="8286751" y="1690688"/>
          <a:ext cx="2705714" cy="2917151"/>
        </p:xfrm>
        <a:graphic>
          <a:graphicData uri="http://schemas.openxmlformats.org/drawingml/2006/table">
            <a:tbl>
              <a:tblPr/>
              <a:tblGrid>
                <a:gridCol w="1062243">
                  <a:extLst>
                    <a:ext uri="{9D8B030D-6E8A-4147-A177-3AD203B41FA5}">
                      <a16:colId xmlns:a16="http://schemas.microsoft.com/office/drawing/2014/main" val="1310847248"/>
                    </a:ext>
                  </a:extLst>
                </a:gridCol>
                <a:gridCol w="1643471">
                  <a:extLst>
                    <a:ext uri="{9D8B030D-6E8A-4147-A177-3AD203B41FA5}">
                      <a16:colId xmlns:a16="http://schemas.microsoft.com/office/drawing/2014/main" val="3812654461"/>
                    </a:ext>
                  </a:extLst>
                </a:gridCol>
              </a:tblGrid>
              <a:tr h="875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Batches of 5     5 Lt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Reduction of NH4OH in ppm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233612"/>
                  </a:ext>
                </a:extLst>
              </a:tr>
              <a:tr h="291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Batch 1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139.1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266343"/>
                  </a:ext>
                </a:extLst>
              </a:tr>
              <a:tr h="291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Batch 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97.9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55654"/>
                  </a:ext>
                </a:extLst>
              </a:tr>
              <a:tr h="291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Batch 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136.5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202274"/>
                  </a:ext>
                </a:extLst>
              </a:tr>
              <a:tr h="291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Batch 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148.1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52955"/>
                  </a:ext>
                </a:extLst>
              </a:tr>
              <a:tr h="291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Batch 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39.9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236653"/>
                  </a:ext>
                </a:extLst>
              </a:tr>
              <a:tr h="291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Batch 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48.9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24306"/>
                  </a:ext>
                </a:extLst>
              </a:tr>
              <a:tr h="2917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Batch 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Source Sans Pro" panose="020B0503030403020204" pitchFamily="34" charset="0"/>
                        </a:rPr>
                        <a:t>68.3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06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451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9A97-C5AA-93AE-1E3E-A8C4B978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07194" cy="588604"/>
          </a:xfrm>
        </p:spPr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B6271-3877-AA7F-ED01-ED97FF9C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82" y="1088206"/>
            <a:ext cx="10527890" cy="2874194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Initial and final volume of </a:t>
            </a:r>
            <a:r>
              <a:rPr lang="en-US" sz="2000" dirty="0" err="1"/>
              <a:t>Sulphuric</a:t>
            </a:r>
            <a:r>
              <a:rPr lang="en-US" sz="2000" dirty="0"/>
              <a:t> acid has not changed. </a:t>
            </a:r>
          </a:p>
          <a:p>
            <a:r>
              <a:rPr lang="en-US" sz="2000" dirty="0" err="1"/>
              <a:t>Colour</a:t>
            </a:r>
            <a:r>
              <a:rPr lang="en-US" sz="2000" dirty="0"/>
              <a:t> of the </a:t>
            </a:r>
            <a:r>
              <a:rPr lang="en-US" sz="2000" dirty="0" err="1"/>
              <a:t>sulphuric</a:t>
            </a:r>
            <a:r>
              <a:rPr lang="en-US" sz="2000" dirty="0"/>
              <a:t> acid turned to black from colorless </a:t>
            </a:r>
          </a:p>
          <a:p>
            <a:r>
              <a:rPr lang="en-US" sz="2000" dirty="0"/>
              <a:t>Initial concentration of acid  11.1N</a:t>
            </a:r>
          </a:p>
          <a:p>
            <a:r>
              <a:rPr lang="en-US" sz="2000" dirty="0"/>
              <a:t>Final concentration of acid reduced to 9.3N</a:t>
            </a:r>
          </a:p>
          <a:p>
            <a:r>
              <a:rPr lang="en-US" sz="2000" dirty="0"/>
              <a:t>Final concentration  of Ammonium sulphate solution in </a:t>
            </a:r>
            <a:r>
              <a:rPr lang="en-US" sz="2000" dirty="0" err="1"/>
              <a:t>sulphuric</a:t>
            </a:r>
            <a:r>
              <a:rPr lang="en-US" sz="2000" dirty="0"/>
              <a:t> acid is increased from 75ppm to 13566 ppm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Future Plan:</a:t>
            </a:r>
          </a:p>
          <a:p>
            <a:pPr marL="0" indent="0">
              <a:buNone/>
            </a:pPr>
            <a:r>
              <a:rPr lang="en-US" sz="2000" dirty="0"/>
              <a:t> I would like to study the effect of increasing the concentration of ammonia solution at different levels, while keeping the concentration of sulfuric acid fixed.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3EAAE5-126A-70B9-E9D6-1ED281D0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BDA4C8-CD73-9CEC-8719-5CF8350D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405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1835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Gradiant 2023">
      <a:dk1>
        <a:srgbClr val="000000"/>
      </a:dk1>
      <a:lt1>
        <a:srgbClr val="FFFFFF"/>
      </a:lt1>
      <a:dk2>
        <a:srgbClr val="2D2082"/>
      </a:dk2>
      <a:lt2>
        <a:srgbClr val="FFFFFF"/>
      </a:lt2>
      <a:accent1>
        <a:srgbClr val="722CCF"/>
      </a:accent1>
      <a:accent2>
        <a:srgbClr val="AF31D3"/>
      </a:accent2>
      <a:accent3>
        <a:srgbClr val="2265D9"/>
      </a:accent3>
      <a:accent4>
        <a:srgbClr val="22B5D9"/>
      </a:accent4>
      <a:accent5>
        <a:srgbClr val="67E0D6"/>
      </a:accent5>
      <a:accent6>
        <a:srgbClr val="D8D8D8"/>
      </a:accent6>
      <a:hlink>
        <a:srgbClr val="2265D9"/>
      </a:hlink>
      <a:folHlink>
        <a:srgbClr val="67E0D6"/>
      </a:folHlink>
    </a:clrScheme>
    <a:fontScheme name="Gradiant Source Sans Pro 202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0224 - NEW TEMPLATE" id="{FE68E85D-4A85-44B2-AB79-DE443CD83426}" vid="{7BA193DA-BC78-4A62-AA06-9BD6C414BD2D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</documentManagement>
</p:properties>
</file>

<file path=customXml/itemProps1.xml><?xml version="1.0" encoding="utf-8"?>
<ds:datastoreItem xmlns:ds="http://schemas.openxmlformats.org/officeDocument/2006/customXml" ds:itemID="{5E0C8A8A-B495-4669-B420-CF83CD7059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03592C-24A4-4628-8FCF-EE63E5DE50B4}"/>
</file>

<file path=customXml/itemProps3.xml><?xml version="1.0" encoding="utf-8"?>
<ds:datastoreItem xmlns:ds="http://schemas.openxmlformats.org/officeDocument/2006/customXml" ds:itemID="{B6D4443F-8EBE-4A46-BC54-4C9D1BA1CB31}">
  <ds:schemaRefs>
    <ds:schemaRef ds:uri="http://schemas.microsoft.com/office/2006/metadata/properties"/>
    <ds:schemaRef ds:uri="http://schemas.microsoft.com/office/infopath/2007/PartnerControls"/>
    <ds:schemaRef ds:uri="9c1ec6d6-c8c2-4ddd-81dd-e34146ef5fe8"/>
    <ds:schemaRef ds:uri="7a7acaaf-a570-43a9-926d-77308171176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</TotalTime>
  <Words>342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Josefin Sans Light</vt:lpstr>
      <vt:lpstr>Source Sans Pro</vt:lpstr>
      <vt:lpstr>1_Office Theme</vt:lpstr>
      <vt:lpstr>Ammonia Removal using Transmembrane Chemisorption (TMCS)</vt:lpstr>
      <vt:lpstr>Experimental Setup</vt:lpstr>
      <vt:lpstr>List of Equipment</vt:lpstr>
      <vt:lpstr>Experimental Procedure</vt:lpstr>
      <vt:lpstr>Experimental Photos – Start &amp; End</vt:lpstr>
      <vt:lpstr>Samples Collected</vt:lpstr>
      <vt:lpstr>Experimental Results</vt:lpstr>
      <vt:lpstr>Observations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Haifa Iqbal</dc:creator>
  <cp:lastModifiedBy>Rajesh Rajendran</cp:lastModifiedBy>
  <cp:revision>12</cp:revision>
  <dcterms:created xsi:type="dcterms:W3CDTF">2024-08-12T11:16:39Z</dcterms:created>
  <dcterms:modified xsi:type="dcterms:W3CDTF">2025-07-29T13:03:08Z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MSIP_Label_9e96f655-6f87-4c2d-8157-bfc49d4d1476_Enabled">
    <vt:lpwstr>true</vt:lpwstr>
  </property>
  <property fmtid="{D5CDD505-2E9C-101B-9397-08002B2CF9AE}" pid="4" name="MSIP_Label_9e96f655-6f87-4c2d-8157-bfc49d4d1476_SetDate">
    <vt:lpwstr>2025-06-19T06:32:20Z</vt:lpwstr>
  </property>
  <property fmtid="{D5CDD505-2E9C-101B-9397-08002B2CF9AE}" pid="5" name="MSIP_Label_9e96f655-6f87-4c2d-8157-bfc49d4d1476_Method">
    <vt:lpwstr>Standard</vt:lpwstr>
  </property>
  <property fmtid="{D5CDD505-2E9C-101B-9397-08002B2CF9AE}" pid="6" name="MSIP_Label_9e96f655-6f87-4c2d-8157-bfc49d4d1476_Name">
    <vt:lpwstr>Gradiant Internal</vt:lpwstr>
  </property>
  <property fmtid="{D5CDD505-2E9C-101B-9397-08002B2CF9AE}" pid="7" name="MSIP_Label_9e96f655-6f87-4c2d-8157-bfc49d4d1476_SiteId">
    <vt:lpwstr>a7c5a34b-9bd3-4b96-a840-187e1a8350a2</vt:lpwstr>
  </property>
  <property fmtid="{D5CDD505-2E9C-101B-9397-08002B2CF9AE}" pid="8" name="MSIP_Label_9e96f655-6f87-4c2d-8157-bfc49d4d1476_ActionId">
    <vt:lpwstr>d760fb38-4ebd-4698-9991-e1479606551d</vt:lpwstr>
  </property>
  <property fmtid="{D5CDD505-2E9C-101B-9397-08002B2CF9AE}" pid="9" name="MSIP_Label_9e96f655-6f87-4c2d-8157-bfc49d4d1476_ContentBits">
    <vt:lpwstr>0</vt:lpwstr>
  </property>
  <property fmtid="{D5CDD505-2E9C-101B-9397-08002B2CF9AE}" pid="10" name="MSIP_Label_9e96f655-6f87-4c2d-8157-bfc49d4d1476_Tag">
    <vt:lpwstr>10, 3, 0, 1</vt:lpwstr>
  </property>
  <property fmtid="{D5CDD505-2E9C-101B-9397-08002B2CF9AE}" pid="11" name="MediaServiceImageTags">
    <vt:lpwstr/>
  </property>
</Properties>
</file>