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3" d="100"/>
          <a:sy n="143" d="100"/>
        </p:scale>
        <p:origin x="-1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DEE0E-D3BB-E246-AEB3-4CBA62DE9902}" type="datetimeFigureOut">
              <a:rPr lang="en-US" smtClean="0"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FE77-FA88-C540-BB8D-D15A08F0BA4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RNA Folding Widget for </a:t>
            </a:r>
            <a:r>
              <a:rPr lang="en-US" dirty="0" err="1" smtClean="0"/>
              <a:t>EteRNA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52400"/>
            <a:ext cx="4445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EteRNA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Browser-based “</a:t>
            </a:r>
            <a:r>
              <a:rPr lang="en-US" dirty="0" err="1" smtClean="0"/>
              <a:t>crowdsourced</a:t>
            </a:r>
            <a:r>
              <a:rPr lang="en-US" dirty="0" smtClean="0"/>
              <a:t> science” game</a:t>
            </a:r>
          </a:p>
          <a:p>
            <a:r>
              <a:rPr lang="en-US" dirty="0" smtClean="0"/>
              <a:t>Fold RNA sequences, minimize free energy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95600"/>
            <a:ext cx="4724400" cy="344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2438400"/>
          </a:xfrm>
        </p:spPr>
        <p:txBody>
          <a:bodyPr>
            <a:normAutofit/>
          </a:bodyPr>
          <a:lstStyle/>
          <a:p>
            <a:r>
              <a:rPr lang="en-US" dirty="0" smtClean="0"/>
              <a:t>Problem: Players spend time looking up optimal conformations in clunky spreadsheets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" name="Picture 4" descr="Screen Shot 2015-02-26 at 5.20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96497"/>
            <a:ext cx="8001000" cy="4275838"/>
          </a:xfrm>
          <a:prstGeom prst="rect">
            <a:avLst/>
          </a:prstGeom>
        </p:spPr>
      </p:pic>
      <p:pic>
        <p:nvPicPr>
          <p:cNvPr id="6" name="Picture 5" descr="Screen Shot 2015-02-26 at 5.20.08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96497"/>
            <a:ext cx="3146134" cy="168133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429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Solution: Transform spreadsheet into visual interface to facilitate lookup process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(final screenshot here)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d3.js and SVG for visualization</a:t>
            </a:r>
          </a:p>
          <a:p>
            <a:pPr lvl="1"/>
            <a:r>
              <a:rPr lang="en-US" dirty="0" smtClean="0"/>
              <a:t>(Margaret: why is D3 ideal?)</a:t>
            </a:r>
          </a:p>
          <a:p>
            <a:r>
              <a:rPr lang="en-US" dirty="0" smtClean="0"/>
              <a:t>JSON for data</a:t>
            </a:r>
          </a:p>
          <a:p>
            <a:pPr lvl="1"/>
            <a:r>
              <a:rPr lang="en-US" dirty="0" smtClean="0"/>
              <a:t>(Sarah: getting data into format)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on the spot!</a:t>
            </a:r>
          </a:p>
          <a:p>
            <a:r>
              <a:rPr lang="en-US" dirty="0" smtClean="0"/>
              <a:t>Variety of user input</a:t>
            </a:r>
          </a:p>
          <a:p>
            <a:r>
              <a:rPr lang="en-US" dirty="0" smtClean="0"/>
              <a:t>Complexity of data structures</a:t>
            </a:r>
          </a:p>
          <a:p>
            <a:r>
              <a:rPr lang="en-US" dirty="0" smtClean="0"/>
              <a:t>Joining front end and back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100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RNA Folding Widget for EteRNA</vt:lpstr>
      <vt:lpstr>What is EteRNA?</vt:lpstr>
      <vt:lpstr>Slide 3</vt:lpstr>
      <vt:lpstr>Process</vt:lpstr>
      <vt:lpstr>Difficulties</vt:lpstr>
    </vt:vector>
  </TitlesOfParts>
  <Company/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 Folding Widget for EteRNA</dc:title>
  <dc:creator>Sarah Guermond</dc:creator>
  <cp:lastModifiedBy>Sarah Guermond</cp:lastModifiedBy>
  <cp:revision>1</cp:revision>
  <dcterms:created xsi:type="dcterms:W3CDTF">2015-02-27T01:07:34Z</dcterms:created>
  <dcterms:modified xsi:type="dcterms:W3CDTF">2015-02-27T02:38:59Z</dcterms:modified>
</cp:coreProperties>
</file>