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1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457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02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412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99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23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661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595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03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49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43A4-AE59-4E7B-A1AF-F5A7E30FB170}" type="datetimeFigureOut">
              <a:rPr lang="pl-PL" smtClean="0"/>
              <a:t>2015-03-25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31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43A4-AE59-4E7B-A1AF-F5A7E30FB170}" type="datetimeFigureOut">
              <a:rPr lang="pl-PL" smtClean="0"/>
              <a:t>2015-03-25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9013-A583-44CA-9B45-DEE935167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086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eq__" TargetMode="External"/><Relationship Id="rId2" Type="http://schemas.openxmlformats.org/officeDocument/2006/relationships/hyperlink" Target="https://docs.python.org/3/reference/datamodel.html#object.__hash__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Słowniki w języku </a:t>
            </a:r>
            <a:r>
              <a:rPr lang="pl-PL" dirty="0" err="1" smtClean="0"/>
              <a:t>Python</a:t>
            </a:r>
            <a:r>
              <a:rPr lang="pl-PL" dirty="0" smtClean="0"/>
              <a:t> 3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100" dirty="0" smtClean="0"/>
              <a:t>24-03-2015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319013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dodawanie elementów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1022"/>
            <a:ext cx="9650977" cy="1725256"/>
          </a:xfrm>
        </p:spPr>
      </p:pic>
    </p:spTree>
    <p:extLst>
      <p:ext uri="{BB962C8B-B14F-4D97-AF65-F5344CB8AC3E}">
        <p14:creationId xmlns:p14="http://schemas.microsoft.com/office/powerpoint/2010/main" val="361590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usuwanie elementów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09" y="2175270"/>
            <a:ext cx="7821359" cy="2676760"/>
          </a:xfrm>
        </p:spPr>
      </p:pic>
    </p:spTree>
    <p:extLst>
      <p:ext uri="{BB962C8B-B14F-4D97-AF65-F5344CB8AC3E}">
        <p14:creationId xmlns:p14="http://schemas.microsoft.com/office/powerpoint/2010/main" val="50848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modyfikowanie elementów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8" y="2175270"/>
            <a:ext cx="7550481" cy="2676760"/>
          </a:xfrm>
        </p:spPr>
      </p:pic>
    </p:spTree>
    <p:extLst>
      <p:ext uri="{BB962C8B-B14F-4D97-AF65-F5344CB8AC3E}">
        <p14:creationId xmlns:p14="http://schemas.microsoft.com/office/powerpoint/2010/main" val="411670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dostęp do elementów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8" y="2183076"/>
            <a:ext cx="7550481" cy="2661148"/>
          </a:xfrm>
        </p:spPr>
      </p:pic>
    </p:spTree>
    <p:extLst>
      <p:ext uri="{BB962C8B-B14F-4D97-AF65-F5344CB8AC3E}">
        <p14:creationId xmlns:p14="http://schemas.microsoft.com/office/powerpoint/2010/main" val="122020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porównywanie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650977" cy="3645925"/>
          </a:xfrm>
        </p:spPr>
      </p:pic>
    </p:spTree>
    <p:extLst>
      <p:ext uri="{BB962C8B-B14F-4D97-AF65-F5344CB8AC3E}">
        <p14:creationId xmlns:p14="http://schemas.microsoft.com/office/powerpoint/2010/main" val="193232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porównywanie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będzie dla &lt;, &gt;, &lt;=, &gt;=?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447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wiele innych przydatnych operacji!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https://docs.python.org/3/library/stdtypes.html#mapping-types-dict</a:t>
            </a:r>
          </a:p>
        </p:txBody>
      </p:sp>
    </p:spTree>
    <p:extLst>
      <p:ext uri="{BB962C8B-B14F-4D97-AF65-F5344CB8AC3E}">
        <p14:creationId xmlns:p14="http://schemas.microsoft.com/office/powerpoint/2010/main" val="65118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składnia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64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Czym się różnią zaznaczone dwukropki?</a:t>
            </a:r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2" y="2377204"/>
            <a:ext cx="11660721" cy="24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1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dirty="0" smtClean="0"/>
              <a:t> - podsumowanie</a:t>
            </a:r>
            <a:endParaRPr lang="pl-PL" i="1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2" y="1690688"/>
            <a:ext cx="8174887" cy="3849108"/>
          </a:xfrm>
        </p:spPr>
      </p:pic>
    </p:spTree>
    <p:extLst>
      <p:ext uri="{BB962C8B-B14F-4D97-AF65-F5344CB8AC3E}">
        <p14:creationId xmlns:p14="http://schemas.microsoft.com/office/powerpoint/2010/main" val="235602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Zadania!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https://github.com/CodeCarrots/warsztaty_2015</a:t>
            </a:r>
          </a:p>
        </p:txBody>
      </p:sp>
    </p:spTree>
    <p:extLst>
      <p:ext uri="{BB962C8B-B14F-4D97-AF65-F5344CB8AC3E}">
        <p14:creationId xmlns:p14="http://schemas.microsoft.com/office/powerpoint/2010/main" val="288662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err="1" smtClean="0"/>
              <a:t>hashable</a:t>
            </a:r>
            <a:r>
              <a:rPr lang="pl-PL" dirty="0" smtClean="0"/>
              <a:t> (przypomnienie)</a:t>
            </a:r>
          </a:p>
          <a:p>
            <a:r>
              <a:rPr lang="pl-PL" i="1" dirty="0" smtClean="0"/>
              <a:t>używanie słowników (API) </a:t>
            </a:r>
          </a:p>
          <a:p>
            <a:r>
              <a:rPr lang="pl-PL" i="1" dirty="0" smtClean="0"/>
              <a:t>zadania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11711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5463" y="3727414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dirty="0" smtClean="0"/>
              <a:t>„</a:t>
            </a:r>
            <a:r>
              <a:rPr lang="pl-PL" dirty="0" err="1" smtClean="0"/>
              <a:t>hash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” – liczba, identyfikator </a:t>
            </a:r>
            <a:r>
              <a:rPr lang="pl-PL" sz="1400" dirty="0" smtClean="0"/>
              <a:t>(w przybliżeniu: zwykle powinno to być coś jak PESEL)</a:t>
            </a:r>
            <a:endParaRPr lang="pl-PL" sz="1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5463" y="1204298"/>
            <a:ext cx="102153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hashable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hash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value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which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never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changes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during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lifetime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needs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2" tooltip="object.__hash__"/>
              </a:rPr>
              <a:t>__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2" tooltip="object.__hash__"/>
              </a:rPr>
              <a:t>hash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2" tooltip="object.__hash__"/>
              </a:rPr>
              <a:t>__()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method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), and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compared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other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needs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3" tooltip="object.__eq__"/>
              </a:rPr>
              <a:t>__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3" tooltip="object.__eq__"/>
              </a:rPr>
              <a:t>eq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3" tooltip="object.__eq__"/>
              </a:rPr>
              <a:t>__()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method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Hashable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which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equal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must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have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same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hash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value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305463" y="2840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 smtClean="0"/>
              <a:t>(https://docs.python.org/3/glossary.html)</a:t>
            </a:r>
            <a:endParaRPr lang="pl-PL" sz="1800" dirty="0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457863" y="333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i="1" smtClean="0"/>
              <a:t>hashable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73423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endParaRPr lang="pl-PL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słownik (</a:t>
            </a:r>
            <a:r>
              <a:rPr lang="pl-PL" i="1" dirty="0" err="1" smtClean="0"/>
              <a:t>dictionary</a:t>
            </a:r>
            <a:r>
              <a:rPr lang="pl-PL" dirty="0" smtClean="0"/>
              <a:t>), mapa (</a:t>
            </a:r>
            <a:r>
              <a:rPr lang="pl-PL" i="1" dirty="0" smtClean="0"/>
              <a:t>map</a:t>
            </a:r>
            <a:r>
              <a:rPr lang="pl-PL" dirty="0" smtClean="0"/>
              <a:t>), mapowanie (</a:t>
            </a:r>
            <a:r>
              <a:rPr lang="pl-PL" i="1" dirty="0" err="1" smtClean="0"/>
              <a:t>mapping</a:t>
            </a:r>
            <a:r>
              <a:rPr lang="pl-PL" dirty="0" smtClean="0"/>
              <a:t>), tablica asocjacyjna, tablica skojarzeniowa (</a:t>
            </a:r>
            <a:r>
              <a:rPr lang="pl-PL" i="1" dirty="0" err="1" smtClean="0"/>
              <a:t>associative</a:t>
            </a:r>
            <a:r>
              <a:rPr lang="pl-PL" i="1" dirty="0" smtClean="0"/>
              <a:t> </a:t>
            </a:r>
            <a:r>
              <a:rPr lang="pl-PL" i="1" dirty="0" err="1" smtClean="0"/>
              <a:t>array</a:t>
            </a:r>
            <a:r>
              <a:rPr lang="pl-PL" dirty="0" smtClean="0"/>
              <a:t>)</a:t>
            </a:r>
          </a:p>
          <a:p>
            <a:r>
              <a:rPr lang="pl-PL" dirty="0" smtClean="0"/>
              <a:t>struktura danych, która przechowuje pary: </a:t>
            </a:r>
          </a:p>
          <a:p>
            <a:pPr lvl="1"/>
            <a:r>
              <a:rPr lang="pl-PL" dirty="0" smtClean="0"/>
              <a:t>(</a:t>
            </a:r>
            <a:r>
              <a:rPr lang="pl-PL" i="1" u="sng" dirty="0" smtClean="0"/>
              <a:t>unikalny</a:t>
            </a:r>
            <a:r>
              <a:rPr lang="pl-PL" i="1" dirty="0" smtClean="0"/>
              <a:t> klucz</a:t>
            </a:r>
            <a:r>
              <a:rPr lang="pl-PL" dirty="0" smtClean="0"/>
              <a:t>, </a:t>
            </a:r>
            <a:r>
              <a:rPr lang="pl-PL" i="1" dirty="0" smtClean="0"/>
              <a:t>wartość</a:t>
            </a:r>
            <a:r>
              <a:rPr lang="pl-PL" dirty="0" smtClean="0"/>
              <a:t>)</a:t>
            </a:r>
          </a:p>
          <a:p>
            <a:r>
              <a:rPr lang="pl-PL" dirty="0" smtClean="0"/>
              <a:t>intuicyjnie: to samo co </a:t>
            </a:r>
            <a:r>
              <a:rPr lang="pl-PL" i="1" dirty="0" smtClean="0"/>
              <a:t>set</a:t>
            </a:r>
            <a:r>
              <a:rPr lang="pl-PL" dirty="0" smtClean="0"/>
              <a:t>, tylko każdy element ma do pary „ze sobą” jakiś obiekt</a:t>
            </a:r>
          </a:p>
          <a:p>
            <a:r>
              <a:rPr lang="pl-PL" dirty="0"/>
              <a:t>k</a:t>
            </a:r>
            <a:r>
              <a:rPr lang="pl-PL" dirty="0" smtClean="0"/>
              <a:t>lucze muszą być </a:t>
            </a:r>
            <a:r>
              <a:rPr lang="pl-PL" i="1" dirty="0" err="1" smtClean="0"/>
              <a:t>hashowalne</a:t>
            </a:r>
            <a:r>
              <a:rPr lang="pl-PL" i="1" dirty="0" smtClean="0"/>
              <a:t> </a:t>
            </a:r>
            <a:r>
              <a:rPr lang="pl-PL" dirty="0" smtClean="0"/>
              <a:t>i</a:t>
            </a:r>
            <a:r>
              <a:rPr lang="pl-PL" i="1" dirty="0" smtClean="0"/>
              <a:t> unikalne</a:t>
            </a:r>
            <a:r>
              <a:rPr lang="pl-PL" dirty="0" smtClean="0"/>
              <a:t>, wartości są dowolne</a:t>
            </a:r>
            <a:endParaRPr lang="pl-PL" i="1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325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przykładowe 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64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tytuł książki -&gt; główny autor</a:t>
            </a:r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" y="2377204"/>
            <a:ext cx="11660727" cy="24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1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przykładowe 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64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tytuł książki -&gt; numer regału</a:t>
            </a:r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" y="2377204"/>
            <a:ext cx="11107309" cy="28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5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przykładowe 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64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student -&gt; lista ocen</a:t>
            </a:r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91" y="2377204"/>
            <a:ext cx="8387907" cy="28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2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podstawowe operacje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8483"/>
          </a:xfrm>
        </p:spPr>
        <p:txBody>
          <a:bodyPr>
            <a:normAutofit/>
          </a:bodyPr>
          <a:lstStyle/>
          <a:p>
            <a:r>
              <a:rPr lang="pl-PL" dirty="0" smtClean="0"/>
              <a:t>Tworzenie</a:t>
            </a:r>
          </a:p>
          <a:p>
            <a:r>
              <a:rPr lang="pl-PL" dirty="0" smtClean="0"/>
              <a:t>Modyfikowanie</a:t>
            </a:r>
          </a:p>
          <a:p>
            <a:pPr lvl="1"/>
            <a:r>
              <a:rPr lang="pl-PL" dirty="0" smtClean="0"/>
              <a:t>Dodawanie elementów</a:t>
            </a:r>
          </a:p>
          <a:p>
            <a:pPr lvl="1"/>
            <a:r>
              <a:rPr lang="pl-PL" dirty="0" smtClean="0"/>
              <a:t>Usuwanie elementów</a:t>
            </a:r>
          </a:p>
          <a:p>
            <a:pPr lvl="1"/>
            <a:r>
              <a:rPr lang="pl-PL" dirty="0" smtClean="0"/>
              <a:t>Zmiana istniejących elementów</a:t>
            </a:r>
          </a:p>
          <a:p>
            <a:r>
              <a:rPr lang="pl-PL" dirty="0" smtClean="0"/>
              <a:t>Dostęp do elementów</a:t>
            </a:r>
          </a:p>
          <a:p>
            <a:r>
              <a:rPr lang="pl-PL" dirty="0" smtClean="0"/>
              <a:t>Porównywanie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0585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i="1" dirty="0" err="1" smtClean="0"/>
              <a:t>dict</a:t>
            </a:r>
            <a:r>
              <a:rPr lang="pl-PL" i="1" dirty="0" smtClean="0"/>
              <a:t> </a:t>
            </a:r>
            <a:r>
              <a:rPr lang="pl-PL" dirty="0" smtClean="0"/>
              <a:t>– tworzenie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650977" cy="3645925"/>
          </a:xfrm>
        </p:spPr>
      </p:pic>
    </p:spTree>
    <p:extLst>
      <p:ext uri="{BB962C8B-B14F-4D97-AF65-F5344CB8AC3E}">
        <p14:creationId xmlns:p14="http://schemas.microsoft.com/office/powerpoint/2010/main" val="286443649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265</Words>
  <Application>Microsoft Office PowerPoint</Application>
  <PresentationFormat>Panoramiczny</PresentationFormat>
  <Paragraphs>49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Motyw pakietu Office</vt:lpstr>
      <vt:lpstr>Słowniki w języku Python 3</vt:lpstr>
      <vt:lpstr>Plan:</vt:lpstr>
      <vt:lpstr>„hash value” – liczba, identyfikator (w przybliżeniu: zwykle powinno to być coś jak PESEL)</vt:lpstr>
      <vt:lpstr>dict</vt:lpstr>
      <vt:lpstr>dict – przykładowe zastosowania</vt:lpstr>
      <vt:lpstr>dict – przykładowe zastosowania</vt:lpstr>
      <vt:lpstr>dict – przykładowe zastosowania</vt:lpstr>
      <vt:lpstr>dict – podstawowe operacje</vt:lpstr>
      <vt:lpstr>dict – tworzenie</vt:lpstr>
      <vt:lpstr>dict – dodawanie elementów</vt:lpstr>
      <vt:lpstr>dict – usuwanie elementów</vt:lpstr>
      <vt:lpstr>dict – modyfikowanie elementów</vt:lpstr>
      <vt:lpstr>dict – dostęp do elementów</vt:lpstr>
      <vt:lpstr>dict – porównywanie</vt:lpstr>
      <vt:lpstr>dict – porównywanie</vt:lpstr>
      <vt:lpstr>dict – wiele innych przydatnych operacji!</vt:lpstr>
      <vt:lpstr>dict – składnia</vt:lpstr>
      <vt:lpstr>dict - podsumowanie</vt:lpstr>
      <vt:lpstr>Zadania!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Słowniki w języku Python 3</dc:title>
  <dc:creator>Bartosz Papis</dc:creator>
  <cp:lastModifiedBy>Bartosz Papis</cp:lastModifiedBy>
  <cp:revision>29</cp:revision>
  <dcterms:created xsi:type="dcterms:W3CDTF">2015-03-24T11:12:58Z</dcterms:created>
  <dcterms:modified xsi:type="dcterms:W3CDTF">2015-03-24T23:26:36Z</dcterms:modified>
</cp:coreProperties>
</file>