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C63BC-18BB-4B99-87CD-85F6051BF317}" type="datetimeFigureOut">
              <a:rPr lang="sl-SI" smtClean="0"/>
              <a:t>29.10.2014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BF81D-FB07-4749-9E47-4E04A213A294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BF81D-FB07-4749-9E47-4E04A213A294}" type="slidenum">
              <a:rPr lang="sl-SI" smtClean="0"/>
              <a:t>13</a:t>
            </a:fld>
            <a:endParaRPr lang="sl-S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8DA7E6A-521E-4BAE-B926-D602669212FA}" type="datetimeFigureOut">
              <a:rPr lang="sl-SI" smtClean="0"/>
              <a:pPr/>
              <a:t>28.10.2014</a:t>
            </a:fld>
            <a:endParaRPr lang="sl-S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l-SI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71D7FFA-CDC0-444A-8E5C-A32EE60D2E69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988840"/>
            <a:ext cx="7406640" cy="1472184"/>
          </a:xfrm>
        </p:spPr>
        <p:txBody>
          <a:bodyPr>
            <a:normAutofit/>
          </a:bodyPr>
          <a:lstStyle/>
          <a:p>
            <a:r>
              <a:rPr lang="sl-SI" sz="7200" dirty="0" smtClean="0"/>
              <a:t>Sikh </a:t>
            </a:r>
            <a:r>
              <a:rPr lang="sl-SI" sz="7200" dirty="0" err="1" smtClean="0"/>
              <a:t>Dharma</a:t>
            </a:r>
            <a:endParaRPr lang="sl-SI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Dasam</a:t>
            </a:r>
            <a:r>
              <a:rPr lang="sl-SI" dirty="0" smtClean="0"/>
              <a:t> </a:t>
            </a:r>
            <a:r>
              <a:rPr lang="sl-SI" dirty="0" err="1" smtClean="0"/>
              <a:t>Granth</a:t>
            </a:r>
            <a:endParaRPr lang="sl-SI" dirty="0" smtClean="0"/>
          </a:p>
          <a:p>
            <a:pPr lvl="1"/>
            <a:r>
              <a:rPr lang="sl-SI" dirty="0" smtClean="0"/>
              <a:t>Dela pripisana 10. guruju</a:t>
            </a:r>
          </a:p>
          <a:p>
            <a:pPr lvl="1"/>
            <a:r>
              <a:rPr lang="sl-SI" dirty="0" smtClean="0"/>
              <a:t>Vsebuje mlajša dela</a:t>
            </a:r>
          </a:p>
          <a:p>
            <a:pPr lvl="1"/>
            <a:r>
              <a:rPr lang="sl-SI" dirty="0" smtClean="0"/>
              <a:t>1428 strani</a:t>
            </a:r>
          </a:p>
          <a:p>
            <a:pPr lvl="1"/>
            <a:r>
              <a:rPr lang="sl-SI" dirty="0" smtClean="0"/>
              <a:t>4 oblikovne skupine</a:t>
            </a:r>
          </a:p>
        </p:txBody>
      </p:sp>
      <p:pic>
        <p:nvPicPr>
          <p:cNvPr id="4" name="Picture 3" descr="Dasam Granth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780928"/>
            <a:ext cx="3416006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Dela </a:t>
            </a:r>
            <a:r>
              <a:rPr lang="sl-SI" dirty="0" err="1" smtClean="0"/>
              <a:t>Bhai</a:t>
            </a:r>
            <a:r>
              <a:rPr lang="sl-SI" dirty="0" smtClean="0"/>
              <a:t> </a:t>
            </a:r>
            <a:r>
              <a:rPr lang="sl-SI" dirty="0" err="1" smtClean="0"/>
              <a:t>Gurdasa</a:t>
            </a:r>
            <a:r>
              <a:rPr lang="sl-SI" dirty="0" smtClean="0"/>
              <a:t> in </a:t>
            </a:r>
            <a:r>
              <a:rPr lang="sl-SI" dirty="0" err="1" smtClean="0"/>
              <a:t>Bhai</a:t>
            </a:r>
            <a:r>
              <a:rPr lang="sl-SI" dirty="0" smtClean="0"/>
              <a:t> </a:t>
            </a:r>
            <a:r>
              <a:rPr lang="sl-SI" dirty="0" err="1" smtClean="0"/>
              <a:t>Nand</a:t>
            </a:r>
            <a:r>
              <a:rPr lang="sl-SI" dirty="0" smtClean="0"/>
              <a:t> </a:t>
            </a:r>
            <a:r>
              <a:rPr lang="sl-SI" dirty="0" err="1" smtClean="0"/>
              <a:t>lal</a:t>
            </a:r>
            <a:r>
              <a:rPr lang="sl-SI" dirty="0" smtClean="0"/>
              <a:t> Goye</a:t>
            </a:r>
          </a:p>
          <a:p>
            <a:pPr lvl="1"/>
            <a:r>
              <a:rPr lang="sl-SI" dirty="0" smtClean="0"/>
              <a:t>Uraden priročnik s pravili obnašanja pri petju v </a:t>
            </a:r>
            <a:r>
              <a:rPr lang="sl-SI" dirty="0" err="1" smtClean="0"/>
              <a:t>gurdwarah</a:t>
            </a:r>
            <a:endParaRPr lang="sl-SI" dirty="0" smtClean="0"/>
          </a:p>
          <a:p>
            <a:r>
              <a:rPr lang="sl-SI" dirty="0" smtClean="0"/>
              <a:t>Tri zvrsti</a:t>
            </a:r>
          </a:p>
          <a:p>
            <a:pPr lvl="1"/>
            <a:r>
              <a:rPr lang="sl-SI" dirty="0" smtClean="0"/>
              <a:t>Janam-</a:t>
            </a:r>
            <a:r>
              <a:rPr lang="sl-SI" dirty="0" err="1" smtClean="0"/>
              <a:t>sakhis</a:t>
            </a:r>
            <a:endParaRPr lang="sl-SI" dirty="0" smtClean="0"/>
          </a:p>
          <a:p>
            <a:pPr lvl="1"/>
            <a:r>
              <a:rPr lang="sl-SI" dirty="0" err="1" smtClean="0"/>
              <a:t>Rahit</a:t>
            </a:r>
            <a:r>
              <a:rPr lang="sl-SI" dirty="0" smtClean="0"/>
              <a:t> </a:t>
            </a:r>
            <a:r>
              <a:rPr lang="sl-SI" dirty="0" err="1" smtClean="0"/>
              <a:t>namas</a:t>
            </a:r>
            <a:endParaRPr lang="sl-SI" dirty="0" smtClean="0"/>
          </a:p>
          <a:p>
            <a:pPr lvl="1"/>
            <a:r>
              <a:rPr lang="sl-SI" dirty="0" err="1" smtClean="0"/>
              <a:t>Gur</a:t>
            </a:r>
            <a:r>
              <a:rPr lang="sl-SI" dirty="0" smtClean="0"/>
              <a:t>-</a:t>
            </a:r>
            <a:r>
              <a:rPr lang="sl-SI" dirty="0" err="1" smtClean="0"/>
              <a:t>bilas</a:t>
            </a:r>
            <a:endParaRPr lang="sl-SI" dirty="0"/>
          </a:p>
        </p:txBody>
      </p:sp>
      <p:pic>
        <p:nvPicPr>
          <p:cNvPr id="4" name="Picture 3" descr="janam sakh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573016"/>
            <a:ext cx="4111104" cy="2803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Khalsa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Ustanovil Guru </a:t>
            </a:r>
            <a:r>
              <a:rPr lang="sl-SI" dirty="0" err="1" smtClean="0"/>
              <a:t>Gobind</a:t>
            </a:r>
            <a:r>
              <a:rPr lang="sl-SI" dirty="0" smtClean="0"/>
              <a:t> </a:t>
            </a:r>
            <a:r>
              <a:rPr lang="sl-SI" dirty="0" err="1" smtClean="0"/>
              <a:t>Singh</a:t>
            </a:r>
            <a:endParaRPr lang="sl-SI" dirty="0" smtClean="0"/>
          </a:p>
          <a:p>
            <a:r>
              <a:rPr lang="sl-SI" dirty="0" err="1" smtClean="0"/>
              <a:t>Singh</a:t>
            </a:r>
            <a:r>
              <a:rPr lang="sl-SI" dirty="0" smtClean="0"/>
              <a:t> ali </a:t>
            </a:r>
            <a:r>
              <a:rPr lang="sl-SI" dirty="0" err="1" smtClean="0"/>
              <a:t>Kaur</a:t>
            </a:r>
            <a:endParaRPr lang="sl-SI" dirty="0" smtClean="0"/>
          </a:p>
          <a:p>
            <a:r>
              <a:rPr lang="sl-SI" dirty="0" smtClean="0"/>
              <a:t>5 vidnih simbolov</a:t>
            </a:r>
          </a:p>
          <a:p>
            <a:pPr lvl="1"/>
            <a:r>
              <a:rPr lang="sl-SI" dirty="0" err="1" smtClean="0"/>
              <a:t>Kash</a:t>
            </a:r>
            <a:endParaRPr lang="sl-SI" dirty="0" smtClean="0"/>
          </a:p>
          <a:p>
            <a:pPr lvl="1"/>
            <a:r>
              <a:rPr lang="sl-SI" dirty="0" err="1" smtClean="0"/>
              <a:t>Kangha</a:t>
            </a:r>
            <a:endParaRPr lang="sl-SI" dirty="0" smtClean="0"/>
          </a:p>
          <a:p>
            <a:pPr lvl="1"/>
            <a:r>
              <a:rPr lang="sl-SI" dirty="0" err="1" smtClean="0"/>
              <a:t>Kirpan</a:t>
            </a:r>
            <a:endParaRPr lang="sl-SI" dirty="0" smtClean="0"/>
          </a:p>
          <a:p>
            <a:pPr lvl="1"/>
            <a:r>
              <a:rPr lang="sl-SI" dirty="0" smtClean="0"/>
              <a:t>Kara</a:t>
            </a:r>
          </a:p>
          <a:p>
            <a:pPr lvl="1"/>
            <a:r>
              <a:rPr lang="sl-SI" dirty="0" err="1" smtClean="0"/>
              <a:t>Kach</a:t>
            </a:r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Content Placeholder 3" descr="5k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95737" y="145013"/>
            <a:ext cx="5208166" cy="64523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Obredi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Amrit</a:t>
            </a:r>
            <a:r>
              <a:rPr lang="sl-SI" dirty="0" smtClean="0"/>
              <a:t> </a:t>
            </a:r>
            <a:r>
              <a:rPr lang="sl-SI" dirty="0" err="1" smtClean="0"/>
              <a:t>Sanskar</a:t>
            </a:r>
            <a:endParaRPr lang="sl-SI" dirty="0" smtClean="0"/>
          </a:p>
          <a:p>
            <a:pPr lvl="1"/>
            <a:r>
              <a:rPr lang="sl-SI" dirty="0" smtClean="0"/>
              <a:t>Iniciacija v sikhovsko skupnost</a:t>
            </a:r>
          </a:p>
          <a:p>
            <a:pPr lvl="1"/>
            <a:r>
              <a:rPr lang="sl-SI" dirty="0" smtClean="0"/>
              <a:t>Prisotnih pet sikhov, članov </a:t>
            </a:r>
            <a:r>
              <a:rPr lang="sl-SI" dirty="0" err="1" smtClean="0"/>
              <a:t>Khalse</a:t>
            </a:r>
            <a:endParaRPr lang="sl-SI" dirty="0" smtClean="0"/>
          </a:p>
          <a:p>
            <a:pPr lvl="1"/>
            <a:endParaRPr lang="sl-SI" dirty="0"/>
          </a:p>
        </p:txBody>
      </p:sp>
      <p:pic>
        <p:nvPicPr>
          <p:cNvPr id="4" name="Picture 3" descr="Amrit sansk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3068960"/>
            <a:ext cx="2469208" cy="3494162"/>
          </a:xfrm>
          <a:prstGeom prst="rect">
            <a:avLst/>
          </a:prstGeom>
        </p:spPr>
      </p:pic>
      <p:pic>
        <p:nvPicPr>
          <p:cNvPr id="5" name="Picture 4" descr="belowed 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501008"/>
            <a:ext cx="4372099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Poimenovanje otrok</a:t>
            </a:r>
          </a:p>
          <a:p>
            <a:pPr lvl="1"/>
            <a:r>
              <a:rPr lang="sl-SI" dirty="0" err="1" smtClean="0"/>
              <a:t>Karah</a:t>
            </a:r>
            <a:r>
              <a:rPr lang="sl-SI" dirty="0" smtClean="0"/>
              <a:t> </a:t>
            </a:r>
            <a:r>
              <a:rPr lang="sl-SI" dirty="0" err="1" smtClean="0"/>
              <a:t>prasad</a:t>
            </a:r>
            <a:r>
              <a:rPr lang="sl-SI" dirty="0" smtClean="0"/>
              <a:t> (puding)</a:t>
            </a:r>
          </a:p>
          <a:p>
            <a:pPr lvl="1"/>
            <a:r>
              <a:rPr lang="sl-SI" dirty="0" smtClean="0"/>
              <a:t>Prva črka na levi strani</a:t>
            </a:r>
          </a:p>
          <a:p>
            <a:pPr lvl="1"/>
            <a:r>
              <a:rPr lang="sl-SI" dirty="0" smtClean="0"/>
              <a:t>Začetek življenja kot pripadnik sikhovske skupnosti</a:t>
            </a:r>
          </a:p>
        </p:txBody>
      </p:sp>
      <p:pic>
        <p:nvPicPr>
          <p:cNvPr id="4" name="Picture 3" descr="pu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645024"/>
            <a:ext cx="3624064" cy="271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Poroka</a:t>
            </a:r>
          </a:p>
          <a:p>
            <a:pPr lvl="1"/>
            <a:r>
              <a:rPr lang="sl-SI" dirty="0" smtClean="0"/>
              <a:t>Par 4x obhodi knjigo</a:t>
            </a:r>
          </a:p>
          <a:p>
            <a:pPr lvl="1"/>
            <a:r>
              <a:rPr lang="sl-SI" dirty="0" smtClean="0"/>
              <a:t>Izreče 4 zaprisege</a:t>
            </a:r>
          </a:p>
        </p:txBody>
      </p:sp>
      <p:pic>
        <p:nvPicPr>
          <p:cNvPr id="4" name="Picture 3" descr="wed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484784"/>
            <a:ext cx="3168352" cy="4748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Smrt</a:t>
            </a:r>
          </a:p>
          <a:p>
            <a:pPr lvl="1"/>
            <a:r>
              <a:rPr lang="sl-SI" dirty="0" smtClean="0"/>
              <a:t>Petje </a:t>
            </a:r>
            <a:r>
              <a:rPr lang="sl-SI" dirty="0" err="1" smtClean="0"/>
              <a:t>himn</a:t>
            </a:r>
            <a:r>
              <a:rPr lang="sl-SI" dirty="0" smtClean="0"/>
              <a:t> in prebiranje svete knjige</a:t>
            </a:r>
          </a:p>
          <a:p>
            <a:pPr lvl="1"/>
            <a:r>
              <a:rPr lang="sl-SI" dirty="0" smtClean="0"/>
              <a:t>Zadnja ceremonija v 10 dneh po končanem branju knjige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6" name="Content Placeholder 5" descr="golden-temple-guru-granth-sahib-and-ten-sikh-gurus-QN73_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96896"/>
            <a:ext cx="7455619" cy="47261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Nanak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Rojen 1469</a:t>
            </a:r>
          </a:p>
          <a:p>
            <a:r>
              <a:rPr lang="sl-SI" dirty="0" smtClean="0"/>
              <a:t>Hinduistična družina</a:t>
            </a:r>
          </a:p>
          <a:p>
            <a:r>
              <a:rPr lang="sl-SI" dirty="0" smtClean="0"/>
              <a:t>Prijatelj z muslimanom</a:t>
            </a:r>
          </a:p>
        </p:txBody>
      </p:sp>
      <p:pic>
        <p:nvPicPr>
          <p:cNvPr id="4" name="Picture 3" descr="guru-nanak-jayant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340768"/>
            <a:ext cx="6624736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Elementi </a:t>
            </a:r>
            <a:r>
              <a:rPr lang="sl-SI" dirty="0" err="1"/>
              <a:t>N</a:t>
            </a:r>
            <a:r>
              <a:rPr lang="sl-SI" dirty="0" err="1" smtClean="0"/>
              <a:t>anakove</a:t>
            </a:r>
            <a:r>
              <a:rPr lang="sl-SI" dirty="0" smtClean="0"/>
              <a:t> oprave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Hinduistični</a:t>
            </a:r>
          </a:p>
          <a:p>
            <a:pPr lvl="1"/>
            <a:r>
              <a:rPr lang="sl-SI" dirty="0" err="1"/>
              <a:t>D</a:t>
            </a:r>
            <a:r>
              <a:rPr lang="sl-SI" dirty="0" err="1" smtClean="0"/>
              <a:t>hoti</a:t>
            </a:r>
            <a:endParaRPr lang="sl-SI" dirty="0" smtClean="0"/>
          </a:p>
          <a:p>
            <a:pPr lvl="1"/>
            <a:r>
              <a:rPr lang="sl-SI" dirty="0"/>
              <a:t>P</a:t>
            </a:r>
            <a:r>
              <a:rPr lang="sl-SI" dirty="0" smtClean="0"/>
              <a:t>ega</a:t>
            </a:r>
          </a:p>
          <a:p>
            <a:r>
              <a:rPr lang="sl-SI" dirty="0" smtClean="0"/>
              <a:t>Muslimanski</a:t>
            </a:r>
          </a:p>
          <a:p>
            <a:pPr lvl="1"/>
            <a:r>
              <a:rPr lang="sl-SI" dirty="0"/>
              <a:t>T</a:t>
            </a:r>
            <a:r>
              <a:rPr lang="sl-SI" dirty="0" smtClean="0"/>
              <a:t>urban</a:t>
            </a:r>
          </a:p>
          <a:p>
            <a:pPr lvl="1"/>
            <a:r>
              <a:rPr lang="sl-SI" dirty="0"/>
              <a:t>O</a:t>
            </a:r>
            <a:r>
              <a:rPr lang="sl-SI" dirty="0" smtClean="0"/>
              <a:t>ranžen plašč</a:t>
            </a:r>
          </a:p>
        </p:txBody>
      </p:sp>
      <p:pic>
        <p:nvPicPr>
          <p:cNvPr id="4" name="Picture 3" descr="dhot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3356992"/>
            <a:ext cx="1666875" cy="2743200"/>
          </a:xfrm>
          <a:prstGeom prst="rect">
            <a:avLst/>
          </a:prstGeom>
        </p:spPr>
      </p:pic>
      <p:pic>
        <p:nvPicPr>
          <p:cNvPr id="5" name="Picture 4" descr="d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268760"/>
            <a:ext cx="2503904" cy="1627538"/>
          </a:xfrm>
          <a:prstGeom prst="rect">
            <a:avLst/>
          </a:prstGeom>
        </p:spPr>
      </p:pic>
      <p:pic>
        <p:nvPicPr>
          <p:cNvPr id="6" name="Picture 5" descr="co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3356992"/>
            <a:ext cx="1541930" cy="3140968"/>
          </a:xfrm>
          <a:prstGeom prst="rect">
            <a:avLst/>
          </a:prstGeom>
        </p:spPr>
      </p:pic>
      <p:pic>
        <p:nvPicPr>
          <p:cNvPr id="8" name="Picture 7" descr="turba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672" y="4581128"/>
            <a:ext cx="2664296" cy="1527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Guruji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Guru = </a:t>
            </a:r>
            <a:r>
              <a:rPr lang="sl-SI" dirty="0"/>
              <a:t>v </a:t>
            </a:r>
            <a:r>
              <a:rPr lang="sl-SI" dirty="0" err="1"/>
              <a:t>sikhizmu</a:t>
            </a:r>
            <a:r>
              <a:rPr lang="sl-SI" dirty="0"/>
              <a:t> naziv za spiritualnega </a:t>
            </a:r>
            <a:r>
              <a:rPr lang="sl-SI" dirty="0" smtClean="0"/>
              <a:t>učitelja</a:t>
            </a:r>
            <a:r>
              <a:rPr lang="sl-SI" dirty="0"/>
              <a:t>, ki posreduje božansko znanje in </a:t>
            </a:r>
            <a:r>
              <a:rPr lang="sl-SI" dirty="0" smtClean="0"/>
              <a:t>učencem posreduje </a:t>
            </a:r>
            <a:r>
              <a:rPr lang="sl-SI" dirty="0"/>
              <a:t>pot do odrešitve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6" name="Content Placeholder 5" descr="golden-temple-guru-granth-sahib-and-ten-sikh-gurus-QN73_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4922" y="1447800"/>
            <a:ext cx="7059706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3 obdobja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1. obdobje</a:t>
            </a:r>
          </a:p>
          <a:p>
            <a:pPr lvl="1"/>
            <a:r>
              <a:rPr lang="sl-SI" dirty="0" smtClean="0"/>
              <a:t>Napisanih veliko </a:t>
            </a:r>
            <a:r>
              <a:rPr lang="sl-SI" dirty="0" err="1" smtClean="0"/>
              <a:t>himn</a:t>
            </a:r>
            <a:endParaRPr lang="sl-SI" dirty="0"/>
          </a:p>
          <a:p>
            <a:pPr lvl="1"/>
            <a:r>
              <a:rPr lang="sl-SI" dirty="0" smtClean="0"/>
              <a:t>Ustanovljeno versko središče v </a:t>
            </a:r>
            <a:r>
              <a:rPr lang="sl-SI" dirty="0" err="1" smtClean="0"/>
              <a:t>Amitsarju</a:t>
            </a:r>
            <a:endParaRPr lang="sl-SI" dirty="0"/>
          </a:p>
          <a:p>
            <a:r>
              <a:rPr lang="sl-SI" dirty="0" smtClean="0"/>
              <a:t>2. obdobje</a:t>
            </a:r>
          </a:p>
          <a:p>
            <a:pPr lvl="1"/>
            <a:r>
              <a:rPr lang="sl-SI" dirty="0" smtClean="0"/>
              <a:t>Himne zbrane v Adi </a:t>
            </a:r>
            <a:r>
              <a:rPr lang="sl-SI" dirty="0" err="1" smtClean="0"/>
              <a:t>Granth</a:t>
            </a:r>
            <a:endParaRPr lang="sl-SI" dirty="0" smtClean="0"/>
          </a:p>
          <a:p>
            <a:pPr lvl="1"/>
            <a:r>
              <a:rPr lang="sl-SI" dirty="0" smtClean="0"/>
              <a:t>Zgrajen Zlati tempelj</a:t>
            </a:r>
          </a:p>
          <a:p>
            <a:pPr lvl="1"/>
            <a:r>
              <a:rPr lang="sl-SI" dirty="0" smtClean="0"/>
              <a:t>Ustanovitev vojske</a:t>
            </a:r>
          </a:p>
          <a:p>
            <a:pPr lvl="1"/>
            <a:r>
              <a:rPr lang="sl-SI" dirty="0" smtClean="0"/>
              <a:t>Ustanovitev </a:t>
            </a:r>
            <a:r>
              <a:rPr lang="sl-SI" dirty="0" err="1" smtClean="0"/>
              <a:t>Khalse</a:t>
            </a:r>
            <a:endParaRPr lang="sl-SI" dirty="0" smtClean="0"/>
          </a:p>
          <a:p>
            <a:r>
              <a:rPr lang="sl-SI" dirty="0" smtClean="0"/>
              <a:t>3. obdobje</a:t>
            </a:r>
          </a:p>
          <a:p>
            <a:pPr lvl="1"/>
            <a:r>
              <a:rPr lang="sl-SI" dirty="0" smtClean="0"/>
              <a:t>Širjenje </a:t>
            </a:r>
            <a:r>
              <a:rPr lang="sl-SI" dirty="0" err="1" smtClean="0"/>
              <a:t>sikhizma</a:t>
            </a:r>
            <a:r>
              <a:rPr lang="sl-SI" dirty="0" smtClean="0"/>
              <a:t> po svetu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Značilnosti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Monoteistična religija</a:t>
            </a:r>
          </a:p>
          <a:p>
            <a:r>
              <a:rPr lang="sl-SI" dirty="0" smtClean="0"/>
              <a:t>Reinkarnacija</a:t>
            </a:r>
          </a:p>
          <a:p>
            <a:r>
              <a:rPr lang="sl-SI" dirty="0" smtClean="0"/>
              <a:t>Stvarjenje sveta iz petih osnovnih elementov</a:t>
            </a:r>
          </a:p>
          <a:p>
            <a:r>
              <a:rPr lang="sl-SI" dirty="0" smtClean="0"/>
              <a:t>Človek je skupek fizičnega telesa in duha</a:t>
            </a:r>
          </a:p>
          <a:p>
            <a:r>
              <a:rPr lang="sl-SI" dirty="0" smtClean="0"/>
              <a:t>Prepovedano prosjačenje in odklonitev sodelovanja v skupnosti</a:t>
            </a:r>
          </a:p>
          <a:p>
            <a:r>
              <a:rPr lang="sl-SI" dirty="0" smtClean="0"/>
              <a:t>Zagovarjajo trdo delo, deljenje lastnine in enakost med kastami ter spoloma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Sveti spisi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Adi </a:t>
            </a:r>
            <a:r>
              <a:rPr lang="sl-SI" dirty="0" err="1" smtClean="0"/>
              <a:t>Granth</a:t>
            </a:r>
            <a:endParaRPr lang="sl-SI" dirty="0" smtClean="0"/>
          </a:p>
          <a:p>
            <a:pPr lvl="1"/>
            <a:r>
              <a:rPr lang="sl-SI" dirty="0" smtClean="0"/>
              <a:t>med avtorji tudi guruji</a:t>
            </a:r>
          </a:p>
          <a:p>
            <a:pPr lvl="1"/>
            <a:r>
              <a:rPr lang="sl-SI" dirty="0" smtClean="0"/>
              <a:t>1430 strani</a:t>
            </a:r>
          </a:p>
          <a:p>
            <a:pPr lvl="1"/>
            <a:r>
              <a:rPr lang="sl-SI" dirty="0" smtClean="0"/>
              <a:t>3 deli</a:t>
            </a:r>
          </a:p>
          <a:p>
            <a:pPr lvl="1"/>
            <a:r>
              <a:rPr lang="sl-SI" dirty="0" smtClean="0"/>
              <a:t>Spravljen v Zlatem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templju</a:t>
            </a:r>
            <a:endParaRPr lang="sl-SI" dirty="0"/>
          </a:p>
        </p:txBody>
      </p:sp>
      <p:pic>
        <p:nvPicPr>
          <p:cNvPr id="4" name="Picture 3" descr="adi gran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620688"/>
            <a:ext cx="3041618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209</TotalTime>
  <Words>236</Words>
  <Application>Microsoft Office PowerPoint</Application>
  <PresentationFormat>On-screen Show (4:3)</PresentationFormat>
  <Paragraphs>73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Sikh Dharma</vt:lpstr>
      <vt:lpstr>Slide 2</vt:lpstr>
      <vt:lpstr>Nanak</vt:lpstr>
      <vt:lpstr>Elementi Nanakove oprave</vt:lpstr>
      <vt:lpstr>Guruji</vt:lpstr>
      <vt:lpstr>Slide 6</vt:lpstr>
      <vt:lpstr>3 obdobja</vt:lpstr>
      <vt:lpstr>Značilnosti</vt:lpstr>
      <vt:lpstr>Sveti spisi</vt:lpstr>
      <vt:lpstr>Slide 10</vt:lpstr>
      <vt:lpstr>Slide 11</vt:lpstr>
      <vt:lpstr>Khalsa</vt:lpstr>
      <vt:lpstr>Slide 13</vt:lpstr>
      <vt:lpstr>Obredi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Lucija</dc:creator>
  <cp:lastModifiedBy>Lucija</cp:lastModifiedBy>
  <cp:revision>22</cp:revision>
  <dcterms:created xsi:type="dcterms:W3CDTF">2014-10-28T10:38:35Z</dcterms:created>
  <dcterms:modified xsi:type="dcterms:W3CDTF">2014-10-28T23:56:02Z</dcterms:modified>
</cp:coreProperties>
</file>