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7" r:id="rId6"/>
    <p:sldId id="259" r:id="rId7"/>
    <p:sldId id="268" r:id="rId8"/>
    <p:sldId id="258" r:id="rId9"/>
    <p:sldId id="269" r:id="rId10"/>
    <p:sldId id="261" r:id="rId11"/>
    <p:sldId id="270" r:id="rId12"/>
    <p:sldId id="262" r:id="rId13"/>
    <p:sldId id="27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596-1B07-4288-88D0-ABE872C0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BFD6-AC59-4C17-A0C6-41F0E194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B921-54CD-40EA-89CA-998429C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C48B-4F10-4ABC-888E-32EC16CF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6C25-5898-4FBB-AB4D-C36CEDD3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13CE-15E9-4D46-A01D-AC8196B3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198F-5034-4D26-AE4C-C9E8C0C01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1FEF-ECC4-4824-8FF7-0CB12D17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D295-5308-498B-AE54-DA0B96AB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F466-EC98-4477-AF39-935FC105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39F04-E07B-4A31-8806-CEFFB978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121D-5326-4D93-AC97-D90B1096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7FFB-83FE-48CA-BC8E-EEE8F01D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6AF-B262-4BCC-9CA9-4FF4803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1FCD-8DC7-4A05-A2BE-1D552651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20FA-470D-4B72-B0B0-7BB2233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B899-F266-4F3C-9567-8ED2562C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FF23-7E9E-4B41-A94E-616B8275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343D-FF20-473B-8A26-8BC21378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7EEA-9A56-4EBA-B231-B18EEE47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EC5B-2401-413C-BD9E-85F077C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25BB-01D0-4D5C-B911-FF1E2EDB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C4DA-CD92-44E0-AC0D-83A26BB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F068-6D55-4FD8-92E8-A03DB99F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A1-F10C-481D-A224-6FF69803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B459-E311-4038-9544-9A6B646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A171-30C2-4C09-8DB1-32E2CFE94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14DF-8EAA-4812-BC63-1B9E8E81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0A5-5B8E-401D-A8C6-04D8CF6C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18BF-BF2F-4E11-890A-907A5D3F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D48D-ED50-4923-9EDD-CB7759E9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E27E-B1F6-4DAC-B2E2-34C38AF8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D454-D936-44DD-8A07-90B92418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52750-4E16-4653-9C03-3D133A73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B4C3-576B-4FFA-8BB7-77374A73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2BE4A-99F3-485A-8861-44DAF7CA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DF5F4-C2E2-414F-A8CC-9C49F0DF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79760-FC48-4E1F-88E1-375AE3E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BB3ED-F31A-4409-8D4F-41E6FB3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D141-7C1C-4640-B277-E6E5FF2F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BA7E9-729B-4B52-8EFE-AA086C84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EF3E6-00EE-481E-9D7F-6A53400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48FA-0E60-4EE5-A269-CE568B5F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F5FE2-5D46-4340-9262-CC4770B4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9123A-9610-45F8-9EA4-A50CED1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E422-EA4C-4717-8FC6-D8FD9499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F6EA-B2C0-49E7-90D4-7B8C906B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248F-1D62-4EFF-828C-EC15CEC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76E75-3ED8-4F1F-AB34-DFDB749D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1A70-6CDA-4B8C-9DDA-79029FF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64F3-899C-4B34-8810-9E05CD3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8441-6951-41E1-8295-E485ABE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4FAF-0DF6-4BFA-9E16-F624CE2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77C2E-4D50-4E3B-9C44-EB3EE1DEA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20311-4C93-4F2A-9045-FF1F6F92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C8EF-42C3-429C-BCCC-9B8741B4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E169-4257-49A2-BCAC-AFACEB9C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DAC0-D01C-45E5-8A0B-9778A46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0B030-4EA5-46FA-A667-E3E22DA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0205-2E03-4347-B847-556B453C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5965-24DA-4CF3-861E-E1719C0B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6F78-8F9A-44AD-9F58-46EB1BE74AE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CB99-DC94-47C9-85E6-C70E4D58A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1411-3B1C-4DBF-ABAA-E2614F98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7BD0-00BB-44D1-889C-9E918B09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Outlook Safety Checks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C136-C925-4FC8-B174-EFA01F6F2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C. Checco</a:t>
            </a:r>
          </a:p>
          <a:p>
            <a:r>
              <a:rPr lang="en-US" dirty="0"/>
              <a:t>Rev 1.3.* </a:t>
            </a:r>
          </a:p>
          <a:p>
            <a:r>
              <a:rPr lang="en-US" dirty="0"/>
              <a:t>2022-01-12</a:t>
            </a:r>
          </a:p>
        </p:txBody>
      </p:sp>
    </p:spTree>
    <p:extLst>
      <p:ext uri="{BB962C8B-B14F-4D97-AF65-F5344CB8AC3E}">
        <p14:creationId xmlns:p14="http://schemas.microsoft.com/office/powerpoint/2010/main" val="326566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 File Type (HEAD </a:t>
            </a:r>
            <a:r>
              <a:rPr lang="en-US" dirty="0">
                <a:sym typeface="Wingdings" panose="05000000000000000000" pitchFamily="2" charset="2"/>
              </a:rPr>
              <a:t> Content-Type:</a:t>
            </a:r>
            <a:r>
              <a:rPr lang="en-US" dirty="0"/>
              <a:t>)</a:t>
            </a:r>
          </a:p>
          <a:p>
            <a:r>
              <a:rPr lang="en-US" dirty="0"/>
              <a:t>Link Type Blacklist (executables,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Misdirection</a:t>
            </a:r>
          </a:p>
          <a:p>
            <a:pPr lvl="1"/>
            <a:r>
              <a:rPr lang="en-US" dirty="0"/>
              <a:t>Display Name (containing “xxx:”) == Actual Link</a:t>
            </a:r>
          </a:p>
          <a:p>
            <a:r>
              <a:rPr lang="en-US" dirty="0"/>
              <a:t>Email Checks (mailto:)</a:t>
            </a:r>
          </a:p>
          <a:p>
            <a:r>
              <a:rPr lang="en-US" dirty="0"/>
              <a:t>URLs using explicit IP addresses</a:t>
            </a:r>
          </a:p>
          <a:p>
            <a:r>
              <a:rPr lang="en-US" dirty="0"/>
              <a:t>URLs referencing local filesystem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6940-D808-4715-94B8-FB26D3AB37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Nested URLs</a:t>
            </a:r>
          </a:p>
          <a:p>
            <a:pPr lvl="2"/>
            <a:r>
              <a:rPr lang="en-US" dirty="0" err="1"/>
              <a:t>TinyURL</a:t>
            </a:r>
            <a:r>
              <a:rPr lang="en-US" dirty="0"/>
              <a:t> expansion </a:t>
            </a:r>
            <a:r>
              <a:rPr lang="en-US" dirty="0">
                <a:sym typeface="Wingdings" panose="05000000000000000000" pitchFamily="2" charset="2"/>
              </a:rPr>
              <a:t> Link Checks</a:t>
            </a:r>
          </a:p>
          <a:p>
            <a:pPr lvl="1"/>
            <a:r>
              <a:rPr lang="en-US" dirty="0"/>
              <a:t>A/V Scanning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A1DEE-EE2E-4397-A706-FE8EEFCF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66687"/>
            <a:ext cx="9010650" cy="65246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F19B08-9824-43AE-8E6C-9534FE164D50}"/>
              </a:ext>
            </a:extLst>
          </p:cNvPr>
          <p:cNvSpPr/>
          <p:nvPr/>
        </p:nvSpPr>
        <p:spPr>
          <a:xfrm>
            <a:off x="4399472" y="776377"/>
            <a:ext cx="2415395" cy="8022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Extension == Binary Signature</a:t>
            </a:r>
          </a:p>
          <a:p>
            <a:r>
              <a:rPr lang="en-US" dirty="0"/>
              <a:t>File Type Blacklist (executables,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MIME Multipart Content-Type == Binary signature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DCC8D-0763-42BF-8154-2B59625F0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A/V Scanning</a:t>
            </a:r>
          </a:p>
          <a:p>
            <a:pPr lvl="1"/>
            <a:r>
              <a:rPr lang="en-US" dirty="0"/>
              <a:t>Deep Inspection </a:t>
            </a:r>
          </a:p>
          <a:p>
            <a:pPr lvl="2"/>
            <a:r>
              <a:rPr lang="en-US" dirty="0"/>
              <a:t>Nested Emails</a:t>
            </a:r>
          </a:p>
          <a:p>
            <a:pPr lvl="2"/>
            <a:r>
              <a:rPr lang="en-US" dirty="0"/>
              <a:t>Nested Zips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3E73C-D384-4AB9-9111-3E6196A6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709612" y="1088231"/>
            <a:ext cx="4867275" cy="12977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3AAA7E-94F0-4764-BEE3-23D607939572}"/>
              </a:ext>
            </a:extLst>
          </p:cNvPr>
          <p:cNvSpPr/>
          <p:nvPr/>
        </p:nvSpPr>
        <p:spPr>
          <a:xfrm>
            <a:off x="2105024" y="1771649"/>
            <a:ext cx="1038225" cy="46672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6813B-B7B1-4DA7-8E51-79FF1309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119187"/>
            <a:ext cx="4781550" cy="12668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DE9EBB-5873-4576-B7AA-F7EB471BBF46}"/>
              </a:ext>
            </a:extLst>
          </p:cNvPr>
          <p:cNvSpPr/>
          <p:nvPr/>
        </p:nvSpPr>
        <p:spPr>
          <a:xfrm>
            <a:off x="7077074" y="1871661"/>
            <a:ext cx="1038225" cy="46672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Beaconing (0px)</a:t>
            </a:r>
          </a:p>
          <a:p>
            <a:r>
              <a:rPr lang="en-US" dirty="0"/>
              <a:t>Links with Query Parameters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EE5D-4B62-43C9-A112-B41B78803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US" dirty="0"/>
              <a:t>Remote Images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Link Checks</a:t>
            </a:r>
          </a:p>
          <a:p>
            <a:pPr lvl="1"/>
            <a:r>
              <a:rPr lang="en-US" dirty="0"/>
              <a:t>Local Images </a:t>
            </a:r>
            <a:r>
              <a:rPr lang="en-US" dirty="0">
                <a:sym typeface="Wingdings" panose="05000000000000000000" pitchFamily="2" charset="2"/>
              </a:rPr>
              <a:t> Attachment Checks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Parsing for Links/Images</a:t>
            </a:r>
          </a:p>
          <a:p>
            <a:pPr lvl="1"/>
            <a:r>
              <a:rPr lang="en-US" dirty="0"/>
              <a:t>HTML (Easy)</a:t>
            </a:r>
          </a:p>
          <a:p>
            <a:pPr lvl="1"/>
            <a:r>
              <a:rPr lang="en-US" dirty="0"/>
              <a:t>RTF (Medium Difficulty)</a:t>
            </a:r>
          </a:p>
          <a:p>
            <a:pPr lvl="1"/>
            <a:r>
              <a:rPr lang="en-US" dirty="0"/>
              <a:t>Plain Text (Maximum Difficulty)</a:t>
            </a:r>
          </a:p>
          <a:p>
            <a:r>
              <a:rPr lang="en-US" dirty="0"/>
              <a:t>Parsing for Hidden Data/Text in HTML/CSS</a:t>
            </a:r>
          </a:p>
          <a:p>
            <a:pPr lvl="1"/>
            <a:r>
              <a:rPr lang="en-US" dirty="0"/>
              <a:t>Invisible Font</a:t>
            </a:r>
          </a:p>
          <a:p>
            <a:pPr lvl="1"/>
            <a:r>
              <a:rPr lang="en-US" dirty="0"/>
              <a:t>0-sized elements</a:t>
            </a:r>
          </a:p>
          <a:p>
            <a:pPr lvl="1"/>
            <a:r>
              <a:rPr lang="en-US" dirty="0"/>
              <a:t>Fragmented Data (intertwined with RTF/HTML comments)</a:t>
            </a:r>
          </a:p>
          <a:p>
            <a:r>
              <a:rPr lang="en-US" dirty="0"/>
              <a:t>External object identification/inspection</a:t>
            </a:r>
          </a:p>
          <a:p>
            <a:pPr lvl="1"/>
            <a:r>
              <a:rPr lang="en-US" dirty="0"/>
              <a:t>&lt;IFRAME&gt;, &lt;OBJECT&gt;, &lt;EMBED&gt;, &lt;APPLET&gt;, &lt;IMG&gt;, &lt;A&gt;</a:t>
            </a:r>
          </a:p>
          <a:p>
            <a:r>
              <a:rPr lang="en-US" dirty="0"/>
              <a:t>Non-standard content:</a:t>
            </a:r>
          </a:p>
          <a:p>
            <a:pPr lvl="1"/>
            <a:r>
              <a:rPr lang="en-US" dirty="0"/>
              <a:t>IDN, </a:t>
            </a:r>
            <a:r>
              <a:rPr lang="en-US" dirty="0" err="1"/>
              <a:t>PUNYcode</a:t>
            </a:r>
            <a:r>
              <a:rPr lang="en-US" dirty="0"/>
              <a:t>, </a:t>
            </a:r>
            <a:r>
              <a:rPr lang="en-US" dirty="0" err="1"/>
              <a:t>Diacratic</a:t>
            </a:r>
            <a:r>
              <a:rPr lang="en-US" dirty="0"/>
              <a:t> and non-ASCII charsets</a:t>
            </a:r>
          </a:p>
          <a:p>
            <a:pPr lvl="1"/>
            <a:r>
              <a:rPr lang="en-US" dirty="0"/>
              <a:t>L33Tspeak (best guess)</a:t>
            </a:r>
          </a:p>
          <a:p>
            <a:r>
              <a:rPr lang="en-US" dirty="0"/>
              <a:t>Codepages whitelist</a:t>
            </a:r>
          </a:p>
          <a:p>
            <a:r>
              <a:rPr lang="en-US" dirty="0"/>
              <a:t>Country Language whitelist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6848-3B05-4CE7-8D2B-28B08FDF5A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US" dirty="0"/>
              <a:t>Parsing Multipart Messages (non-Attachments)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XSS/CSRF identification/warning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 Verifications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0C1A5-5E87-4FA5-9E06-F47A830D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9627"/>
            <a:ext cx="5157787" cy="823912"/>
          </a:xfrm>
        </p:spPr>
        <p:txBody>
          <a:bodyPr/>
          <a:lstStyle/>
          <a:p>
            <a:r>
              <a:rPr lang="en-US" u="sng" dirty="0"/>
              <a:t>Host/Domain/IP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IDN/</a:t>
            </a:r>
            <a:r>
              <a:rPr lang="en-US" dirty="0" err="1"/>
              <a:t>PUNYcode</a:t>
            </a:r>
            <a:r>
              <a:rPr lang="en-US" dirty="0"/>
              <a:t>/</a:t>
            </a:r>
            <a:r>
              <a:rPr lang="en-US" dirty="0" err="1"/>
              <a:t>Diacratic</a:t>
            </a:r>
            <a:r>
              <a:rPr lang="en-US" dirty="0"/>
              <a:t> masquerading</a:t>
            </a:r>
          </a:p>
          <a:p>
            <a:r>
              <a:rPr lang="en-US" dirty="0"/>
              <a:t>WHOIS lookup </a:t>
            </a:r>
          </a:p>
          <a:p>
            <a:r>
              <a:rPr lang="en-US" dirty="0"/>
              <a:t>DNS Blacklist </a:t>
            </a:r>
          </a:p>
          <a:p>
            <a:r>
              <a:rPr lang="en-US" dirty="0"/>
              <a:t>Breach History (</a:t>
            </a:r>
            <a:r>
              <a:rPr lang="en-US" dirty="0" err="1"/>
              <a:t>HaveIBeenPwned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 Rules (Host/Domain/TLD)</a:t>
            </a:r>
          </a:p>
          <a:p>
            <a:pPr lvl="1"/>
            <a:r>
              <a:rPr lang="en-US" dirty="0"/>
              <a:t>Per-User Whitelist</a:t>
            </a:r>
          </a:p>
          <a:p>
            <a:pPr lvl="1"/>
            <a:r>
              <a:rPr lang="en-US" dirty="0"/>
              <a:t>Per-User Blacklist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C786C-9601-4E73-9509-71493F0D6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9627"/>
            <a:ext cx="5183188" cy="823912"/>
          </a:xfrm>
        </p:spPr>
        <p:txBody>
          <a:bodyPr/>
          <a:lstStyle/>
          <a:p>
            <a:r>
              <a:rPr lang="en-US" u="sng" dirty="0"/>
              <a:t>Email Addresses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34745-B06A-42B4-9F88-7EF9E7CE0C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IDN/ </a:t>
            </a:r>
            <a:r>
              <a:rPr lang="en-US" dirty="0" err="1"/>
              <a:t>Diacratic</a:t>
            </a:r>
            <a:r>
              <a:rPr lang="en-US" dirty="0"/>
              <a:t> masquerading (User)</a:t>
            </a:r>
          </a:p>
          <a:p>
            <a:r>
              <a:rPr lang="en-US" dirty="0"/>
              <a:t>Name (if “@”) == Address</a:t>
            </a:r>
          </a:p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Email Host/Domain Checks </a:t>
            </a:r>
          </a:p>
          <a:p>
            <a:r>
              <a:rPr lang="en-US" dirty="0"/>
              <a:t>Leakage/</a:t>
            </a:r>
            <a:r>
              <a:rPr lang="en-US" dirty="0" err="1"/>
              <a:t>PasteBin</a:t>
            </a:r>
            <a:r>
              <a:rPr lang="en-US" dirty="0"/>
              <a:t> History (HIBP)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 Rules</a:t>
            </a:r>
          </a:p>
          <a:p>
            <a:pPr lvl="1"/>
            <a:r>
              <a:rPr lang="en-US" dirty="0"/>
              <a:t>Whitelist against Contact Lists</a:t>
            </a:r>
          </a:p>
          <a:p>
            <a:pPr lvl="1"/>
            <a:r>
              <a:rPr lang="en-US" dirty="0"/>
              <a:t>Flag Unknown Addresses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Dig/Finger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64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86C0C-D1F1-4AAD-B3A4-45B51F3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652462"/>
            <a:ext cx="6429375" cy="589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88022-93F6-4AE5-896C-5CEB1771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4" y="652461"/>
            <a:ext cx="4586341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Header Parsing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03B8-7F47-4A3D-8535-20AE5B124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Spoofed Tag Verification</a:t>
            </a:r>
          </a:p>
          <a:p>
            <a:pPr lvl="2"/>
            <a:r>
              <a:rPr lang="en-US" dirty="0"/>
              <a:t>AV/Spam</a:t>
            </a:r>
          </a:p>
          <a:p>
            <a:pPr lvl="2"/>
            <a:r>
              <a:rPr lang="en-US" dirty="0"/>
              <a:t>SPF/DKIM</a:t>
            </a:r>
          </a:p>
          <a:p>
            <a:pPr lvl="1"/>
            <a:r>
              <a:rPr lang="en-US" dirty="0"/>
              <a:t>Non-Standard Tags</a:t>
            </a:r>
          </a:p>
          <a:p>
            <a:pPr lvl="1"/>
            <a:r>
              <a:rPr lang="en-US" dirty="0"/>
              <a:t>Non-Standard Values</a:t>
            </a:r>
          </a:p>
          <a:p>
            <a:pPr lvl="1"/>
            <a:r>
              <a:rPr lang="en-US" dirty="0"/>
              <a:t>SPF/DKIM Validation</a:t>
            </a:r>
          </a:p>
        </p:txBody>
      </p:sp>
    </p:spTree>
    <p:extLst>
      <p:ext uri="{BB962C8B-B14F-4D97-AF65-F5344CB8AC3E}">
        <p14:creationId xmlns:p14="http://schemas.microsoft.com/office/powerpoint/2010/main" val="42557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D0E9D-6BE0-480B-8108-BDABC066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800100"/>
            <a:ext cx="62007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Address Checks</a:t>
            </a:r>
          </a:p>
          <a:p>
            <a:r>
              <a:rPr lang="en-US" dirty="0"/>
              <a:t>From: == Reply-To: == Return-Path:</a:t>
            </a:r>
          </a:p>
          <a:p>
            <a:r>
              <a:rPr lang="en-US" dirty="0"/>
              <a:t>Abnormal Number of Recipients</a:t>
            </a:r>
          </a:p>
          <a:p>
            <a:pPr lvl="1"/>
            <a:r>
              <a:rPr lang="en-US" dirty="0"/>
              <a:t>No explicit recipients (all BCC)</a:t>
            </a:r>
          </a:p>
          <a:p>
            <a:pPr lvl="1"/>
            <a:r>
              <a:rPr lang="en-US" dirty="0"/>
              <a:t>Too many recipients (&gt;25)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0C427-0042-48FF-A27F-B2097E375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 logic to determine Confidence of Email alignment to Display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E0E27-EE47-4A29-87AE-29829ED7E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5750" y="619125"/>
            <a:ext cx="7372350" cy="267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288511-0628-4585-93D3-E000680D9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3"/>
          <a:stretch/>
        </p:blipFill>
        <p:spPr>
          <a:xfrm>
            <a:off x="6877050" y="3295650"/>
            <a:ext cx="4838700" cy="3352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E1B914F-9F61-4CA3-8106-DF5A85803944}"/>
              </a:ext>
            </a:extLst>
          </p:cNvPr>
          <p:cNvSpPr/>
          <p:nvPr/>
        </p:nvSpPr>
        <p:spPr>
          <a:xfrm>
            <a:off x="997430" y="1384719"/>
            <a:ext cx="1124669" cy="4268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DBD81-BBBB-4CD1-A546-53C0CDED9C2F}"/>
              </a:ext>
            </a:extLst>
          </p:cNvPr>
          <p:cNvSpPr/>
          <p:nvPr/>
        </p:nvSpPr>
        <p:spPr>
          <a:xfrm>
            <a:off x="2061713" y="1392536"/>
            <a:ext cx="1242204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915FDA-EF97-40AA-9EA5-9804C8E2B48D}"/>
              </a:ext>
            </a:extLst>
          </p:cNvPr>
          <p:cNvSpPr/>
          <p:nvPr/>
        </p:nvSpPr>
        <p:spPr>
          <a:xfrm>
            <a:off x="3652210" y="1777043"/>
            <a:ext cx="1124669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EE919-9977-4982-BD74-471E39FE83D2}"/>
              </a:ext>
            </a:extLst>
          </p:cNvPr>
          <p:cNvSpPr/>
          <p:nvPr/>
        </p:nvSpPr>
        <p:spPr>
          <a:xfrm>
            <a:off x="8600898" y="4060168"/>
            <a:ext cx="1024746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83F8F7-0AF8-4EDA-9D31-A37F5D6E2253}"/>
              </a:ext>
            </a:extLst>
          </p:cNvPr>
          <p:cNvSpPr/>
          <p:nvPr/>
        </p:nvSpPr>
        <p:spPr>
          <a:xfrm>
            <a:off x="7901796" y="4060168"/>
            <a:ext cx="699102" cy="4268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9FA2F9-0C34-4D84-9299-AF0334162E19}"/>
              </a:ext>
            </a:extLst>
          </p:cNvPr>
          <p:cNvSpPr/>
          <p:nvPr/>
        </p:nvSpPr>
        <p:spPr>
          <a:xfrm>
            <a:off x="8684286" y="6221622"/>
            <a:ext cx="1024746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Route Parsing</a:t>
            </a:r>
          </a:p>
          <a:p>
            <a:r>
              <a:rPr lang="en-US" dirty="0"/>
              <a:t>Route Host/Domain Checks</a:t>
            </a:r>
          </a:p>
          <a:p>
            <a:r>
              <a:rPr lang="en-US" dirty="0"/>
              <a:t>Route IP Checks</a:t>
            </a:r>
          </a:p>
          <a:p>
            <a:r>
              <a:rPr lang="en-US" dirty="0"/>
              <a:t>Verify 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IP</a:t>
            </a:r>
            <a:r>
              <a:rPr lang="en-US" dirty="0">
                <a:sym typeface="Wingdings" panose="05000000000000000000" pitchFamily="2" charset="2"/>
              </a:rPr>
              <a:t> mapping (From/By parts)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51CE6-AB71-409C-9495-1911F5EE6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 logic to determine confidence of normal routing 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A9989A-0D4A-4AF8-A12E-49231905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823912"/>
            <a:ext cx="7400925" cy="52101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F5F242-C27E-4914-8860-9427D3042B5E}"/>
              </a:ext>
            </a:extLst>
          </p:cNvPr>
          <p:cNvSpPr/>
          <p:nvPr/>
        </p:nvSpPr>
        <p:spPr>
          <a:xfrm>
            <a:off x="6297645" y="2283124"/>
            <a:ext cx="1284974" cy="5504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13733D-2046-4BCC-800E-6FE1C032E839}"/>
              </a:ext>
            </a:extLst>
          </p:cNvPr>
          <p:cNvSpPr/>
          <p:nvPr/>
        </p:nvSpPr>
        <p:spPr>
          <a:xfrm>
            <a:off x="4836904" y="1908056"/>
            <a:ext cx="1607389" cy="55047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413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Outlook Safety Checks</vt:lpstr>
      <vt:lpstr>Basic Element Verifications</vt:lpstr>
      <vt:lpstr>PowerPoint Presentation</vt:lpstr>
      <vt:lpstr>Header Checks</vt:lpstr>
      <vt:lpstr>PowerPoint Presentation</vt:lpstr>
      <vt:lpstr>Contact Checks</vt:lpstr>
      <vt:lpstr>PowerPoint Presentation</vt:lpstr>
      <vt:lpstr>Routing Checks</vt:lpstr>
      <vt:lpstr>PowerPoint Presentation</vt:lpstr>
      <vt:lpstr>Link Checks</vt:lpstr>
      <vt:lpstr>PowerPoint Presentation</vt:lpstr>
      <vt:lpstr>Attachment Checks</vt:lpstr>
      <vt:lpstr>PowerPoint Presentation</vt:lpstr>
      <vt:lpstr>Image Checks</vt:lpstr>
      <vt:lpstr>Content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Safety Check</dc:title>
  <dc:creator>John Checco</dc:creator>
  <cp:lastModifiedBy>✔ Checco</cp:lastModifiedBy>
  <cp:revision>40</cp:revision>
  <dcterms:created xsi:type="dcterms:W3CDTF">2018-04-17T14:07:13Z</dcterms:created>
  <dcterms:modified xsi:type="dcterms:W3CDTF">2022-01-12T07:07:24Z</dcterms:modified>
</cp:coreProperties>
</file>