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4" r:id="rId5"/>
    <p:sldId id="267" r:id="rId6"/>
    <p:sldId id="259" r:id="rId7"/>
    <p:sldId id="268" r:id="rId8"/>
    <p:sldId id="258" r:id="rId9"/>
    <p:sldId id="269" r:id="rId10"/>
    <p:sldId id="261" r:id="rId11"/>
    <p:sldId id="270" r:id="rId12"/>
    <p:sldId id="262" r:id="rId13"/>
    <p:sldId id="271" r:id="rId14"/>
    <p:sldId id="263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A596-1B07-4288-88D0-ABE872C0B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EBFD6-AC59-4C17-A0C6-41F0E1940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1B921-54CD-40EA-89CA-998429C3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6F78-8F9A-44AD-9F58-46EB1BE74AE2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0C48B-4F10-4ABC-888E-32EC16CF7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6C25-5898-4FBB-AB4D-C36CEDD3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07B-4031-4725-B2FF-DDAF2899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2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413CE-15E9-4D46-A01D-AC8196B3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E198F-5034-4D26-AE4C-C9E8C0C01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01FEF-ECC4-4824-8FF7-0CB12D17D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6F78-8F9A-44AD-9F58-46EB1BE74AE2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BD295-5308-498B-AE54-DA0B96AB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0F466-EC98-4477-AF39-935FC105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07B-4031-4725-B2FF-DDAF2899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439F04-E07B-4A31-8806-CEFFB9787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8121D-5326-4D93-AC97-D90B10962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B7FFB-83FE-48CA-BC8E-EEE8F01D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6F78-8F9A-44AD-9F58-46EB1BE74AE2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4F6AF-B262-4BCC-9CA9-4FF4803E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A1FCD-8DC7-4A05-A2BE-1D552651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07B-4031-4725-B2FF-DDAF2899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2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20FA-470D-4B72-B0B0-7BB22335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3B899-F266-4F3C-9567-8ED2562C1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9FF23-7E9E-4B41-A94E-616B82751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6F78-8F9A-44AD-9F58-46EB1BE74AE2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9343D-FF20-473B-8A26-8BC21378E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87EEA-9A56-4EBA-B231-B18EEE47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07B-4031-4725-B2FF-DDAF2899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FEC5B-2401-413C-BD9E-85F077CEF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D25BB-01D0-4D5C-B911-FF1E2EDB2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7C4DA-CD92-44E0-AC0D-83A26BB3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6F78-8F9A-44AD-9F58-46EB1BE74AE2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EF068-6D55-4FD8-92E8-A03DB99F5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C84A1-F10C-481D-A224-6FF698036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07B-4031-4725-B2FF-DDAF2899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8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9B459-E311-4038-9544-9A6B64671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5A171-30C2-4C09-8DB1-32E2CFE94D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314DF-8EAA-4812-BC63-1B9E8E812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AF0A5-5B8E-401D-A8C6-04D8CF6C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6F78-8F9A-44AD-9F58-46EB1BE74AE2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018BF-BF2F-4E11-890A-907A5D3F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7D48D-ED50-4923-9EDD-CB7759E9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07B-4031-4725-B2FF-DDAF2899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6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AE27E-B1F6-4DAC-B2E2-34C38AF8E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2D454-D936-44DD-8A07-90B924185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52750-4E16-4653-9C03-3D133A736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0B4C3-576B-4FFA-8BB7-77374A736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2BE4A-99F3-485A-8861-44DAF7CAB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ADF5F4-C2E2-414F-A8CC-9C49F0DFB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6F78-8F9A-44AD-9F58-46EB1BE74AE2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79760-FC48-4E1F-88E1-375AE3EE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2BB3ED-F31A-4409-8D4F-41E6FB33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07B-4031-4725-B2FF-DDAF2899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9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D141-7C1C-4640-B277-E6E5FF2F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4BA7E9-729B-4B52-8EFE-AA086C84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6F78-8F9A-44AD-9F58-46EB1BE74AE2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EF3E6-00EE-481E-9D7F-6A534006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748FA-0E60-4EE5-A269-CE568B5F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07B-4031-4725-B2FF-DDAF2899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CF5FE2-5D46-4340-9262-CC4770B4B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6F78-8F9A-44AD-9F58-46EB1BE74AE2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9123A-9610-45F8-9EA4-A50CED11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1E422-EA4C-4717-8FC6-D8FD9499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07B-4031-4725-B2FF-DDAF2899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F6EA-B2C0-49E7-90D4-7B8C906B7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F248F-1D62-4EFF-828C-EC15CEC04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76E75-3ED8-4F1F-AB34-DFDB749DE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A1A70-6CDA-4B8C-9DDA-79029FF0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6F78-8F9A-44AD-9F58-46EB1BE74AE2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864F3-899C-4B34-8810-9E05CD30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D8441-6951-41E1-8295-E485ABEC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07B-4031-4725-B2FF-DDAF2899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9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4FAF-0DF6-4BFA-9E16-F624CE28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477C2E-4D50-4E3B-9C44-EB3EE1DEA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20311-4C93-4F2A-9045-FF1F6F92F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4C8EF-42C3-429C-BCCC-9B8741B48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6F78-8F9A-44AD-9F58-46EB1BE74AE2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EE169-4257-49A2-BCAC-AFACEB9CD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1DAC0-D01C-45E5-8A0B-9778A462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07B-4031-4725-B2FF-DDAF2899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5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80B030-4EA5-46FA-A667-E3E22DA1A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20205-2E03-4347-B847-556B453CC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C5965-24DA-4CF3-861E-E1719C0BE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76F78-8F9A-44AD-9F58-46EB1BE74AE2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FCB99-DC94-47C9-85E6-C70E4D58A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71411-3B1C-4DBF-ABAA-E2614F984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2007B-4031-4725-B2FF-DDAF2899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0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07BD0-00BB-44D1-889C-9E918B097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Outlook Safety Checks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5C136-C925-4FC8-B174-EFA01F6F22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C. </a:t>
            </a:r>
            <a:r>
              <a:rPr lang="en-US" dirty="0" smtClean="0"/>
              <a:t>Checco</a:t>
            </a:r>
          </a:p>
          <a:p>
            <a:r>
              <a:rPr lang="en-US" dirty="0" smtClean="0"/>
              <a:t>Rev B. </a:t>
            </a:r>
            <a:r>
              <a:rPr lang="en-US" smtClean="0"/>
              <a:t>2018-09-17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660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3AED-73DE-4F76-A1AA-540CF37F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C113-ADA4-4A8C-ACEE-B2C349B4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Link File Type (HEAD </a:t>
            </a:r>
            <a:r>
              <a:rPr lang="en-US" dirty="0">
                <a:sym typeface="Wingdings" panose="05000000000000000000" pitchFamily="2" charset="2"/>
              </a:rPr>
              <a:t> Content-Type:</a:t>
            </a:r>
            <a:r>
              <a:rPr lang="en-US" dirty="0"/>
              <a:t>)</a:t>
            </a:r>
          </a:p>
          <a:p>
            <a:r>
              <a:rPr lang="en-US" dirty="0"/>
              <a:t>Link Type Blacklist (executables,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Misdirection</a:t>
            </a:r>
          </a:p>
          <a:p>
            <a:pPr lvl="1"/>
            <a:r>
              <a:rPr lang="en-US" dirty="0"/>
              <a:t>Display Name (containing “xxx:”) == Actual Link</a:t>
            </a:r>
          </a:p>
          <a:p>
            <a:r>
              <a:rPr lang="en-US" dirty="0"/>
              <a:t>Email Checks (mailto</a:t>
            </a:r>
            <a:r>
              <a:rPr lang="en-US" dirty="0" smtClean="0"/>
              <a:t>:)</a:t>
            </a:r>
          </a:p>
          <a:p>
            <a:r>
              <a:rPr lang="en-US" dirty="0" smtClean="0"/>
              <a:t>URLs using explicit IP addresses</a:t>
            </a:r>
          </a:p>
          <a:p>
            <a:r>
              <a:rPr lang="en-US" dirty="0" smtClean="0"/>
              <a:t>URLs referencing local filesystem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To Do:</a:t>
            </a:r>
          </a:p>
          <a:p>
            <a:pPr lvl="1"/>
            <a:r>
              <a:rPr lang="en-US" dirty="0"/>
              <a:t>Nested URLs</a:t>
            </a:r>
          </a:p>
          <a:p>
            <a:pPr lvl="2"/>
            <a:r>
              <a:rPr lang="en-US" dirty="0" err="1"/>
              <a:t>TinyURL</a:t>
            </a:r>
            <a:r>
              <a:rPr lang="en-US" dirty="0"/>
              <a:t> expansion </a:t>
            </a:r>
            <a:r>
              <a:rPr lang="en-US" dirty="0">
                <a:sym typeface="Wingdings" panose="05000000000000000000" pitchFamily="2" charset="2"/>
              </a:rPr>
              <a:t> Link Checks</a:t>
            </a:r>
          </a:p>
          <a:p>
            <a:pPr lvl="1"/>
            <a:r>
              <a:rPr lang="en-US" dirty="0"/>
              <a:t>A/V Scanning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68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5A1DEE-EE2E-4397-A706-FE8EEFCF1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166687"/>
            <a:ext cx="9010650" cy="652462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7F19B08-9824-43AE-8E6C-9534FE164D50}"/>
              </a:ext>
            </a:extLst>
          </p:cNvPr>
          <p:cNvSpPr/>
          <p:nvPr/>
        </p:nvSpPr>
        <p:spPr>
          <a:xfrm>
            <a:off x="4399472" y="776377"/>
            <a:ext cx="2415395" cy="80225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87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3AED-73DE-4F76-A1AA-540CF37F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Attachment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C113-ADA4-4A8C-ACEE-B2C349B4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Extension == Binary Signature</a:t>
            </a:r>
          </a:p>
          <a:p>
            <a:r>
              <a:rPr lang="en-US" dirty="0"/>
              <a:t>File Type Blacklist (executables,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To Do:</a:t>
            </a:r>
          </a:p>
          <a:p>
            <a:pPr lvl="1"/>
            <a:r>
              <a:rPr lang="en-US" dirty="0"/>
              <a:t>MIME Multipart Content-Type == Binary signature</a:t>
            </a:r>
          </a:p>
          <a:p>
            <a:pPr lvl="1"/>
            <a:r>
              <a:rPr lang="en-US" dirty="0"/>
              <a:t>A/V Scanning</a:t>
            </a:r>
          </a:p>
          <a:p>
            <a:pPr lvl="1"/>
            <a:r>
              <a:rPr lang="en-US" dirty="0"/>
              <a:t>Deep Inspection </a:t>
            </a:r>
          </a:p>
          <a:p>
            <a:pPr lvl="2"/>
            <a:r>
              <a:rPr lang="en-US" dirty="0"/>
              <a:t>Nested Emails</a:t>
            </a:r>
          </a:p>
          <a:p>
            <a:pPr lvl="2"/>
            <a:r>
              <a:rPr lang="en-US" dirty="0"/>
              <a:t>Nested Zips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503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63E73C-D384-4AB9-9111-3E6196A6BD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546"/>
          <a:stretch/>
        </p:blipFill>
        <p:spPr>
          <a:xfrm>
            <a:off x="709612" y="1088231"/>
            <a:ext cx="4867275" cy="129778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53AAA7E-94F0-4764-BEE3-23D607939572}"/>
              </a:ext>
            </a:extLst>
          </p:cNvPr>
          <p:cNvSpPr/>
          <p:nvPr/>
        </p:nvSpPr>
        <p:spPr>
          <a:xfrm>
            <a:off x="2105024" y="1771649"/>
            <a:ext cx="1038225" cy="466726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C6813B-B7B1-4DA7-8E51-79FF13090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0" y="1119187"/>
            <a:ext cx="4781550" cy="126682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BDE9EBB-5873-4576-B7AA-F7EB471BBF46}"/>
              </a:ext>
            </a:extLst>
          </p:cNvPr>
          <p:cNvSpPr/>
          <p:nvPr/>
        </p:nvSpPr>
        <p:spPr>
          <a:xfrm>
            <a:off x="7077074" y="1871661"/>
            <a:ext cx="1038225" cy="466726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02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3AED-73DE-4F76-A1AA-540CF37F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C113-ADA4-4A8C-ACEE-B2C349B4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To Do</a:t>
            </a:r>
          </a:p>
          <a:p>
            <a:pPr lvl="1"/>
            <a:r>
              <a:rPr lang="en-US" dirty="0"/>
              <a:t>Beaconing (0px)</a:t>
            </a:r>
          </a:p>
          <a:p>
            <a:pPr lvl="1"/>
            <a:r>
              <a:rPr lang="en-US" dirty="0"/>
              <a:t>Remote Images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Link Checks</a:t>
            </a:r>
          </a:p>
          <a:p>
            <a:pPr lvl="1"/>
            <a:r>
              <a:rPr lang="en-US" dirty="0"/>
              <a:t>Local Images </a:t>
            </a:r>
            <a:r>
              <a:rPr lang="en-US" dirty="0">
                <a:sym typeface="Wingdings" panose="05000000000000000000" pitchFamily="2" charset="2"/>
              </a:rPr>
              <a:t> Attachment Checks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928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3AED-73DE-4F76-A1AA-540CF37F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C113-ADA4-4A8C-ACEE-B2C349B4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Parsing for Links/Images</a:t>
            </a:r>
          </a:p>
          <a:p>
            <a:pPr lvl="1"/>
            <a:r>
              <a:rPr lang="en-US" dirty="0"/>
              <a:t>HTML (Easy)</a:t>
            </a:r>
          </a:p>
          <a:p>
            <a:pPr lvl="1"/>
            <a:r>
              <a:rPr lang="en-US" dirty="0"/>
              <a:t>RTF (Medium Difficulty)</a:t>
            </a:r>
          </a:p>
          <a:p>
            <a:pPr lvl="1"/>
            <a:r>
              <a:rPr lang="en-US" dirty="0"/>
              <a:t>Plain Text (Maximum Difficulty)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To Do</a:t>
            </a:r>
          </a:p>
          <a:p>
            <a:pPr lvl="1"/>
            <a:r>
              <a:rPr lang="en-US" dirty="0"/>
              <a:t>Ensuring Alternative Text == RTF/HTML</a:t>
            </a:r>
          </a:p>
          <a:p>
            <a:pPr lvl="1"/>
            <a:r>
              <a:rPr lang="en-US" dirty="0"/>
              <a:t>Parsing Multipart Messages (non-Attachments)</a:t>
            </a:r>
          </a:p>
          <a:p>
            <a:pPr lvl="1"/>
            <a:r>
              <a:rPr lang="en-US" dirty="0"/>
              <a:t>Parsing for Hidden Data/Text </a:t>
            </a:r>
          </a:p>
          <a:p>
            <a:pPr lvl="2"/>
            <a:r>
              <a:rPr lang="en-US" dirty="0"/>
              <a:t>Invisible Font</a:t>
            </a:r>
          </a:p>
          <a:p>
            <a:pPr lvl="2"/>
            <a:r>
              <a:rPr lang="en-US" dirty="0"/>
              <a:t>0-width characters</a:t>
            </a:r>
          </a:p>
          <a:p>
            <a:pPr lvl="2"/>
            <a:r>
              <a:rPr lang="en-US" dirty="0"/>
              <a:t>Fragmented Data (intertwined with RTF/HTML comments)</a:t>
            </a:r>
          </a:p>
          <a:p>
            <a:pPr lvl="1"/>
            <a:r>
              <a:rPr lang="en-US" dirty="0"/>
              <a:t>Advanced HTML/RTF checks: </a:t>
            </a:r>
          </a:p>
          <a:p>
            <a:pPr lvl="2"/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XSS/CSRF identification/warning</a:t>
            </a:r>
          </a:p>
          <a:p>
            <a:pPr lvl="2"/>
            <a:r>
              <a:rPr lang="en-US" dirty="0"/>
              <a:t>&lt;IFRAME&gt; identification/inspection</a:t>
            </a:r>
          </a:p>
          <a:p>
            <a:pPr lvl="2"/>
            <a:r>
              <a:rPr lang="en-US" dirty="0"/>
              <a:t>OLE inspection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02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3AED-73DE-4F76-A1AA-540CF37F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Element Verifications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0C1A5-5E87-4FA5-9E06-F47A830D6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9627"/>
            <a:ext cx="5157787" cy="823912"/>
          </a:xfrm>
        </p:spPr>
        <p:txBody>
          <a:bodyPr/>
          <a:lstStyle/>
          <a:p>
            <a:r>
              <a:rPr lang="en-US" u="sng" dirty="0"/>
              <a:t>Host/Domain/IP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C113-ADA4-4A8C-ACEE-B2C349B44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IDN masquerading</a:t>
            </a:r>
          </a:p>
          <a:p>
            <a:r>
              <a:rPr lang="en-US" dirty="0"/>
              <a:t>WHOIS lookup (port 43)</a:t>
            </a:r>
          </a:p>
          <a:p>
            <a:pPr lvl="1"/>
            <a:r>
              <a:rPr lang="en-US" dirty="0"/>
              <a:t>Owner Blacklist</a:t>
            </a:r>
          </a:p>
          <a:p>
            <a:r>
              <a:rPr lang="en-US" dirty="0"/>
              <a:t>DNS Blacklist (</a:t>
            </a:r>
            <a:r>
              <a:rPr lang="en-US" dirty="0" err="1"/>
              <a:t>SpamHaus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Breach History (</a:t>
            </a:r>
            <a:r>
              <a:rPr lang="en-US" dirty="0" err="1"/>
              <a:t>HaveIBeenPwned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Local Rules (Host/Domain/TLD)</a:t>
            </a:r>
          </a:p>
          <a:p>
            <a:pPr lvl="1"/>
            <a:r>
              <a:rPr lang="en-US" dirty="0"/>
              <a:t>Per-User Whitelist</a:t>
            </a:r>
          </a:p>
          <a:p>
            <a:pPr lvl="1"/>
            <a:r>
              <a:rPr lang="en-US" dirty="0"/>
              <a:t>Per-User Blacklist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C786C-9601-4E73-9509-71493F0D6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9627"/>
            <a:ext cx="5183188" cy="823912"/>
          </a:xfrm>
        </p:spPr>
        <p:txBody>
          <a:bodyPr/>
          <a:lstStyle/>
          <a:p>
            <a:r>
              <a:rPr lang="en-US" u="sng" dirty="0"/>
              <a:t>Email Addresses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434745-B06A-42B4-9F88-7EF9E7CE0C8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IDN masquerading (User)</a:t>
            </a:r>
          </a:p>
          <a:p>
            <a:r>
              <a:rPr lang="en-US" dirty="0"/>
              <a:t>Name (if “@”) == Address</a:t>
            </a:r>
          </a:p>
          <a:p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Email Host/Domain Checks </a:t>
            </a:r>
          </a:p>
          <a:p>
            <a:r>
              <a:rPr lang="en-US" dirty="0"/>
              <a:t>Leakage/</a:t>
            </a:r>
            <a:r>
              <a:rPr lang="en-US" dirty="0" err="1"/>
              <a:t>PasteBin</a:t>
            </a:r>
            <a:r>
              <a:rPr lang="en-US" dirty="0"/>
              <a:t> History (HIBP)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Local Rules</a:t>
            </a:r>
          </a:p>
          <a:p>
            <a:pPr lvl="1"/>
            <a:r>
              <a:rPr lang="en-US" dirty="0"/>
              <a:t>Whitelist against Contact Lists</a:t>
            </a:r>
          </a:p>
          <a:p>
            <a:pPr lvl="1"/>
            <a:r>
              <a:rPr lang="en-US" dirty="0"/>
              <a:t>Flag Unknown Addresses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To Do: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Finger verification</a:t>
            </a:r>
          </a:p>
        </p:txBody>
      </p:sp>
    </p:spTree>
    <p:extLst>
      <p:ext uri="{BB962C8B-B14F-4D97-AF65-F5344CB8AC3E}">
        <p14:creationId xmlns:p14="http://schemas.microsoft.com/office/powerpoint/2010/main" val="38642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586C0C-D1F1-4AAD-B3A4-45B51F3A8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652462"/>
            <a:ext cx="6429375" cy="5895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D88022-93F6-4AE5-896C-5CEB1771E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024" y="652461"/>
            <a:ext cx="4586341" cy="368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43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3AED-73DE-4F76-A1AA-540CF37F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C113-ADA4-4A8C-ACEE-B2C349B4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Parsing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To Do:</a:t>
            </a:r>
          </a:p>
          <a:p>
            <a:pPr lvl="1"/>
            <a:r>
              <a:rPr lang="en-US" dirty="0"/>
              <a:t>Spoofed Tag Verification</a:t>
            </a:r>
          </a:p>
          <a:p>
            <a:pPr lvl="2"/>
            <a:r>
              <a:rPr lang="en-US" dirty="0"/>
              <a:t>AV/Spam</a:t>
            </a:r>
          </a:p>
          <a:p>
            <a:pPr lvl="2"/>
            <a:r>
              <a:rPr lang="en-US" dirty="0"/>
              <a:t>SPF/DKIM</a:t>
            </a:r>
          </a:p>
          <a:p>
            <a:pPr lvl="1"/>
            <a:r>
              <a:rPr lang="en-US" dirty="0"/>
              <a:t>Non-Standard Tags</a:t>
            </a:r>
          </a:p>
          <a:p>
            <a:pPr lvl="1"/>
            <a:r>
              <a:rPr lang="en-US" dirty="0"/>
              <a:t>Non-Standard Values</a:t>
            </a:r>
          </a:p>
          <a:p>
            <a:pPr lvl="1"/>
            <a:r>
              <a:rPr lang="en-US" dirty="0"/>
              <a:t>SPF/DKIM Validation</a:t>
            </a:r>
          </a:p>
        </p:txBody>
      </p:sp>
    </p:spTree>
    <p:extLst>
      <p:ext uri="{BB962C8B-B14F-4D97-AF65-F5344CB8AC3E}">
        <p14:creationId xmlns:p14="http://schemas.microsoft.com/office/powerpoint/2010/main" val="425574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DD0E9D-6BE0-480B-8108-BDABC0667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800100"/>
            <a:ext cx="620077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5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3AED-73DE-4F76-A1AA-540CF37F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C113-ADA4-4A8C-ACEE-B2C349B4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Email Address Checks</a:t>
            </a:r>
          </a:p>
          <a:p>
            <a:r>
              <a:rPr lang="en-US" dirty="0"/>
              <a:t>From: == Reply-To: == Return-Path:</a:t>
            </a:r>
          </a:p>
          <a:p>
            <a:r>
              <a:rPr lang="en-US" dirty="0"/>
              <a:t>Abnormal Number of Recipients</a:t>
            </a:r>
          </a:p>
          <a:p>
            <a:pPr lvl="1"/>
            <a:r>
              <a:rPr lang="en-US" dirty="0"/>
              <a:t>No explicit recipients (all BCC)</a:t>
            </a:r>
          </a:p>
          <a:p>
            <a:pPr lvl="1"/>
            <a:r>
              <a:rPr lang="en-US" dirty="0"/>
              <a:t>Too many recipients (&gt;25)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To Do: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AI logic to determine Confidence of Email alignment to Display Name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65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0E0E27-EE47-4A29-87AE-29829ED7EE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285750" y="619125"/>
            <a:ext cx="7372350" cy="26765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288511-0628-4585-93D3-E000680D9E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333"/>
          <a:stretch/>
        </p:blipFill>
        <p:spPr>
          <a:xfrm>
            <a:off x="6877050" y="3295650"/>
            <a:ext cx="4838700" cy="33528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E1B914F-9F61-4CA3-8106-DF5A85803944}"/>
              </a:ext>
            </a:extLst>
          </p:cNvPr>
          <p:cNvSpPr/>
          <p:nvPr/>
        </p:nvSpPr>
        <p:spPr>
          <a:xfrm>
            <a:off x="997430" y="1384719"/>
            <a:ext cx="1124669" cy="42682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73DBD81-BBBB-4CD1-A546-53C0CDED9C2F}"/>
              </a:ext>
            </a:extLst>
          </p:cNvPr>
          <p:cNvSpPr/>
          <p:nvPr/>
        </p:nvSpPr>
        <p:spPr>
          <a:xfrm>
            <a:off x="2061713" y="1392536"/>
            <a:ext cx="1242204" cy="42682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915FDA-EF97-40AA-9EA5-9804C8E2B48D}"/>
              </a:ext>
            </a:extLst>
          </p:cNvPr>
          <p:cNvSpPr/>
          <p:nvPr/>
        </p:nvSpPr>
        <p:spPr>
          <a:xfrm>
            <a:off x="3652210" y="1777043"/>
            <a:ext cx="1124669" cy="42682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5EE919-9977-4982-BD74-471E39FE83D2}"/>
              </a:ext>
            </a:extLst>
          </p:cNvPr>
          <p:cNvSpPr/>
          <p:nvPr/>
        </p:nvSpPr>
        <p:spPr>
          <a:xfrm>
            <a:off x="8600898" y="4060168"/>
            <a:ext cx="1024746" cy="42682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83F8F7-0AF8-4EDA-9D31-A37F5D6E2253}"/>
              </a:ext>
            </a:extLst>
          </p:cNvPr>
          <p:cNvSpPr/>
          <p:nvPr/>
        </p:nvSpPr>
        <p:spPr>
          <a:xfrm>
            <a:off x="7901796" y="4060168"/>
            <a:ext cx="699102" cy="42682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9FA2F9-0C34-4D84-9299-AF0334162E19}"/>
              </a:ext>
            </a:extLst>
          </p:cNvPr>
          <p:cNvSpPr/>
          <p:nvPr/>
        </p:nvSpPr>
        <p:spPr>
          <a:xfrm>
            <a:off x="8684286" y="6221622"/>
            <a:ext cx="1024746" cy="42682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49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3AED-73DE-4F76-A1AA-540CF37F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C113-ADA4-4A8C-ACEE-B2C349B4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 Parsing</a:t>
            </a:r>
          </a:p>
          <a:p>
            <a:r>
              <a:rPr lang="en-US" dirty="0"/>
              <a:t>Route Host/Domain Checks</a:t>
            </a:r>
          </a:p>
          <a:p>
            <a:r>
              <a:rPr lang="en-US" dirty="0"/>
              <a:t>Route IP Checks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To Do:</a:t>
            </a:r>
          </a:p>
          <a:p>
            <a:pPr lvl="1"/>
            <a:r>
              <a:rPr lang="en-US" dirty="0"/>
              <a:t>Verify </a:t>
            </a:r>
            <a:r>
              <a:rPr lang="en-US" dirty="0" err="1"/>
              <a:t>Host</a:t>
            </a:r>
            <a:r>
              <a:rPr lang="en-US" dirty="0" err="1">
                <a:sym typeface="Wingdings" panose="05000000000000000000" pitchFamily="2" charset="2"/>
              </a:rPr>
              <a:t>IP</a:t>
            </a:r>
            <a:r>
              <a:rPr lang="en-US" dirty="0">
                <a:sym typeface="Wingdings" panose="05000000000000000000" pitchFamily="2" charset="2"/>
              </a:rPr>
              <a:t> mapping (From/By parts)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AI logic to determine confidence of normal routing path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413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A9989A-0D4A-4AF8-A12E-49231905D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7" y="823912"/>
            <a:ext cx="7400925" cy="521017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0F5F242-C27E-4914-8860-9427D3042B5E}"/>
              </a:ext>
            </a:extLst>
          </p:cNvPr>
          <p:cNvSpPr/>
          <p:nvPr/>
        </p:nvSpPr>
        <p:spPr>
          <a:xfrm>
            <a:off x="6297645" y="2283124"/>
            <a:ext cx="1284974" cy="55047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13733D-2046-4BCC-800E-6FE1C032E839}"/>
              </a:ext>
            </a:extLst>
          </p:cNvPr>
          <p:cNvSpPr/>
          <p:nvPr/>
        </p:nvSpPr>
        <p:spPr>
          <a:xfrm>
            <a:off x="4836904" y="1908056"/>
            <a:ext cx="1607389" cy="550471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87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161</TotalTime>
  <Words>343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Outlook Safety Checks</vt:lpstr>
      <vt:lpstr>Basic Element Verifications</vt:lpstr>
      <vt:lpstr>PowerPoint Presentation</vt:lpstr>
      <vt:lpstr>Header Checks</vt:lpstr>
      <vt:lpstr>PowerPoint Presentation</vt:lpstr>
      <vt:lpstr>Contact Checks</vt:lpstr>
      <vt:lpstr>PowerPoint Presentation</vt:lpstr>
      <vt:lpstr>Routing Checks</vt:lpstr>
      <vt:lpstr>PowerPoint Presentation</vt:lpstr>
      <vt:lpstr>Link Checks</vt:lpstr>
      <vt:lpstr>PowerPoint Presentation</vt:lpstr>
      <vt:lpstr>Attachment Checks</vt:lpstr>
      <vt:lpstr>PowerPoint Presentation</vt:lpstr>
      <vt:lpstr>Image Checks</vt:lpstr>
      <vt:lpstr>Content Checks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Outlook Safety Check</dc:title>
  <dc:creator>John Checco</dc:creator>
  <cp:lastModifiedBy>John ✓ Checco</cp:lastModifiedBy>
  <cp:revision>35</cp:revision>
  <dcterms:created xsi:type="dcterms:W3CDTF">2018-04-17T14:07:13Z</dcterms:created>
  <dcterms:modified xsi:type="dcterms:W3CDTF">2018-09-18T01:31:51Z</dcterms:modified>
</cp:coreProperties>
</file>