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980"/>
    <p:restoredTop sz="94201"/>
  </p:normalViewPr>
  <p:slideViewPr>
    <p:cSldViewPr snapToGrid="0" snapToObjects="1">
      <p:cViewPr varScale="1">
        <p:scale>
          <a:sx n="116" d="100"/>
          <a:sy n="116" d="100"/>
        </p:scale>
        <p:origin x="200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7731400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72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3776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5535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8284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6958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Shape 55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6" name="Shape 56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ubTitle" idx="1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Shape 65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66" name="Shape 66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75" name="Shape 75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Shape 96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97" name="Shape 97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06" name="Shape 106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200"/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Shape 115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6" name="Shape 116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Introduction to Computer Graphics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311700" y="121032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/>
              <a:t>Presented by PixiGo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b="1"/>
              <a:t>Shuxin Yu</a:t>
            </a:r>
            <a:r>
              <a:rPr lang="en"/>
              <a:t>  	Georgia Institute of Technology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b="1"/>
              <a:t>Shivani Singhal </a:t>
            </a:r>
            <a:r>
              <a:rPr lang="en"/>
              <a:t>  	Carnegie Mellon University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b="1"/>
              <a:t>Hima Bindhu Busireddy</a:t>
            </a:r>
            <a:r>
              <a:rPr lang="en"/>
              <a:t>  Stony Brook University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b="1"/>
              <a:t>Deepthi Thotakura</a:t>
            </a:r>
            <a:r>
              <a:rPr lang="en"/>
              <a:t>	Fresno State University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Goal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Cover basic concepts of Computer Graphics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Introduction to Processing </a:t>
            </a:r>
            <a:r>
              <a:rPr lang="en-US" dirty="0"/>
              <a:t>W</a:t>
            </a:r>
            <a:r>
              <a:rPr lang="en-US" dirty="0" smtClean="0"/>
              <a:t>orking Environment </a:t>
            </a: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After taking this workshop a student should be able to</a:t>
            </a:r>
          </a:p>
          <a:p>
            <a:pPr marL="914400" lvl="1" indent="-317500" rtl="0">
              <a:spcBef>
                <a:spcPts val="0"/>
              </a:spcBef>
              <a:buSzPct val="100000"/>
            </a:pPr>
            <a:r>
              <a:rPr lang="en" dirty="0"/>
              <a:t>Dr</a:t>
            </a:r>
            <a:r>
              <a:rPr lang="en" sz="1400" dirty="0"/>
              <a:t>aw complex 2D and 3D objects  </a:t>
            </a:r>
          </a:p>
          <a:p>
            <a:pPr marL="914400" lvl="1" indent="-317500" rtl="0">
              <a:spcBef>
                <a:spcPts val="0"/>
              </a:spcBef>
              <a:buSzPct val="100000"/>
            </a:pPr>
            <a:r>
              <a:rPr lang="en" sz="1400" dirty="0"/>
              <a:t>Animate the objects using transformations</a:t>
            </a:r>
          </a:p>
          <a:p>
            <a:pPr marL="914400" lvl="1" indent="-317500" rtl="0">
              <a:spcBef>
                <a:spcPts val="0"/>
              </a:spcBef>
              <a:buSzPct val="100000"/>
            </a:pPr>
            <a:r>
              <a:rPr lang="en" dirty="0"/>
              <a:t>Get idea of </a:t>
            </a:r>
            <a:r>
              <a:rPr lang="en" sz="1400" dirty="0"/>
              <a:t> perspective projec</a:t>
            </a:r>
            <a:r>
              <a:rPr lang="en" dirty="0"/>
              <a:t>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Prerequisite</a:t>
            </a:r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Prior Knowledge of Java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Basics of Linear Algebra : vectors, matrices, basis, solving systems of equations using matrices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Topics Covered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2D and 3D models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Homogenous </a:t>
            </a:r>
            <a:r>
              <a:rPr lang="en" dirty="0" smtClean="0"/>
              <a:t>coordinates</a:t>
            </a:r>
            <a:endParaRPr lang="en-US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-US" dirty="0" smtClean="0"/>
              <a:t>Projection</a:t>
            </a: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Transformation matrix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Matrix </a:t>
            </a:r>
            <a:r>
              <a:rPr lang="en" dirty="0" smtClean="0"/>
              <a:t>stack</a:t>
            </a:r>
            <a:endParaRPr lang="e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Teaching Style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Explain the concept in theory 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Give some working examples of the code 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Give some guided  to the students to build clear understanding of the topic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Some challenge exercises 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Involves 1 fun final project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</Words>
  <Application>Microsoft Macintosh PowerPoint</Application>
  <PresentationFormat>On-screen Show (16:9)</PresentationFormat>
  <Paragraphs>28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Roboto</vt:lpstr>
      <vt:lpstr>simple-light-2</vt:lpstr>
      <vt:lpstr>geometric</vt:lpstr>
      <vt:lpstr>Introduction to Computer Graphics</vt:lpstr>
      <vt:lpstr>Goal</vt:lpstr>
      <vt:lpstr>Prerequisite</vt:lpstr>
      <vt:lpstr>Topics Covered</vt:lpstr>
      <vt:lpstr>Teaching Style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Graphics</dc:title>
  <cp:lastModifiedBy>deepthi thotakura</cp:lastModifiedBy>
  <cp:revision>2</cp:revision>
  <dcterms:modified xsi:type="dcterms:W3CDTF">2016-09-05T16:21:30Z</dcterms:modified>
</cp:coreProperties>
</file>