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6" name="Shape 5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Shape 6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66" name="Shape 6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Shape 7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Shape 7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Shape 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97" name="Shape 97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Shape 10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6" name="Shape 11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Shape 12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Introduction to Computer Graphics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103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Presented by PixiGo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Shuxin Yu</a:t>
            </a:r>
            <a:r>
              <a:rPr lang="en"/>
              <a:t>  	Georgia Institute of Technology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Shivani Singhal </a:t>
            </a:r>
            <a:r>
              <a:rPr lang="en"/>
              <a:t>  	Carnegie Mellon University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Hima Bindhu Busireddy</a:t>
            </a:r>
            <a:r>
              <a:rPr lang="en"/>
              <a:t>  Stony Brook University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Deepthi Thotakura</a:t>
            </a:r>
            <a:r>
              <a:rPr lang="en"/>
              <a:t>	Fresno State University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Cover basic concepts of Computer 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Introduction to Processing 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 taking this workshop a student should be able to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Dr</a:t>
            </a:r>
            <a:r>
              <a:rPr lang="en" sz="1400"/>
              <a:t>aw complex 2D and 3D objects 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Animate the objects using transformations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Get idea of </a:t>
            </a:r>
            <a:r>
              <a:rPr lang="en" sz="1400"/>
              <a:t> perspective projec</a:t>
            </a:r>
            <a:r>
              <a:rPr lang="en"/>
              <a:t>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Prerequisite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Prior Knowledge of Java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Basics of Linear Algebra : vectors, matrices, basis, solving systems of equations using matrices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 Covered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2D and 3D models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Homogenous coordinates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Transformation matrix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Matrix stack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Projection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Teaching Style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Explain the concept in theory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 some working examples of the code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 some guided  to the students to build clear understanding of the topic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challenge exercises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Involves 1 fun final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