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85836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6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51562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0" y="5715000"/>
            <a:ext cx="10668000" cy="3683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5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2500">
                <a:latin typeface="FreightSansLFPro"/>
                <a:cs typeface="FreightSansLFPro"/>
              </a:defRPr>
            </a:lvl2pPr>
            <a:lvl3pPr algn="l">
              <a:defRPr sz="2500">
                <a:latin typeface="FreightSansLFPro"/>
                <a:cs typeface="FreightSansLFPro"/>
              </a:defRPr>
            </a:lvl3pPr>
            <a:lvl4pPr algn="l">
              <a:defRPr sz="2500">
                <a:latin typeface="FreightSansLFPro"/>
                <a:cs typeface="FreightSansLFPro"/>
              </a:defRPr>
            </a:lvl4pPr>
            <a:lvl5pPr algn="l">
              <a:defRPr sz="25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62000" y="2413000"/>
            <a:ext cx="10668000" cy="304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4605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7650" y="254000"/>
            <a:ext cx="11684001" cy="635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algn="ctr" defTabSz="2921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873750"/>
            <a:ext cx="10668000" cy="457200"/>
          </a:xfrm>
          <a:prstGeom prst="rect">
            <a:avLst/>
          </a:prstGeom>
        </p:spPr>
        <p:txBody>
          <a:bodyPr vert="horz"/>
          <a:lstStyle>
            <a:lvl1pPr algn="ctr">
              <a:defRPr b="0" i="0" baseline="0">
                <a:solidFill>
                  <a:schemeClr val="accent6"/>
                </a:solidFill>
                <a:latin typeface="FreightSansLFPro"/>
                <a:cs typeface="FreightSansLFPro"/>
              </a:defRPr>
            </a:lvl1pPr>
            <a:lvl2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2pPr>
            <a:lvl3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3pPr>
            <a:lvl4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4pPr>
            <a:lvl5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 smtClean="0"/>
              <a:t>— Quote Author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324100"/>
            <a:ext cx="10668000" cy="2870200"/>
          </a:xfrm>
          <a:prstGeom prst="rect">
            <a:avLst/>
          </a:prstGeom>
        </p:spPr>
        <p:txBody>
          <a:bodyPr vert="horz"/>
          <a:lstStyle>
            <a:lvl1pPr>
              <a:defRPr sz="3500" b="0" i="0">
                <a:solidFill>
                  <a:schemeClr val="bg1"/>
                </a:solidFill>
                <a:latin typeface="FreightSansLFPro"/>
                <a:cs typeface="FreightSansLFPro"/>
              </a:defRPr>
            </a:lvl1pPr>
            <a:lvl2pPr>
              <a:defRPr sz="3500" b="0" i="0">
                <a:latin typeface="FreightSansLFPro"/>
                <a:cs typeface="FreightSansLFPro"/>
              </a:defRPr>
            </a:lvl2pPr>
            <a:lvl3pPr>
              <a:defRPr sz="3500" b="0" i="0">
                <a:latin typeface="FreightSansLFPro"/>
                <a:cs typeface="FreightSansLFPro"/>
              </a:defRPr>
            </a:lvl3pPr>
            <a:lvl4pPr>
              <a:defRPr sz="3500" b="0" i="0">
                <a:latin typeface="FreightSansLFPro"/>
                <a:cs typeface="FreightSansLFPro"/>
              </a:defRPr>
            </a:lvl4pPr>
            <a:lvl5pPr>
              <a:defRPr sz="3500" b="0" i="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 smtClean="0"/>
              <a:t>“Lorem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at.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quam </a:t>
            </a:r>
            <a:r>
              <a:rPr lang="en-US" dirty="0" err="1" smtClean="0"/>
              <a:t>feugiat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d (Full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47650" y="254000"/>
            <a:ext cx="11684001" cy="635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algn="ctr" defTabSz="2921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8" y="546497"/>
            <a:ext cx="10703719" cy="557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1092994"/>
            <a:ext cx="5280422" cy="5111353"/>
          </a:xfrm>
          <a:prstGeom prst="rect">
            <a:avLst/>
          </a:prstGeom>
        </p:spPr>
        <p:txBody>
          <a:bodyPr/>
          <a:lstStyle>
            <a:lvl1pPr>
              <a:defRPr sz="2363"/>
            </a:lvl1pPr>
            <a:lvl2pPr>
              <a:defRPr sz="2025"/>
            </a:lvl2pPr>
            <a:lvl3pPr>
              <a:defRPr sz="1688"/>
            </a:lvl3pPr>
            <a:lvl4pPr>
              <a:defRPr sz="1519"/>
            </a:lvl4pPr>
            <a:lvl5pPr>
              <a:defRPr sz="1519"/>
            </a:lvl5pPr>
            <a:lvl6pPr>
              <a:defRPr sz="1519"/>
            </a:lvl6pPr>
            <a:lvl7pPr>
              <a:defRPr sz="1519"/>
            </a:lvl7pPr>
            <a:lvl8pPr>
              <a:defRPr sz="1519"/>
            </a:lvl8pPr>
            <a:lvl9pPr>
              <a:defRPr sz="15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485" y="1092994"/>
            <a:ext cx="5280422" cy="5111353"/>
          </a:xfrm>
          <a:prstGeom prst="rect">
            <a:avLst/>
          </a:prstGeom>
        </p:spPr>
        <p:txBody>
          <a:bodyPr/>
          <a:lstStyle>
            <a:lvl1pPr>
              <a:defRPr sz="2363"/>
            </a:lvl1pPr>
            <a:lvl2pPr>
              <a:defRPr sz="2025"/>
            </a:lvl2pPr>
            <a:lvl3pPr>
              <a:defRPr sz="1688"/>
            </a:lvl3pPr>
            <a:lvl4pPr>
              <a:defRPr sz="1519"/>
            </a:lvl4pPr>
            <a:lvl5pPr>
              <a:defRPr sz="1519"/>
            </a:lvl5pPr>
            <a:lvl6pPr>
              <a:defRPr sz="1519"/>
            </a:lvl6pPr>
            <a:lvl7pPr>
              <a:defRPr sz="1519"/>
            </a:lvl7pPr>
            <a:lvl8pPr>
              <a:defRPr sz="1519"/>
            </a:lvl8pPr>
            <a:lvl9pPr>
              <a:defRPr sz="15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48" y="2540000"/>
            <a:ext cx="505326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1143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2286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3429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4572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5715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6858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8001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14400" algn="ctr" defTabSz="273050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206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2349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35560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476250" algn="ctr" defTabSz="273050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1143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2286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3429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4572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5715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6858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8001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914400" algn="ctr" defTabSz="27305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83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Yanxi Pan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2193011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nspired </a:t>
            </a:r>
            <a:r>
              <a:rPr lang="en-US" dirty="0"/>
              <a:t>by how the brain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Each neuron takes several inputs and produces an output</a:t>
            </a:r>
          </a:p>
          <a:p>
            <a:r>
              <a:rPr lang="en-US" dirty="0" smtClean="0"/>
              <a:t>f() is the activation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1" y="3864648"/>
            <a:ext cx="4631997" cy="25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0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5750"/>
            <a:ext cx="8374555" cy="43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6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999" y="1555750"/>
            <a:ext cx="11020097" cy="21492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neurons connect together and become network</a:t>
            </a:r>
          </a:p>
          <a:p>
            <a:r>
              <a:rPr lang="en-US" dirty="0" smtClean="0"/>
              <a:t>Representation power: NN with 1 hidden layer can approximate any bounded continuous function (Universal Approximation Theorem)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68" y="3820926"/>
            <a:ext cx="5549463" cy="26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66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neural network learn?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</a:p>
          <a:p>
            <a:pPr lvl="1"/>
            <a:r>
              <a:rPr lang="en-US" dirty="0" smtClean="0"/>
              <a:t>Phase 1: For each input example, get the output by forward propagation. Compute an error and propagate it backwards to all the layers.</a:t>
            </a:r>
          </a:p>
          <a:p>
            <a:pPr lvl="1"/>
            <a:r>
              <a:rPr lang="en-US" dirty="0" smtClean="0"/>
              <a:t>Phase 2: Compute the gradient of loss function for each neuron based on the error in phase 1. Update weights according to the gradient.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</a:p>
          <a:p>
            <a:pPr lvl="1"/>
            <a:r>
              <a:rPr lang="en-US" dirty="0" smtClean="0"/>
              <a:t>Photo filter and transformer</a:t>
            </a:r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Voice commands on the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79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132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FreightSansLFPro</vt:lpstr>
      <vt:lpstr>FreightSansLFPro Med</vt:lpstr>
      <vt:lpstr>FreightSansLFPro SmBd</vt:lpstr>
      <vt:lpstr>Gill Sans</vt:lpstr>
      <vt:lpstr>Helvetica</vt:lpstr>
      <vt:lpstr>Arial</vt:lpstr>
      <vt:lpstr>White</vt:lpstr>
      <vt:lpstr>PowerPoint Presentation</vt:lpstr>
      <vt:lpstr>Neural Networks</vt:lpstr>
      <vt:lpstr>Neural Nets</vt:lpstr>
      <vt:lpstr>Activation Functions</vt:lpstr>
      <vt:lpstr>Neural Networks</vt:lpstr>
      <vt:lpstr>How does neural network learn?</vt:lpstr>
      <vt:lpstr>Applications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Yanxi Pan</dc:creator>
  <cp:lastModifiedBy>Yanxi Pan</cp:lastModifiedBy>
  <cp:revision>15</cp:revision>
  <dcterms:created xsi:type="dcterms:W3CDTF">2017-04-05T09:38:55Z</dcterms:created>
  <dcterms:modified xsi:type="dcterms:W3CDTF">2017-04-21T08:34:17Z</dcterms:modified>
</cp:coreProperties>
</file>