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107640"/>
            <a:ext cx="7794720" cy="1607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mailto:jpetazzo@docker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71247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Introduction to Docker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3333ff"/>
                </a:solidFill>
                <a:latin typeface="Ubuntu"/>
                <a:ea typeface="DejaVu Sans"/>
              </a:rPr>
              <a:t>Presenter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Anusha Ragunathan (anusha@docker.com)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3333ff"/>
                </a:solidFill>
                <a:latin typeface="Ubuntu"/>
                <a:ea typeface="DejaVu Sans"/>
              </a:rPr>
              <a:t>Teaching</a:t>
            </a:r>
            <a:r>
              <a:rPr lang="en-US" strike="noStrike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en-US" sz="3200" strike="noStrike">
                <a:solidFill>
                  <a:srgbClr val="3333ff"/>
                </a:solidFill>
                <a:latin typeface="Ubuntu"/>
                <a:ea typeface="DejaVu Sans"/>
              </a:rPr>
              <a:t>Assistants</a:t>
            </a:r>
            <a:r>
              <a:rPr lang="en-US" strike="noStrike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Harish Jayakumar (harish@docker.com)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Madhuri Yechuri (cosmokramer@gmail.com)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DevPulseCon April 23, 2016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295360" y="6196320"/>
            <a:ext cx="4523760" cy="10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A Shipping Container Ecosystem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26760" y="1830240"/>
            <a:ext cx="8276040" cy="401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A Shipping container system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for applications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24160" y="1744920"/>
            <a:ext cx="8590320" cy="43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Ubuntu"/>
                <a:ea typeface="DejaVu Sans"/>
              </a:rPr>
              <a:t>Eliminate the matrix from hell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61600" y="1751760"/>
            <a:ext cx="8371440" cy="424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Zoom into containers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Step 1: What's a container, really?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Step 2: Commoditization of containers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Step 3: Shipping containers efficiently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Step 4: Containers in a modern software factory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Step 1: What's a container really?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High level: Its a light weight VM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Can run a shell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Feels like a VM given, it has: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Ubuntu"/>
                <a:ea typeface="DejaVu Sans"/>
              </a:rPr>
              <a:t>Own process space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Ubuntu"/>
                <a:ea typeface="DejaVu Sans"/>
              </a:rPr>
              <a:t>Own network interface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Ubuntu"/>
                <a:ea typeface="DejaVu Sans"/>
              </a:rPr>
              <a:t>Can run as root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Ubuntu"/>
                <a:ea typeface="DejaVu Sans"/>
              </a:rPr>
              <a:t>Can install packages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Ubuntu"/>
                <a:ea typeface="DejaVu Sans"/>
              </a:rPr>
              <a:t>Can run services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Ubuntu"/>
                <a:ea typeface="DejaVu Sans"/>
              </a:rPr>
              <a:t>Can run applications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2025000"/>
            <a:ext cx="9070920" cy="32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Low-level: process isolation on steroids.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Containers are unlike a VM since they: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Use host kernel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Cant boot an OS different from the host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Cant have its own kernel modules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Does not need to have init as PID 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The building blocks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Control groups (aka cgroups)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Namespaces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COW filesystem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98720" y="281520"/>
            <a:ext cx="7375320" cy="11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trike="noStrike">
                <a:latin typeface="Ubuntu"/>
              </a:rPr>
              <a:t>Step1: What's a container, really?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Step1: Cgroups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Resource metering and limiting on subsystems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Memory, cpu, block i/o, network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Each</a:t>
            </a: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subsystem has a hierarchy tree ( under /sys/fs)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Hierarchies are independent.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Each process belongs to one node in a hierarchy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All processes initially belong to root of the hierarchy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Device (/dev/*) node access control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Step1: cgroup hierarchy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example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├─</a:t>
            </a:r>
            <a:r>
              <a:rPr b="1"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cpu,cpuacct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├─  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1 /sbin/init splash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├─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710 /sbin/cgmanager -m name=systemd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3333ff"/>
                </a:solidFill>
                <a:latin typeface="Arial"/>
                <a:ea typeface="DejaVu Sans"/>
              </a:rPr>
              <a:t>│ ├─</a:t>
            </a:r>
            <a:r>
              <a:rPr lang="en-US" sz="2000" strike="noStrike">
                <a:solidFill>
                  <a:srgbClr val="3333ff"/>
                </a:solidFill>
                <a:latin typeface="Arial"/>
                <a:ea typeface="DejaVu Sans"/>
              </a:rPr>
              <a:t>system.slice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3333ff"/>
                </a:solidFill>
                <a:latin typeface="Arial"/>
                <a:ea typeface="DejaVu Sans"/>
              </a:rPr>
              <a:t>│ 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├─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avahi-daemon.service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│ ├─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672 avahi-daemon: running hostname.local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│ └─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682 avahi-daemon: chroot helper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├─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console-kit-daemon.service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│ └─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3408 /usr/sbin/console-kit-daemon --no-daemon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├─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thermald.service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│ └─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679 /usr/sbin/thermald --no-daemon --dbus-enable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├─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dbus.service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│ └─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747 /usr/bin/dbus-daemon --system --address=systemd: --nofork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├─</a:t>
            </a:r>
            <a:r>
              <a:rPr lang="en-US" sz="2000" strike="noStrike">
                <a:solidFill>
                  <a:srgbClr val="ff00cc"/>
                </a:solidFill>
                <a:latin typeface="Arial"/>
                <a:ea typeface="DejaVu Sans"/>
              </a:rPr>
              <a:t>ModemManager.service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│ │ │ └─</a:t>
            </a: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698 /usr/sbin/ModemManager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Step1: Namespaces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Provides processes with their scoped view of the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Cgroups </a:t>
            </a: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limits how much a process can use.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Namespaces </a:t>
            </a: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limits what a process can see &amp; use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Multiple namespace types: </a:t>
            </a:r>
            <a:r>
              <a:rPr i="1"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net, mnt, ipc, user, pid, utc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Each process is in one namespace of each type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17520"/>
            <a:ext cx="9070920" cy="6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Step1: Namespaces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25480" y="1837800"/>
            <a:ext cx="8749440" cy="43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Ubuntu"/>
                <a:ea typeface="DejaVu Sans"/>
              </a:rPr>
              <a:t>PID: Processes in a PID namespace can only see processes within the same PID namespace.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Ubuntu"/>
                <a:ea typeface="DejaVu Sans"/>
              </a:rPr>
              <a:t>NET: Processes within a given network namespace get their own private network stack including network interfaces, route tables, sockets, etc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Ubuntu"/>
                <a:ea typeface="DejaVu Sans"/>
              </a:rPr>
              <a:t>MNT: Processes have their own rootfs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Ubuntu"/>
                <a:ea typeface="DejaVu Sans"/>
              </a:rPr>
              <a:t>IPC: Allows processes in the namespace to have their own IPC (semaphores, message queues, shared memory) without conflicts with other instances.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strike="noStrike">
                <a:solidFill>
                  <a:srgbClr val="000000"/>
                </a:solidFill>
                <a:latin typeface="Ubuntu"/>
                <a:ea typeface="DejaVu Sans"/>
              </a:rPr>
              <a:t>USR: Big security improvement for containers. Allows mapping host UID/GID into a different container UID/GID. Popular use case: UID 0 (root) in container mapped to non-privileged user on host.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Agenda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Introduction to Docker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Terminology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Challenges in application landscape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How containerization resolves the challenge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How Containers 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Modern software life-cycle using containers.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Workshop exercises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Ubuntu"/>
                <a:ea typeface="DejaVu Sans"/>
              </a:rPr>
              <a:t>Step1: Copy-On-Write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Create a new container instantly, instead of copying its entire filesystem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Storage drivers keep track of what has changed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Considerably reduces boot times and disk footprint.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Step1: Containers vs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VMs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22080" y="1715760"/>
            <a:ext cx="8466480" cy="424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Step 2: Commoditization of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containers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Container technology has been around for a while (eg. LXC on Linux, Solaris Zones, BSD Jails)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What's new with Docker: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Standardized container format, because containers were not portable.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Make containers easy for developers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Emphasis on reusable components, APIs, ecosystem of standard tools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Huge improvement over ad-hoc, inhouse tools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Step 2: Running containers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everywhere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Maturity of underlying systems (cgroups, namespaces, copy-on-write systems)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Ability to run on any system today: Physical, VM, cloud, etc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Ease of migration between any of the above within seconds, without any modifications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Self contained environment = no dependency hell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Tools for running containers everywhere: linking, discovery, orchestration.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48640" y="301320"/>
            <a:ext cx="902628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Step 3: Shipping containers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efficiently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188720"/>
            <a:ext cx="907092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Ubuntu"/>
                <a:ea typeface="DejaVu Sans"/>
              </a:rPr>
              <a:t>Ship container images, made of reusable shared layers. Saves memory, disk and network usage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53920" y="2373840"/>
            <a:ext cx="8466480" cy="42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Step 4: Containers in a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modern software factory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18840" y="1793160"/>
            <a:ext cx="8561880" cy="42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References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04000" y="1805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training.docker.com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github.com/docker/docker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Huge thanks to </a:t>
            </a:r>
            <a:r>
              <a:rPr lang="en-US" sz="3200" strike="noStrike" u="sng">
                <a:solidFill>
                  <a:srgbClr val="0000ff"/>
                </a:solidFill>
                <a:latin typeface="Ubuntu"/>
                <a:ea typeface="DejaVu Sans"/>
                <a:hlinkClick r:id="rId1"/>
              </a:rPr>
              <a:t>jpetazzo@docker</a:t>
            </a:r>
            <a:r>
              <a:rPr lang="en-US" sz="3200" strike="noStrike">
                <a:solidFill>
                  <a:srgbClr val="0000ff"/>
                </a:solidFill>
                <a:latin typeface="Ubuntu"/>
                <a:ea typeface="DejaVu Sans"/>
              </a:rPr>
              <a:t> for his invaluable reference material.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What is Docker?</a:t>
            </a: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	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Docker Engine – synonymous with “Docker” and the open source container management. Today's focus.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Docker DataCenter – Suite to manage containers in your datacenter.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DejaVu Sans"/>
              </a:rPr>
              <a:t>Docker Hub - online home and hub for managing your Docker containers.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Terminology</a:t>
            </a: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	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Container: process with a scoped view of system resources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Images: On-disk representation of the container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Scaled up apps: Vertical scale, more cpu/mem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Scale out apps: Horizontal scale, more instances.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Cloud-native apps: Decoupled from physical/virtual resources.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Change in Application landscape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The software industry has changed.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Applications used to be monolithic, with long life-cycles, scaled up.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Today, applications are decoupled, built iteratively, scaled out.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Ubuntu"/>
                <a:ea typeface="DejaVu Sans"/>
              </a:rPr>
              <a:t>As a result, deployment is tough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The challenge circa 2015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81680" y="1752480"/>
            <a:ext cx="8638200" cy="43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The Matrix from Hell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76000" y="1759320"/>
            <a:ext cx="8161920" cy="43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A look back at history </a:t>
            </a:r>
            <a:endParaRPr/>
          </a:p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Ubuntu"/>
                <a:ea typeface="DejaVu Sans"/>
              </a:rPr>
              <a:t>for inspiration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70240" y="1816200"/>
            <a:ext cx="8533440" cy="41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Ubuntu"/>
                <a:ea typeface="DejaVu Sans"/>
              </a:rPr>
              <a:t>Inter-modal shipping containers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604080" y="1764000"/>
            <a:ext cx="8609400" cy="42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Application>LibreOffice/4.4.6.3$Linux_X86_64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2016-04-22T11:53:16Z</dcterms:created>
  <dc:language>en-US</dc:language>
  <dcterms:modified xsi:type="dcterms:W3CDTF">2016-04-22T18:05:12Z</dcterms:modified>
  <cp:revision>16</cp:revision>
</cp:coreProperties>
</file>