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01AF1E6-E4A4-4469-A776-67F34A0CFD1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mailto:jpetazzo@docker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Introduction to Docker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Presenter</a:t>
            </a:r>
            <a:endParaRPr/>
          </a:p>
          <a:p>
            <a:pPr algn="ctr"/>
            <a:r>
              <a:rPr lang="en-US" sz="3200">
                <a:latin typeface="Arial"/>
              </a:rPr>
              <a:t>Anusha Ragunathan (Docker Inc)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Teaching Assistants </a:t>
            </a:r>
            <a:endParaRPr/>
          </a:p>
          <a:p>
            <a:pPr algn="ctr"/>
            <a:r>
              <a:rPr lang="en-US" sz="3200">
                <a:latin typeface="Arial"/>
              </a:rPr>
              <a:t>Harish Jayakumar (Docker Inc)</a:t>
            </a:r>
            <a:endParaRPr/>
          </a:p>
          <a:p>
            <a:pPr algn="ctr"/>
            <a:r>
              <a:rPr lang="en-US" sz="3200">
                <a:latin typeface="Arial"/>
              </a:rPr>
              <a:t>Madhuri Yechuri (ClusterHQ)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April 23,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Shipping Container Ecosystem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626760" y="1830240"/>
            <a:ext cx="8276760" cy="40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shipping container system for applications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524160" y="1744920"/>
            <a:ext cx="8591040" cy="43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Eliminate the matrix from hell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561600" y="1751760"/>
            <a:ext cx="8372160" cy="42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Zooming into containers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Step 1: What's a container, really?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Step 2: Commoditization of containers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Step 3: Shipping containers efficiently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Step 4: Containers in a modern software factory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Step 1: What's a container, really?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 level: Its a light weight VM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Can shell onto 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Feels like a VM given, it has: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Own process space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Own network interface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Can run as root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Can install packages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Can run services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Can run applications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Step1: What's a container, really?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Low-level: process isolation on steroids.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Containers are unlike a VM since they: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Use host kernel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Cant boot an OS different from the host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Cant have its own kernel modules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Does not need to have init as PID 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building block</a:t>
            </a:r>
            <a:r>
              <a:rPr lang="en-US" sz="3200">
                <a:latin typeface="Arial"/>
              </a:rPr>
              <a:t>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Control groups (aka cgroups)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Namespaces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COW filesystem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Step1: Cgroups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Resource metering and limiting on subsystems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Memory, cpu, block i/o, network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Each</a:t>
            </a:r>
            <a:r>
              <a:rPr lang="en-US" sz="3200">
                <a:latin typeface="Arial"/>
              </a:rPr>
              <a:t> </a:t>
            </a:r>
            <a:r>
              <a:rPr lang="en-US" sz="2800">
                <a:latin typeface="Arial"/>
              </a:rPr>
              <a:t>subsystem has a hierarchy tree ( under /sys/fs)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Hierarchies are independent.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Each process belongs to one node in a hierarchy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All processes initially belong to root of the hierarchy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(/dev/*) node access control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Step1: Example cgroup hierarchy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├─</a:t>
            </a:r>
            <a:r>
              <a:rPr b="1" lang="en-US" sz="3200">
                <a:latin typeface="Arial"/>
              </a:rPr>
              <a:t>cpu,cpuacct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├─  </a:t>
            </a:r>
            <a:r>
              <a:rPr lang="en-US" sz="3200">
                <a:latin typeface="Arial"/>
              </a:rPr>
              <a:t>1 /sbin/init splash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├─</a:t>
            </a:r>
            <a:r>
              <a:rPr lang="en-US" sz="3200">
                <a:latin typeface="Arial"/>
              </a:rPr>
              <a:t>710 /sbin/cgmanager -m name=systemd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3333ff"/>
                </a:solidFill>
                <a:latin typeface="Arial"/>
              </a:rPr>
              <a:t>│ ├─</a:t>
            </a:r>
            <a:r>
              <a:rPr lang="en-US" sz="3200">
                <a:solidFill>
                  <a:srgbClr val="3333ff"/>
                </a:solidFill>
                <a:latin typeface="Arial"/>
              </a:rPr>
              <a:t>system.slice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│ ├─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avahi-daemon.service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│ │ ├─</a:t>
            </a:r>
            <a:r>
              <a:rPr lang="en-US" sz="3200">
                <a:latin typeface="Arial"/>
              </a:rPr>
              <a:t>672 avahi-daemon: running [aragunathan-XPS-13-9343.local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│ │ └─</a:t>
            </a:r>
            <a:r>
              <a:rPr lang="en-US" sz="3200">
                <a:latin typeface="Arial"/>
              </a:rPr>
              <a:t>682 avahi-daemon: chroot helpe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│ ├─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console-kit-daemon.service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│ │ └─</a:t>
            </a:r>
            <a:r>
              <a:rPr lang="en-US" sz="3200">
                <a:latin typeface="Arial"/>
              </a:rPr>
              <a:t>3408 /usr/sbin/console-kit-daemon --no-daemon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3333"/>
                </a:solidFill>
                <a:latin typeface="Arial"/>
              </a:rPr>
              <a:t>│ │ ├─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thermald.service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│ │ └─</a:t>
            </a:r>
            <a:r>
              <a:rPr lang="en-US" sz="3200">
                <a:latin typeface="Arial"/>
              </a:rPr>
              <a:t>679 /usr/sbin/thermald --no-daemon --dbus-enable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3333"/>
                </a:solidFill>
                <a:latin typeface="Arial"/>
              </a:rPr>
              <a:t>│ │ ├─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dbus.service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│ │ └─</a:t>
            </a:r>
            <a:r>
              <a:rPr lang="en-US" sz="3200">
                <a:latin typeface="Arial"/>
              </a:rPr>
              <a:t>747 /usr/bin/dbus-daemon --system --address=systemd: --nofork --nopidfile --systemd-activation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3333"/>
                </a:solidFill>
                <a:latin typeface="Arial"/>
              </a:rPr>
              <a:t>│ │ ├─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ModemManager.service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│ │ │ └─</a:t>
            </a:r>
            <a:r>
              <a:rPr lang="en-US" sz="3200">
                <a:latin typeface="Arial"/>
              </a:rPr>
              <a:t>698 /usr/sbin/ModemManager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Step1: Namespaces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Provides processes with their scoped view of the 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3200">
                <a:latin typeface="Arial"/>
              </a:rPr>
              <a:t>Cgroups </a:t>
            </a:r>
            <a:r>
              <a:rPr lang="en-US" sz="3200">
                <a:latin typeface="Arial"/>
              </a:rPr>
              <a:t>limits how much a process can use.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3200">
                <a:latin typeface="Arial"/>
              </a:rPr>
              <a:t>Namespaces </a:t>
            </a:r>
            <a:r>
              <a:rPr lang="en-US" sz="3200">
                <a:latin typeface="Arial"/>
              </a:rPr>
              <a:t>limits what a process can see &amp; use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Multiple namespace types: </a:t>
            </a:r>
            <a:r>
              <a:rPr i="1" lang="en-US" sz="3200">
                <a:latin typeface="Arial"/>
              </a:rPr>
              <a:t>net, mnt, ipc, user, pid, utc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process is in one namespace of each type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4876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Step1: Namespaces (contd...)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097280"/>
            <a:ext cx="9071640" cy="505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PID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Processes in a PID namespace can only see processes within the same PID namespace.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NET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Processes within a given network namespace get their own private network stack including network interfaces, route tables, sockets, etc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Processes have their own rootfs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IPC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Allows processes in the namespace to have their own IPC (semaphores, message queues, shared memory) without conflicts with other instances.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USER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Big security improvement for containers. Allows mapping host UID/GID into a different container UID/GID. Popular use case: UID 0 (root) in container mapped to non-privileged user on host.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Agenda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Introduction to Docker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Terminology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Challenges in application landscape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How containerization resolves the challenge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How Containers work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Modern software life-cycle using containers.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Workshop exercises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Step1: Copy-On-Write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new container instantly, instead of copying its entire filesystem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Storage drivers keep track of what has changed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Considerably reduces boot times and disk footprint.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Step1: Containers as light weight VMs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22080" y="1715760"/>
            <a:ext cx="8467200" cy="42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Step 2: Commoditization of containers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Container technology has been around for a while (eg. LXC on Linux, Solaris Zones, BSD Jails)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What's new with Docker: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Standardized container format, because containers were not portable.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Make containers easy for developers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Emphasis on reusable components, APIs, ecosystem of standard tools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Huge improvement over ad-hoc, inhouse tools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Step 2: Running containers everywhere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Maturity of underlying systems (cgroups, namespaces, copy-on-write systems)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Ability to run on any system today: Physical, VM, cloud, etc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Ease of migration between any of the above within seconds, without any modifications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Self contained environment = no dependency hell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Tools for running containers everywhere: linking, discovery, orchestration.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48640" y="301320"/>
            <a:ext cx="902700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Step 3: Shipping containers efficiently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188720"/>
            <a:ext cx="9071640" cy="496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Ship container images, made of reusable shared layers. Saves memory, disk and network usage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53920" y="2049840"/>
            <a:ext cx="8467200" cy="422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Step 4: Containers in a modern software factory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18840" y="1793160"/>
            <a:ext cx="8562600" cy="42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References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80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training.docker.com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github.com/docker/docker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Huge thanks to </a:t>
            </a:r>
            <a:r>
              <a:rPr lang="en-US" sz="3200">
                <a:latin typeface="Arial"/>
                <a:hlinkClick r:id="rId1"/>
              </a:rPr>
              <a:t>jpetazzo@docker</a:t>
            </a:r>
            <a:r>
              <a:rPr lang="en-US" sz="3200">
                <a:latin typeface="Arial"/>
              </a:rPr>
              <a:t> for his invaluable reference material.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Docker?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Docker Engine – synonymous with “Docker” and the open source container management. Today's focus.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Docker DataCenter – Suite to manage containers in your datacenter.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Docker Hub - online home and hub for managing your Docker containers.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Docker Enterprise Support - commercial support for Docker.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Docker Services &amp; Training - professional services and training to help you get the best out of Docker.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Terminology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Container: process with a scoped view of system resources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Images: On-disk representation of the container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Scaled up apps: Vertical scale, bigger footprint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Scale out apps: Horizontal scale, more instances.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Cloud-native apps: Decoupled from physical/virtual resources.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Change in Application landscape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software industry has changed.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Applications used to be monolithic, with long life-cycles, scaled up.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Today, applications are decoupled, built iteratively, scaled out.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As a result, deployment is tough!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challenge circa 2015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81680" y="1752480"/>
            <a:ext cx="8638920" cy="43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Matrix from Hell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76000" y="1615320"/>
            <a:ext cx="8162640" cy="43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look back at history for inspiration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70240" y="1816200"/>
            <a:ext cx="8534160" cy="41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Inter-modal shipping containers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04080" y="1764000"/>
            <a:ext cx="8610120" cy="42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Application>LibreOffice/4.4.6.3$Linux_X86_64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2016-04-22T11:53:16Z</dcterms:created>
  <dc:language>en-US</dc:language>
  <dcterms:modified xsi:type="dcterms:W3CDTF">2016-04-22T15:47:43Z</dcterms:modified>
  <cp:revision>3</cp:revision>
</cp:coreProperties>
</file>