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80" r:id="rId4"/>
    <p:sldId id="270" r:id="rId5"/>
    <p:sldId id="276" r:id="rId6"/>
    <p:sldId id="277" r:id="rId7"/>
    <p:sldId id="272" r:id="rId8"/>
    <p:sldId id="274" r:id="rId9"/>
    <p:sldId id="275" r:id="rId10"/>
    <p:sldId id="278" r:id="rId11"/>
    <p:sldId id="279" r:id="rId12"/>
    <p:sldId id="281" r:id="rId13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49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693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4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89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0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8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86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48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16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301" y="2091263"/>
            <a:ext cx="9066224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198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693" y="4682063"/>
            <a:ext cx="906848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517" y="5212080"/>
            <a:ext cx="5903962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212080"/>
            <a:ext cx="211133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8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E9ADEA-B78F-430E-B313-53BBE336D12E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87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258" y="762000"/>
            <a:ext cx="2361585" cy="5257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762000"/>
            <a:ext cx="8075097" cy="5257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61BE6A-6189-4208-B1B4-B5EAD7475A85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C7E186-94BE-487C-8B0A-E448B729DE89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48813" y="1267731"/>
            <a:ext cx="1691199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216" y="2094309"/>
            <a:ext cx="906848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198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217" y="4682062"/>
            <a:ext cx="906848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87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0422" y="1344502"/>
            <a:ext cx="1554075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3319DDE-CF78-45AB-B885-72D96434AFE9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17" y="5212080"/>
            <a:ext cx="5905486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3" y="5212080"/>
            <a:ext cx="211171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46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8661" y="2103120"/>
            <a:ext cx="4753642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FBD58A-9573-4A90-A745-B03809EF5A0A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75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799" b="0">
                <a:solidFill>
                  <a:schemeClr val="tx2"/>
                </a:solidFill>
                <a:latin typeface="+mn-lt"/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55898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708" y="2074334"/>
            <a:ext cx="4753642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799" b="0">
                <a:solidFill>
                  <a:schemeClr val="tx2"/>
                </a:solidFill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708" y="2756581"/>
            <a:ext cx="4753642" cy="320040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319DDE-CF78-45AB-B885-72D96434AFE9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7783D2-F986-40E7-B256-52961A5F5F28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8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C127DE-B019-4B90-AEA0-262FC2B59A3A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3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7392"/>
            <a:ext cx="2430147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99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7770376" cy="5334000"/>
          </a:xfrm>
        </p:spPr>
        <p:txBody>
          <a:bodyPr/>
          <a:lstStyle>
            <a:lvl1pPr>
              <a:defRPr sz="18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0147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319DDE-CF78-45AB-B885-72D96434AFE9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8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18037" y="237744"/>
            <a:ext cx="2925318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5161" y="374904"/>
            <a:ext cx="2651069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3979" y="603504"/>
            <a:ext cx="2431671" cy="1645920"/>
          </a:xfrm>
        </p:spPr>
        <p:txBody>
          <a:bodyPr anchor="b">
            <a:noAutofit/>
          </a:bodyPr>
          <a:lstStyle>
            <a:lvl1pPr algn="l">
              <a:defRPr sz="2799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8529130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3979" y="2286000"/>
            <a:ext cx="2431671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43319DDE-CF78-45AB-B885-72D96434AFE9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66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362" y="6214535"/>
            <a:ext cx="274248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319DDE-CF78-45AB-B885-72D96434AFE9}" type="datetime1">
              <a:rPr lang="de-DE" smtClean="0"/>
              <a:t>05.11.2020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051" y="6214535"/>
            <a:ext cx="5210723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1981" y="6214535"/>
            <a:ext cx="1462659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71759" y="374904"/>
            <a:ext cx="1144530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567508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4799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angguss Anlage">
            <a:extLst>
              <a:ext uri="{FF2B5EF4-FFF2-40B4-BE49-F238E27FC236}">
                <a16:creationId xmlns:a16="http://schemas.microsoft.com/office/drawing/2014/main" id="{6B2F7614-C8B9-40A0-8F3C-F15BA2A4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6388" y="1588"/>
            <a:ext cx="14473608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97304" y="-387424"/>
            <a:ext cx="9066224" cy="2590800"/>
          </a:xfrm>
          <a:ln>
            <a:solidFill>
              <a:srgbClr val="FFFF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/>
          <a:lstStyle/>
          <a:p>
            <a:pPr rtl="0"/>
            <a:r>
              <a:rPr lang="de-DE" sz="9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rton Roman" panose="02000504080000020003" pitchFamily="2" charset="0"/>
              </a:rPr>
              <a:t>Stranguss</a:t>
            </a:r>
            <a:endParaRPr lang="de-DE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erton Roman" panose="02000504080000020003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700" y="1700808"/>
            <a:ext cx="9068486" cy="673225"/>
          </a:xfrm>
        </p:spPr>
        <p:txBody>
          <a:bodyPr rtlCol="0">
            <a:normAutofit/>
          </a:bodyPr>
          <a:lstStyle/>
          <a:p>
            <a:pPr rtl="0"/>
            <a:r>
              <a:rPr lang="de-DE" sz="2400" b="1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Buchberger Christopher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erton Roman" panose="02000504080000020003" pitchFamily="2" charset="0"/>
              </a:rPr>
              <a:t>Blech Schleifwerk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000" dirty="0">
                <a:latin typeface="Arial Nova Cond Light" panose="020B0306020202020204" pitchFamily="34" charset="0"/>
              </a:rPr>
              <a:t>Vorschriften</a:t>
            </a:r>
          </a:p>
          <a:p>
            <a:pPr rtl="0"/>
            <a:endParaRPr lang="de-DE" sz="2000" dirty="0">
              <a:latin typeface="Arial Nova Cond Light" panose="020B0306020202020204" pitchFamily="34" charset="0"/>
            </a:endParaRPr>
          </a:p>
          <a:p>
            <a:pPr rtl="0"/>
            <a:endParaRPr lang="de-DE" sz="2000" dirty="0">
              <a:latin typeface="Arial Nova Cond Light" panose="020B0306020202020204" pitchFamily="34" charset="0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795E8A4-B2EF-4DFF-A479-1AA07B7CF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46338"/>
              </p:ext>
            </p:extLst>
          </p:nvPr>
        </p:nvGraphicFramePr>
        <p:xfrm>
          <a:off x="1066522" y="1916832"/>
          <a:ext cx="8125884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3502526695"/>
                    </a:ext>
                  </a:extLst>
                </a:gridCol>
                <a:gridCol w="2060315">
                  <a:extLst>
                    <a:ext uri="{9D8B030D-6E8A-4147-A177-3AD203B41FA5}">
                      <a16:colId xmlns:a16="http://schemas.microsoft.com/office/drawing/2014/main" val="266020706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65498224"/>
                    </a:ext>
                  </a:extLst>
                </a:gridCol>
                <a:gridCol w="2017874">
                  <a:extLst>
                    <a:ext uri="{9D8B030D-6E8A-4147-A177-3AD203B41FA5}">
                      <a16:colId xmlns:a16="http://schemas.microsoft.com/office/drawing/2014/main" val="406610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Aim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9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Schleifdauer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5.5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5.6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5.55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2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Schleifdruck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0.505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0.5025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0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Bandgeschw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1.025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4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6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erton Roman" panose="02000504080000020003" pitchFamily="2" charset="0"/>
              </a:rPr>
              <a:t>Blech Vorschriften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E67481C-0A97-413D-A0C4-2728531CC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5306" r="14630" b="26771"/>
          <a:stretch/>
        </p:blipFill>
        <p:spPr>
          <a:xfrm>
            <a:off x="621804" y="2204863"/>
            <a:ext cx="11017224" cy="4010543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436C1E1-45BC-427E-B93E-36BC967F0B7C}"/>
              </a:ext>
            </a:extLst>
          </p:cNvPr>
          <p:cNvSpPr/>
          <p:nvPr/>
        </p:nvSpPr>
        <p:spPr>
          <a:xfrm rot="15984606" flipH="1">
            <a:off x="9172803" y="4115427"/>
            <a:ext cx="1157547" cy="5360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C86C6A-D8CA-487B-9E82-66BE9770661B}"/>
              </a:ext>
            </a:extLst>
          </p:cNvPr>
          <p:cNvSpPr txBox="1"/>
          <p:nvPr/>
        </p:nvSpPr>
        <p:spPr>
          <a:xfrm>
            <a:off x="9156273" y="3146658"/>
            <a:ext cx="1812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>
                <a:solidFill>
                  <a:srgbClr val="FF0000"/>
                </a:solidFill>
              </a:rPr>
              <a:t>Blech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8" name="Inhaltsplatzhalter 3">
            <a:extLst>
              <a:ext uri="{FF2B5EF4-FFF2-40B4-BE49-F238E27FC236}">
                <a16:creationId xmlns:a16="http://schemas.microsoft.com/office/drawing/2014/main" id="{37C42913-D608-4A1D-B797-0F03C56F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46" t="53091" r="20513" b="37005"/>
          <a:stretch/>
        </p:blipFill>
        <p:spPr>
          <a:xfrm>
            <a:off x="8758708" y="5035488"/>
            <a:ext cx="2066418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3C417-42B5-4BC1-864E-548D1D6D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64B37-90FE-4533-97A4-7F5910318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7062E2F-96DA-4519-8147-5D4FAC5DD8A4}"/>
              </a:ext>
            </a:extLst>
          </p:cNvPr>
          <p:cNvSpPr/>
          <p:nvPr/>
        </p:nvSpPr>
        <p:spPr>
          <a:xfrm>
            <a:off x="-242292" y="-24409"/>
            <a:ext cx="12673408" cy="738944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F40C89-6912-46C1-9381-E38009A379F0}"/>
              </a:ext>
            </a:extLst>
          </p:cNvPr>
          <p:cNvSpPr txBox="1"/>
          <p:nvPr/>
        </p:nvSpPr>
        <p:spPr>
          <a:xfrm>
            <a:off x="-242292" y="2746981"/>
            <a:ext cx="126734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5400" dirty="0"/>
              <a:t>Strangguss V2</a:t>
            </a:r>
          </a:p>
          <a:p>
            <a:pPr algn="ctr"/>
            <a:r>
              <a:rPr lang="de-AT" sz="2000" dirty="0" err="1"/>
              <a:t>Comming</a:t>
            </a:r>
            <a:r>
              <a:rPr lang="de-AT" sz="2000" dirty="0"/>
              <a:t> </a:t>
            </a:r>
            <a:r>
              <a:rPr lang="de-AT" sz="2000" dirty="0" err="1"/>
              <a:t>soon</a:t>
            </a:r>
            <a:r>
              <a:rPr lang="de-AT" sz="2000" dirty="0"/>
              <a:t>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874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1F56F-875C-4107-B5A7-89AFC562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1024D-A781-429D-8706-33C5290B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B8C139-0741-43D3-B6CF-826F40B9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759428"/>
            <a:ext cx="10630916" cy="527561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5DB9A1E-509D-4BE0-8DCB-CE5C480C7B6D}"/>
              </a:ext>
            </a:extLst>
          </p:cNvPr>
          <p:cNvSpPr/>
          <p:nvPr/>
        </p:nvSpPr>
        <p:spPr>
          <a:xfrm>
            <a:off x="1066522" y="781925"/>
            <a:ext cx="5531946" cy="25255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8A483A-2165-428B-9A49-88078454F72C}"/>
              </a:ext>
            </a:extLst>
          </p:cNvPr>
          <p:cNvSpPr/>
          <p:nvPr/>
        </p:nvSpPr>
        <p:spPr>
          <a:xfrm>
            <a:off x="1066522" y="3150598"/>
            <a:ext cx="5099898" cy="2870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2AE705-DB69-4070-80B9-DEF65AEF3D00}"/>
              </a:ext>
            </a:extLst>
          </p:cNvPr>
          <p:cNvSpPr/>
          <p:nvPr/>
        </p:nvSpPr>
        <p:spPr>
          <a:xfrm>
            <a:off x="6094412" y="3109779"/>
            <a:ext cx="5184577" cy="2870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307C1A-E611-430B-B9B8-4CBBCC59F0BF}"/>
              </a:ext>
            </a:extLst>
          </p:cNvPr>
          <p:cNvSpPr/>
          <p:nvPr/>
        </p:nvSpPr>
        <p:spPr>
          <a:xfrm>
            <a:off x="10734735" y="1328394"/>
            <a:ext cx="656457" cy="2870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D00356-6D70-4F3C-B1FB-5C796E093DA1}"/>
              </a:ext>
            </a:extLst>
          </p:cNvPr>
          <p:cNvSpPr/>
          <p:nvPr/>
        </p:nvSpPr>
        <p:spPr>
          <a:xfrm>
            <a:off x="5912972" y="807351"/>
            <a:ext cx="656457" cy="2823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D8BD17-1D54-4FFD-85A2-AB6BCF47FC62}"/>
              </a:ext>
            </a:extLst>
          </p:cNvPr>
          <p:cNvSpPr txBox="1"/>
          <p:nvPr/>
        </p:nvSpPr>
        <p:spPr>
          <a:xfrm>
            <a:off x="6726115" y="3455219"/>
            <a:ext cx="395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>
                <a:solidFill>
                  <a:srgbClr val="00B050"/>
                </a:solidFill>
              </a:rPr>
              <a:t>Prozessparameter</a:t>
            </a:r>
          </a:p>
          <a:p>
            <a:r>
              <a:rPr lang="de-AT" b="1" dirty="0">
                <a:solidFill>
                  <a:srgbClr val="00B050"/>
                </a:solidFill>
              </a:rPr>
              <a:t>Beschreiben einen Richtwert</a:t>
            </a:r>
          </a:p>
          <a:p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AA3997-B9B0-4BCD-A0E7-18C191BF7867}"/>
              </a:ext>
            </a:extLst>
          </p:cNvPr>
          <p:cNvSpPr txBox="1"/>
          <p:nvPr/>
        </p:nvSpPr>
        <p:spPr>
          <a:xfrm>
            <a:off x="1494674" y="3450910"/>
            <a:ext cx="395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>
                <a:solidFill>
                  <a:srgbClr val="FF0000"/>
                </a:solidFill>
              </a:rPr>
              <a:t>Production</a:t>
            </a:r>
            <a:r>
              <a:rPr lang="de-AT" b="1" dirty="0">
                <a:solidFill>
                  <a:srgbClr val="FF0000"/>
                </a:solidFill>
              </a:rPr>
              <a:t> </a:t>
            </a:r>
            <a:r>
              <a:rPr lang="de-AT" b="1" dirty="0" err="1">
                <a:solidFill>
                  <a:srgbClr val="FF0000"/>
                </a:solidFill>
              </a:rPr>
              <a:t>Step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b="1" dirty="0" err="1">
                <a:solidFill>
                  <a:srgbClr val="FF0000"/>
                </a:solidFill>
              </a:rPr>
              <a:t>Behinhaltet</a:t>
            </a:r>
            <a:r>
              <a:rPr lang="de-AT" b="1" dirty="0">
                <a:solidFill>
                  <a:srgbClr val="FF0000"/>
                </a:solidFill>
              </a:rPr>
              <a:t> alle Parameter für einen Verarbeitungsschritt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898718F-9A54-48D5-8E8E-03160578610E}"/>
              </a:ext>
            </a:extLst>
          </p:cNvPr>
          <p:cNvSpPr txBox="1"/>
          <p:nvPr/>
        </p:nvSpPr>
        <p:spPr>
          <a:xfrm>
            <a:off x="6145753" y="3216666"/>
            <a:ext cx="51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800" b="1" dirty="0">
                <a:solidFill>
                  <a:srgbClr val="00B0F0"/>
                </a:solidFill>
              </a:rPr>
              <a:t>1 zu n Beziehung</a:t>
            </a:r>
          </a:p>
          <a:p>
            <a:pPr algn="ctr"/>
            <a:r>
              <a:rPr lang="de-AT" sz="2800" b="1" dirty="0">
                <a:solidFill>
                  <a:srgbClr val="00B0F0"/>
                </a:solidFill>
              </a:rPr>
              <a:t>Ein </a:t>
            </a:r>
            <a:r>
              <a:rPr lang="de-AT" sz="2800" b="1" dirty="0" err="1">
                <a:solidFill>
                  <a:srgbClr val="00B0F0"/>
                </a:solidFill>
              </a:rPr>
              <a:t>Production</a:t>
            </a:r>
            <a:r>
              <a:rPr lang="de-AT" sz="2800" b="1" dirty="0">
                <a:solidFill>
                  <a:srgbClr val="00B0F0"/>
                </a:solidFill>
              </a:rPr>
              <a:t> </a:t>
            </a:r>
            <a:r>
              <a:rPr lang="de-AT" sz="2800" b="1" dirty="0" err="1">
                <a:solidFill>
                  <a:srgbClr val="00B0F0"/>
                </a:solidFill>
              </a:rPr>
              <a:t>Step</a:t>
            </a:r>
            <a:r>
              <a:rPr lang="de-AT" sz="2800" b="1" dirty="0">
                <a:solidFill>
                  <a:srgbClr val="00B0F0"/>
                </a:solidFill>
              </a:rPr>
              <a:t> kann mehrere Parameter haben</a:t>
            </a:r>
          </a:p>
          <a:p>
            <a:pPr algn="ctr"/>
            <a:r>
              <a:rPr lang="de-AT" sz="2800" b="1" dirty="0">
                <a:solidFill>
                  <a:srgbClr val="00B0F0"/>
                </a:solidFill>
              </a:rPr>
              <a:t>Ein Parameter kann in </a:t>
            </a:r>
            <a:r>
              <a:rPr lang="de-AT" sz="2800" b="1" dirty="0" err="1">
                <a:solidFill>
                  <a:srgbClr val="00B0F0"/>
                </a:solidFill>
              </a:rPr>
              <a:t>meheren</a:t>
            </a:r>
            <a:r>
              <a:rPr lang="de-AT" sz="2800" b="1" dirty="0">
                <a:solidFill>
                  <a:srgbClr val="00B0F0"/>
                </a:solidFill>
              </a:rPr>
              <a:t> </a:t>
            </a:r>
            <a:r>
              <a:rPr lang="de-AT" sz="2800" b="1" dirty="0" err="1">
                <a:solidFill>
                  <a:srgbClr val="00B0F0"/>
                </a:solidFill>
              </a:rPr>
              <a:t>Production</a:t>
            </a:r>
            <a:r>
              <a:rPr lang="de-AT" sz="2800" b="1" dirty="0">
                <a:solidFill>
                  <a:srgbClr val="00B0F0"/>
                </a:solidFill>
              </a:rPr>
              <a:t> </a:t>
            </a:r>
            <a:r>
              <a:rPr lang="de-AT" sz="2800" b="1" dirty="0" err="1">
                <a:solidFill>
                  <a:srgbClr val="00B0F0"/>
                </a:solidFill>
              </a:rPr>
              <a:t>Steps</a:t>
            </a:r>
            <a:r>
              <a:rPr lang="de-AT" sz="2800" b="1" dirty="0">
                <a:solidFill>
                  <a:srgbClr val="00B0F0"/>
                </a:solidFill>
              </a:rPr>
              <a:t> vorkommen.</a:t>
            </a:r>
            <a:endParaRPr lang="en-GB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8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/>
      <p:bldP spid="11" grpId="1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erton Roman" panose="02000504080000020003" pitchFamily="2" charset="0"/>
              </a:rPr>
              <a:t>Blech Vorschriften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E67481C-0A97-413D-A0C4-2728531CC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5306" r="14630" b="26771"/>
          <a:stretch/>
        </p:blipFill>
        <p:spPr>
          <a:xfrm>
            <a:off x="621804" y="2204863"/>
            <a:ext cx="11017224" cy="4010543"/>
          </a:xfr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539D437-64C0-4B71-9AD8-CEA3599446FA}"/>
              </a:ext>
            </a:extLst>
          </p:cNvPr>
          <p:cNvSpPr/>
          <p:nvPr/>
        </p:nvSpPr>
        <p:spPr>
          <a:xfrm>
            <a:off x="261764" y="1916832"/>
            <a:ext cx="2232248" cy="22789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8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erton Roman" panose="02000504080000020003" pitchFamily="2" charset="0"/>
              </a:rPr>
              <a:t>Blech Eingießen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000" dirty="0">
                <a:latin typeface="Arial Nova Cond Light" panose="020B0306020202020204" pitchFamily="34" charset="0"/>
              </a:rPr>
              <a:t>Vorschriften</a:t>
            </a:r>
          </a:p>
          <a:p>
            <a:pPr rtl="0"/>
            <a:endParaRPr lang="de-DE" sz="2000" dirty="0">
              <a:latin typeface="Arial Nova Cond Light" panose="020B0306020202020204" pitchFamily="34" charset="0"/>
            </a:endParaRPr>
          </a:p>
          <a:p>
            <a:pPr rtl="0"/>
            <a:endParaRPr lang="de-DE" sz="2000" dirty="0">
              <a:latin typeface="Arial Nova Cond Light" panose="020B0306020202020204" pitchFamily="34" charset="0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795E8A4-B2EF-4DFF-A479-1AA07B7CF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4259"/>
              </p:ext>
            </p:extLst>
          </p:nvPr>
        </p:nvGraphicFramePr>
        <p:xfrm>
          <a:off x="1066522" y="1916832"/>
          <a:ext cx="8125884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3502526695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2660207067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765498224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406610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Aim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9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Menge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2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Fließges</a:t>
                      </a:r>
                      <a:r>
                        <a:rPr lang="de-AT" dirty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0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Rotation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0.125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0.115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4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Temp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2400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2450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24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4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Eisenanteil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1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Kupferanteil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0.08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8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Bronzeanteil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6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94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erton Roman" panose="02000504080000020003" pitchFamily="2" charset="0"/>
              </a:rPr>
              <a:t>Blech Vorschriften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E67481C-0A97-413D-A0C4-2728531CC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5306" r="14630" b="26771"/>
          <a:stretch/>
        </p:blipFill>
        <p:spPr>
          <a:xfrm>
            <a:off x="621804" y="2204863"/>
            <a:ext cx="11017224" cy="4010543"/>
          </a:xfr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539D437-64C0-4B71-9AD8-CEA3599446FA}"/>
              </a:ext>
            </a:extLst>
          </p:cNvPr>
          <p:cNvSpPr/>
          <p:nvPr/>
        </p:nvSpPr>
        <p:spPr>
          <a:xfrm>
            <a:off x="261764" y="3645024"/>
            <a:ext cx="2664296" cy="27610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0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erton Roman" panose="02000504080000020003" pitchFamily="2" charset="0"/>
              </a:rPr>
              <a:t>Blech Walzwerk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000" dirty="0">
                <a:latin typeface="Arial Nova Cond Light" panose="020B0306020202020204" pitchFamily="34" charset="0"/>
              </a:rPr>
              <a:t>Vorschriften</a:t>
            </a:r>
          </a:p>
          <a:p>
            <a:pPr rtl="0"/>
            <a:endParaRPr lang="de-DE" sz="2000" dirty="0">
              <a:latin typeface="Arial Nova Cond Light" panose="020B0306020202020204" pitchFamily="34" charset="0"/>
            </a:endParaRPr>
          </a:p>
          <a:p>
            <a:pPr rtl="0"/>
            <a:endParaRPr lang="de-DE" sz="2000" dirty="0">
              <a:latin typeface="Arial Nova Cond Light" panose="020B0306020202020204" pitchFamily="34" charset="0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795E8A4-B2EF-4DFF-A479-1AA07B7CF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06289"/>
              </p:ext>
            </p:extLst>
          </p:nvPr>
        </p:nvGraphicFramePr>
        <p:xfrm>
          <a:off x="1066522" y="1916832"/>
          <a:ext cx="81258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3502526695"/>
                    </a:ext>
                  </a:extLst>
                </a:gridCol>
                <a:gridCol w="2060315">
                  <a:extLst>
                    <a:ext uri="{9D8B030D-6E8A-4147-A177-3AD203B41FA5}">
                      <a16:colId xmlns:a16="http://schemas.microsoft.com/office/drawing/2014/main" val="266020706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65498224"/>
                    </a:ext>
                  </a:extLst>
                </a:gridCol>
                <a:gridCol w="2017874">
                  <a:extLst>
                    <a:ext uri="{9D8B030D-6E8A-4147-A177-3AD203B41FA5}">
                      <a16:colId xmlns:a16="http://schemas.microsoft.com/office/drawing/2014/main" val="406610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Aim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9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Druck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2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Druckzeit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0.505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0.5025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0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Bandgeschw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1.025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4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Maximaler Diff.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8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9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erton Roman" panose="02000504080000020003" pitchFamily="2" charset="0"/>
              </a:rPr>
              <a:t>Blech Vorschriften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E67481C-0A97-413D-A0C4-2728531CC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5306" r="14630" b="26771"/>
          <a:stretch/>
        </p:blipFill>
        <p:spPr>
          <a:xfrm>
            <a:off x="621804" y="2204863"/>
            <a:ext cx="11017224" cy="4010543"/>
          </a:xfr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72225C71-8040-4C50-9E8A-DDE34351EC22}"/>
              </a:ext>
            </a:extLst>
          </p:cNvPr>
          <p:cNvSpPr/>
          <p:nvPr/>
        </p:nvSpPr>
        <p:spPr>
          <a:xfrm>
            <a:off x="3226916" y="3662627"/>
            <a:ext cx="2638276" cy="26657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erton Roman" panose="02000504080000020003" pitchFamily="2" charset="0"/>
              </a:rPr>
              <a:t>Blech Schneidewerk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000" dirty="0">
                <a:latin typeface="Arial Nova Cond Light" panose="020B0306020202020204" pitchFamily="34" charset="0"/>
              </a:rPr>
              <a:t>Vorschriften</a:t>
            </a:r>
          </a:p>
          <a:p>
            <a:pPr rtl="0"/>
            <a:endParaRPr lang="de-DE" sz="2000" dirty="0">
              <a:latin typeface="Arial Nova Cond Light" panose="020B0306020202020204" pitchFamily="34" charset="0"/>
            </a:endParaRPr>
          </a:p>
          <a:p>
            <a:pPr rtl="0"/>
            <a:endParaRPr lang="de-DE" sz="2000" dirty="0">
              <a:latin typeface="Arial Nova Cond Light" panose="020B0306020202020204" pitchFamily="34" charset="0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795E8A4-B2EF-4DFF-A479-1AA07B7CF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69721"/>
              </p:ext>
            </p:extLst>
          </p:nvPr>
        </p:nvGraphicFramePr>
        <p:xfrm>
          <a:off x="1066522" y="1916832"/>
          <a:ext cx="8125884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3502526695"/>
                    </a:ext>
                  </a:extLst>
                </a:gridCol>
                <a:gridCol w="2060315">
                  <a:extLst>
                    <a:ext uri="{9D8B030D-6E8A-4147-A177-3AD203B41FA5}">
                      <a16:colId xmlns:a16="http://schemas.microsoft.com/office/drawing/2014/main" val="266020706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65498224"/>
                    </a:ext>
                  </a:extLst>
                </a:gridCol>
                <a:gridCol w="2017874">
                  <a:extLst>
                    <a:ext uri="{9D8B030D-6E8A-4147-A177-3AD203B41FA5}">
                      <a16:colId xmlns:a16="http://schemas.microsoft.com/office/drawing/2014/main" val="406610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Aim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9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Menge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6.05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2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Schnittgeschw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0.505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0.5025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0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Bandgeschw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1.025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4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15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Berton Roman" panose="02000504080000020003" pitchFamily="2" charset="0"/>
              </a:rPr>
              <a:t>Blech Vorschriften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E67481C-0A97-413D-A0C4-2728531CC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t="5306" r="14630" b="26771"/>
          <a:stretch/>
        </p:blipFill>
        <p:spPr>
          <a:xfrm>
            <a:off x="621804" y="2204863"/>
            <a:ext cx="11017224" cy="4010543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43B637E-E6E9-432F-B04E-E228B6BCFF91}"/>
              </a:ext>
            </a:extLst>
          </p:cNvPr>
          <p:cNvSpPr/>
          <p:nvPr/>
        </p:nvSpPr>
        <p:spPr>
          <a:xfrm>
            <a:off x="6066288" y="3662628"/>
            <a:ext cx="2908444" cy="28447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08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0</TotalTime>
  <Words>160</Words>
  <Application>Microsoft Office PowerPoint</Application>
  <PresentationFormat>Benutzerdefiniert</PresentationFormat>
  <Paragraphs>119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Nova Cond Light</vt:lpstr>
      <vt:lpstr>Berton Roman</vt:lpstr>
      <vt:lpstr>Century Gothic</vt:lpstr>
      <vt:lpstr>Corbel</vt:lpstr>
      <vt:lpstr>Savon</vt:lpstr>
      <vt:lpstr>Stranguss</vt:lpstr>
      <vt:lpstr>PowerPoint-Präsentation</vt:lpstr>
      <vt:lpstr>Blech Vorschriften</vt:lpstr>
      <vt:lpstr>Blech Eingießen</vt:lpstr>
      <vt:lpstr>Blech Vorschriften</vt:lpstr>
      <vt:lpstr>Blech Walzwerk</vt:lpstr>
      <vt:lpstr>Blech Vorschriften</vt:lpstr>
      <vt:lpstr>Blech Schneidewerk</vt:lpstr>
      <vt:lpstr>Blech Vorschriften</vt:lpstr>
      <vt:lpstr>Blech Schleifwerk</vt:lpstr>
      <vt:lpstr>Blech Vorschriften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Chris B</dc:creator>
  <cp:lastModifiedBy>Chris B</cp:lastModifiedBy>
  <cp:revision>19</cp:revision>
  <dcterms:created xsi:type="dcterms:W3CDTF">2020-10-21T13:40:02Z</dcterms:created>
  <dcterms:modified xsi:type="dcterms:W3CDTF">2020-11-05T07:12:14Z</dcterms:modified>
</cp:coreProperties>
</file>