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7150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25879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Elia Ahadi</a:t>
            </a:r>
            <a:endParaRPr sz="24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Code Chrysalis</a:t>
            </a:r>
            <a:endParaRPr sz="24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Tokyo, Japan</a:t>
            </a:r>
            <a:endParaRPr sz="24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Jan 2</a:t>
            </a:r>
            <a:r>
              <a:rPr lang="en" sz="2400">
                <a:solidFill>
                  <a:srgbClr val="AF7B51"/>
                </a:solidFill>
              </a:rPr>
              <a:t>9</a:t>
            </a:r>
            <a:r>
              <a:rPr lang="en" sz="24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 sz="24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Overview of database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CRUD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Implemented similar functionality to clack from database part 2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reduced it to just channels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Added update and remove functionality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31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006100"/>
            <a:ext cx="75057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POSTMAN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localhost:3000/api/channels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(POST)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Body field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{"name": "elia"}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READ (GET)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Outputs array of objects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UPDATE (POST)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Body field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{"OldName": "elia", “newName”: samurai”}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DELETE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Body field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{"name": "samurai"}</a:t>
            </a:r>
            <a:endParaRPr sz="14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