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Thin" panose="020F03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 dirty="0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 dirty="0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dirty="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Qué son las TI ejemplos? - Escuela Particular Arrayan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790575" y="371475"/>
            <a:ext cx="7905750" cy="40100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B050"/>
                </a:solidFill>
              </a:rPr>
              <a:t>Desafío - Reconociendo la industria TI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2840100" y="43590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                             Nombre estudiante: </a:t>
            </a:r>
            <a:r>
              <a:rPr lang="en-US" dirty="0">
                <a:solidFill>
                  <a:schemeClr val="tx1"/>
                </a:solidFill>
              </a:rPr>
              <a:t>__________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       Generación: Marzo 2024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63800" cy="479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1.Habilidades, metodologías y mercado laboral</a:t>
            </a:r>
            <a:endParaRPr dirty="0"/>
          </a:p>
        </p:txBody>
      </p:sp>
      <p:pic>
        <p:nvPicPr>
          <p:cNvPr id="4" name="3 Imagen" descr="mapa conceptual-carlosaliaga.png"/>
          <p:cNvPicPr>
            <a:picLocks noChangeAspect="1"/>
          </p:cNvPicPr>
          <p:nvPr/>
        </p:nvPicPr>
        <p:blipFill>
          <a:blip r:embed="rId3"/>
          <a:srcRect l="9417" r="10167"/>
          <a:stretch>
            <a:fillRect/>
          </a:stretch>
        </p:blipFill>
        <p:spPr>
          <a:xfrm>
            <a:off x="861060" y="350520"/>
            <a:ext cx="7353300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Necesidades de la Industria TI</a:t>
            </a:r>
            <a:endParaRPr dirty="0"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 dirty="0"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64525" y="122417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s-ES" dirty="0"/>
              <a:t>Creo que las competencias de cada módulo permiten responder a las necesidades de la industria TI de buena manera, abordando temáticas de lo más sencillo con fundamentos hasta el aprendizaje profundo y avanzado tocando detalles importantes, con tips del área, se menciona que se debe ser flexible, para cumplir a cabalidad con las necesidades específicas y cambiantes que pueden tener tanto el usuario como el cliente final.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3. Conclusiones</a:t>
            </a:r>
            <a:endParaRPr dirty="0"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He produndizado más los temas ya tratados, quedando como conclusión que los tiempos han cambiado y que nos debemos adaptar a las nuevas tecnologías para no quedar obsoletos y podereolucionar en este mundo tan cambiante y a la vez impresionantemente grande que es la industria TI, lleno de vocabulario nuevo para mí, pero a la vez fascinante de poder aprender un poco más cada día.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Me encanta aprender y practicar haciendo, generando conocimiento con los desafios planteados.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190</Words>
  <Application>Microsoft Macintosh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Arial</vt:lpstr>
      <vt:lpstr>Roboto Thin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Reconociendo la industria TI</dc:title>
  <dc:creator>Carlos</dc:creator>
  <cp:lastModifiedBy>FABIOLA MIGUELINA JARA</cp:lastModifiedBy>
  <cp:revision>11</cp:revision>
  <dcterms:modified xsi:type="dcterms:W3CDTF">2024-06-25T20:06:49Z</dcterms:modified>
</cp:coreProperties>
</file>