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D492C-4BF6-4DEB-A066-B144E74D8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1E275-336E-40AE-B1EC-12F868A47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D15DB-E852-46A9-816C-5125F81A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41B73-0BA0-4372-9124-A348EF37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CB0F7-D5F5-4668-8001-0C950C14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12B95-BA0C-4CD1-AF4B-54508F2E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6EE21F-FF80-4291-9CBF-EC458A3DA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04AC4-5D49-4104-8A6A-E5782A6B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CE951-6C22-404B-B660-942E0D0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55992-0503-4C54-B3AC-2B1B29A9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BA8FB8-11B7-440A-A264-0AE5850A4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3CCEA7-0D91-4D5A-8FF2-F7C217C2B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2F068-07B0-4233-B7E0-AAEAB8A5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205A79-F179-49DB-B902-347E3F8F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B2795-01CA-4F19-9822-BA29A396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1C5F4-2CD4-4F0B-9729-AC42EA2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81422-6559-41B4-877D-6C39239F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A9CC1-CDD9-4E5C-B0A6-07C07279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AB64FA-8D1A-409F-AAB7-FF7D8F42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9B845-0749-4458-B912-CB712AC6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B86F-1142-4347-88B9-4465154E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2AD4AB-E6C2-4D76-A85D-3FEC28B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1A702-EAE5-48CD-9396-2512B414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2F0323-1E9B-4DD7-AD8C-49A34B1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38AAA-B6DC-4716-9D3E-4BAF09CB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2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82F7C-652F-4C67-B70F-D0F421C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4F132-088E-4461-BE62-ACB64FBFA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D582C-F548-4156-81D8-9716A577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2A4D2A-B96E-4E1C-953C-0ED22D4E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360E6-6DF0-4970-B441-A0861E7A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0B89BE-9768-41E8-881A-4AA1C423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F7BDF-B126-45AB-96F0-6A7076F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895E16-A915-486B-ADDD-BCE784D0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0ED016-1BF8-4FD1-B736-CC9C071AD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A46A60-AF35-40F1-804B-88AB95C28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B65373-BEEA-4BB5-97A2-26B4CDEE8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32E2F4-8566-4B4E-833A-1C838ADA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02689D-6C5E-4407-901A-596521A0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C36C3F-FB18-40AC-819C-E39CE56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E13F1-D1CE-4B93-B826-5D191F33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098B20-4579-4216-BA25-E92C68F6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2056D-F089-4984-8A60-94CE6846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7E7CCD-1C42-41C0-B28E-99F718AC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9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9CBE8D-76AB-490E-88DC-6CE5F5A5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95C684-811D-434E-9F39-45A5914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74780F-E368-4788-A1EF-D5ED1923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49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025F2-3C2E-4D45-98B8-3A7C1B38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8541B-FBDF-4B20-BFB9-69E45512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4C18F1-7954-4472-B516-D2A364074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959B4-A215-4F7A-8FFA-4D9AF01B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6A9EF-1F1B-45B9-B9F5-F7A90A09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9049FC-0038-46DB-A481-C37DFA2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6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32348-3E66-4A69-9C53-DB3C10E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B5D7C8-B382-475C-8C81-90A9D7619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B55400-C57C-4525-A5B6-2C352921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0DA19-AA1C-432D-9FE5-DE59854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3402DA-128D-47C9-BBD9-0FD2BA3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CDBE3-3764-4DE1-809D-4E52A45F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33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9557E-71D2-4042-BCCD-587F5F94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94F95C-C591-40B7-AE46-6D28EE5E7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65C004-99B8-41FA-BB44-985736087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AE92-8BCF-413D-8FDD-D4FF2A45959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A9B3B-7ADC-4600-B968-CF0AC283A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4615C-798A-4905-9F9C-DED9B388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A553-989B-4094-8B7C-FFCBAFE95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1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B9712-899E-4B1F-93F9-C04513DB1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777" y="260961"/>
            <a:ext cx="9144000" cy="237673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2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</a:p>
          <a:p>
            <a:pPr>
              <a:lnSpc>
                <a:spcPct val="2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</a:p>
          <a:p>
            <a:pPr>
              <a:lnSpc>
                <a:spcPct val="2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 </a:t>
            </a:r>
          </a:p>
          <a:p>
            <a:pPr>
              <a:lnSpc>
                <a:spcPct val="2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Кафедра многопроцессорных систем и сетей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A6C00-AB02-4B47-AF24-610F726FBEFF}"/>
              </a:ext>
            </a:extLst>
          </p:cNvPr>
          <p:cNvSpPr txBox="1"/>
          <p:nvPr/>
        </p:nvSpPr>
        <p:spPr>
          <a:xfrm>
            <a:off x="9223130" y="4589585"/>
            <a:ext cx="2907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Вежновца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Дмитрия Артёмовича  и Карпенко Дмитрия Сергеевича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1 курса,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14892-A232-44D9-9585-73C0438D81F1}"/>
              </a:ext>
            </a:extLst>
          </p:cNvPr>
          <p:cNvSpPr txBox="1"/>
          <p:nvPr/>
        </p:nvSpPr>
        <p:spPr>
          <a:xfrm>
            <a:off x="4448908" y="2848708"/>
            <a:ext cx="363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Симулятор студента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2E890-EDE1-4606-A716-B8607728FAD2}"/>
              </a:ext>
            </a:extLst>
          </p:cNvPr>
          <p:cNvSpPr txBox="1"/>
          <p:nvPr/>
        </p:nvSpPr>
        <p:spPr>
          <a:xfrm>
            <a:off x="3376246" y="3631223"/>
            <a:ext cx="577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языке С++ с использованием фреймворка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Финальный проект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2F337-5587-4261-A169-6513D080F31B}"/>
              </a:ext>
            </a:extLst>
          </p:cNvPr>
          <p:cNvSpPr txBox="1"/>
          <p:nvPr/>
        </p:nvSpPr>
        <p:spPr>
          <a:xfrm>
            <a:off x="4826977" y="6453554"/>
            <a:ext cx="25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Минск, 2021</a:t>
            </a:r>
          </a:p>
        </p:txBody>
      </p:sp>
    </p:spTree>
    <p:extLst>
      <p:ext uri="{BB962C8B-B14F-4D97-AF65-F5344CB8AC3E}">
        <p14:creationId xmlns:p14="http://schemas.microsoft.com/office/powerpoint/2010/main" val="221722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AEFB8-E36A-4EB3-9596-8088CDBE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98108-2BE6-4AFF-8DB2-B1ED7E78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Научиться самостоятельно изучать какой-либо материал.</a:t>
            </a:r>
          </a:p>
          <a:p>
            <a:pPr marL="514350" indent="-514350">
              <a:buAutoNum type="arabicPeriod"/>
            </a:pPr>
            <a:r>
              <a:rPr lang="ru-RU" dirty="0"/>
              <a:t>Использовать на практике </a:t>
            </a:r>
            <a:r>
              <a:rPr lang="en-US" dirty="0"/>
              <a:t>Git </a:t>
            </a:r>
            <a:r>
              <a:rPr lang="ru-RU" dirty="0"/>
              <a:t>в командном проекте.</a:t>
            </a:r>
          </a:p>
          <a:p>
            <a:pPr marL="514350" indent="-514350">
              <a:buAutoNum type="arabicPeriod"/>
            </a:pPr>
            <a:r>
              <a:rPr lang="ru-RU" dirty="0"/>
              <a:t>Получить опыт в проектировании приложений.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Создать первый масштабный командный проект с пользовательским интерфейсом.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26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DF4DE-5376-4A40-A2E3-B8F3685B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2329-09D8-4B52-965E-8E35EE68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Создание идеи.</a:t>
            </a:r>
          </a:p>
          <a:p>
            <a:pPr marL="514350" indent="-514350">
              <a:buAutoNum type="arabicPeriod"/>
            </a:pPr>
            <a:r>
              <a:rPr lang="ru-RU" dirty="0"/>
              <a:t>Проектирование варианта игры на бумаге.</a:t>
            </a:r>
          </a:p>
          <a:p>
            <a:pPr marL="514350" indent="-514350">
              <a:buAutoNum type="arabicPeriod"/>
            </a:pPr>
            <a:r>
              <a:rPr lang="ru-RU" dirty="0"/>
              <a:t>Создание общего репозитория на </a:t>
            </a:r>
            <a:r>
              <a:rPr lang="en-US" dirty="0"/>
              <a:t>Git.</a:t>
            </a:r>
          </a:p>
          <a:p>
            <a:pPr marL="514350" indent="-514350">
              <a:buAutoNum type="arabicPeriod"/>
            </a:pPr>
            <a:r>
              <a:rPr lang="ru-RU" dirty="0"/>
              <a:t>Создание каркаса игры.</a:t>
            </a:r>
          </a:p>
          <a:p>
            <a:pPr marL="514350" indent="-514350">
              <a:buAutoNum type="arabicPeriod"/>
            </a:pPr>
            <a:r>
              <a:rPr lang="ru-RU" dirty="0"/>
              <a:t>Распределение задач между членами команды для создания приложения.</a:t>
            </a:r>
          </a:p>
          <a:p>
            <a:pPr marL="514350" indent="-514350">
              <a:buAutoNum type="arabicPeriod"/>
            </a:pPr>
            <a:r>
              <a:rPr lang="ru-RU" dirty="0"/>
              <a:t>Добавление стилей и графического интерфейса.</a:t>
            </a:r>
          </a:p>
          <a:p>
            <a:pPr marL="514350" indent="-514350">
              <a:buAutoNum type="arabicPeriod"/>
            </a:pPr>
            <a:r>
              <a:rPr lang="ru-RU" dirty="0"/>
              <a:t>Тестирование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67487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31049-9FF6-47D6-9243-F0375543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4C8CF-0E24-40B1-9DFB-3255E725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Во время создания данного приложения наша команда получила невероятный опыт работы в команде и в создании проектов. Так же мы научились правильно искать необходимую информацию и решать различные задачи более </a:t>
            </a:r>
            <a:r>
              <a:rPr lang="ru-RU"/>
              <a:t>рациональными способами.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0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73F1BF-6595-4A4B-B506-309B8714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428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Приложение было доведено до уровня работоспособности, однако есть перечень задач, которые были не выполнены или не закончены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ru-RU" dirty="0"/>
              <a:t>Пассивные бонусы(место проживания, транспорт, бизнес и т.д.).</a:t>
            </a:r>
          </a:p>
          <a:p>
            <a:pPr marL="514350" indent="-514350">
              <a:buAutoNum type="arabicPeriod"/>
            </a:pPr>
            <a:r>
              <a:rPr lang="ru-RU" dirty="0"/>
              <a:t>Случайные события(скидки, внезапный коллоквиум и т.д.).</a:t>
            </a:r>
          </a:p>
          <a:p>
            <a:pPr marL="514350" indent="-514350">
              <a:buAutoNum type="arabicPeriod"/>
            </a:pPr>
            <a:r>
              <a:rPr lang="ru-RU" dirty="0"/>
              <a:t>Разнообразие всплывающих сообщений о проигрыше.</a:t>
            </a:r>
          </a:p>
          <a:p>
            <a:pPr marL="514350" indent="-514350">
              <a:buAutoNum type="arabicPeriod"/>
            </a:pPr>
            <a:r>
              <a:rPr lang="ru-RU" dirty="0"/>
              <a:t>Анимация.</a:t>
            </a:r>
          </a:p>
          <a:p>
            <a:pPr marL="0" indent="0">
              <a:buNone/>
            </a:pPr>
            <a:r>
              <a:rPr lang="ru-RU" dirty="0"/>
              <a:t>	Во время создания использовались различные классы</a:t>
            </a:r>
            <a:r>
              <a:rPr lang="en-US" dirty="0"/>
              <a:t> Qt</a:t>
            </a:r>
            <a:r>
              <a:rPr lang="ru-RU" dirty="0"/>
              <a:t> и библиотеки такие как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Json, CSS, &lt;</a:t>
            </a:r>
            <a:r>
              <a:rPr lang="en-US" dirty="0" err="1"/>
              <a:t>QMultiMap</a:t>
            </a:r>
            <a:r>
              <a:rPr lang="en-US" dirty="0"/>
              <a:t>&gt; &lt;</a:t>
            </a:r>
            <a:r>
              <a:rPr lang="en-US" dirty="0" err="1"/>
              <a:t>QLayout</a:t>
            </a:r>
            <a:r>
              <a:rPr lang="en-US" dirty="0"/>
              <a:t>&gt;, &lt;</a:t>
            </a:r>
            <a:r>
              <a:rPr lang="en-US" dirty="0" err="1"/>
              <a:t>QWidget</a:t>
            </a:r>
            <a:r>
              <a:rPr lang="en-US" dirty="0"/>
              <a:t>&gt;, &lt;</a:t>
            </a:r>
            <a:r>
              <a:rPr lang="en-US" dirty="0" err="1"/>
              <a:t>QFile</a:t>
            </a:r>
            <a:r>
              <a:rPr lang="en-US" dirty="0"/>
              <a:t>&gt;, &lt;</a:t>
            </a:r>
            <a:r>
              <a:rPr lang="en-US" dirty="0" err="1"/>
              <a:t>QTimer</a:t>
            </a:r>
            <a:r>
              <a:rPr lang="en-US" dirty="0"/>
              <a:t>&gt;, &lt;</a:t>
            </a:r>
            <a:r>
              <a:rPr lang="en-US" dirty="0" err="1"/>
              <a:t>QPushButton</a:t>
            </a:r>
            <a:r>
              <a:rPr lang="en-US" dirty="0"/>
              <a:t>&gt;, &lt;</a:t>
            </a:r>
            <a:r>
              <a:rPr lang="en-US" dirty="0" err="1"/>
              <a:t>QMessageBox</a:t>
            </a:r>
            <a:r>
              <a:rPr lang="en-US" dirty="0"/>
              <a:t>&gt;, &lt;</a:t>
            </a:r>
            <a:r>
              <a:rPr lang="en-US" dirty="0" err="1"/>
              <a:t>QDialog</a:t>
            </a:r>
            <a:r>
              <a:rPr lang="en-US" dirty="0"/>
              <a:t>&gt;, &lt;</a:t>
            </a:r>
            <a:r>
              <a:rPr lang="en-US" dirty="0" err="1"/>
              <a:t>QKeyEvent</a:t>
            </a:r>
            <a:r>
              <a:rPr lang="en-US" dirty="0"/>
              <a:t>&gt;, &lt;</a:t>
            </a:r>
            <a:r>
              <a:rPr lang="en-US" dirty="0" err="1"/>
              <a:t>QSignalMapper</a:t>
            </a:r>
            <a:r>
              <a:rPr lang="en-US" dirty="0"/>
              <a:t>&gt;, &lt;</a:t>
            </a:r>
            <a:r>
              <a:rPr lang="en-US" dirty="0" err="1"/>
              <a:t>QTime</a:t>
            </a:r>
            <a:r>
              <a:rPr lang="en-US" dirty="0"/>
              <a:t>&gt;, &lt;</a:t>
            </a:r>
            <a:r>
              <a:rPr lang="en-US" dirty="0" err="1"/>
              <a:t>QPalette</a:t>
            </a:r>
            <a:r>
              <a:rPr lang="en-US" dirty="0"/>
              <a:t>&gt; </a:t>
            </a:r>
            <a:r>
              <a:rPr lang="ru-RU" dirty="0"/>
              <a:t>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1409696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271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Цели и задачи:</vt:lpstr>
      <vt:lpstr>Процесс разработки</vt:lpstr>
      <vt:lpstr>Заключение: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2021-05-19T21:22:41Z</dcterms:created>
  <dcterms:modified xsi:type="dcterms:W3CDTF">2021-05-19T21:56:55Z</dcterms:modified>
</cp:coreProperties>
</file>