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7204-D170-90CC-D1D0-140FD16D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5D319-775E-549F-F6C0-3F7A17AF1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6312-D12F-B138-9C32-12CD960C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D484-DA30-A94D-8A4F-E4063540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3C678-9428-54B5-B0D5-BEA3167B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9AE6-9E76-7C1C-1754-3DD75C0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1219F-C904-B0A7-F75F-3B253FF35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CB43-DE81-3C09-B83D-640B1A9E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0C7F-97A7-3992-2C53-9A0AF43C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754F0-059E-A495-2EC3-C0FED276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2EA8A-7879-4197-E4AE-CC1F5AEF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A62B1-E549-12AF-B57B-4FCE0D7EE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BC25-4279-AD62-F24F-672F6319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809E-34FA-28FF-C8B6-F049564F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0C84-1932-EB58-243B-31D9CDE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195-2225-9B94-6CDE-A6911E89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3BDA-B1D8-4BD9-7BF8-3385E12E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36B0-8984-A50B-E4B9-92DD863D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6E705-6C2B-6F48-B1F2-CD98CCB1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2A4E-0F49-617A-7D70-7D0F9F6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2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A2C4-0F3B-D70F-5093-0ECC5C66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91AFB-C61C-2BE3-DCAD-AB53E7489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6426-9F80-AB7D-0097-8EDB0A71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5BC1-0D25-942C-18F0-3B34C952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CC2C-2E31-24E3-2A82-CD600C09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9035-743C-7379-D6DE-8861C31B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1D6D-3B8E-0932-A4EF-13BAB3AE4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D1F6-7102-6FEA-88CF-23F987731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329B7-C080-D6ED-398A-7CAD3E57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15B65-1EA3-E13A-5C88-20A00192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3DD43-1048-2630-A23B-9D19012F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D577-387C-A1FA-FC21-E4038C9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D6D7-D323-CDB7-ECB6-2E73E6A0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B08B-D9ED-6F6E-2720-AADA027CB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34291-7E0D-1D32-D8D6-E1C5C4D41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32697-AE89-B8D1-19DE-36FD18BCB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22333-603D-3F7D-6887-754301EB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ADC9C-6275-DB1C-E0E5-7AED50D7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90856-ACE9-FEC4-6240-1AB35376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C2C5-FF71-6E52-6FC9-23C967F8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0B5C8-75EE-B8B3-50A3-55F2076B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22214-72C3-8FED-5F1E-4062FDE4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CE363-6B9A-98A0-F655-BEEC7C9F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ACF9A-2BEF-B99F-0660-58A7F92E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03276-BA9C-C830-B322-2AE93752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465B1-7976-08BD-E664-F9637062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CF6A-636D-EFB9-585E-F2802316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E00B-D478-B5E9-F76C-E8BD447A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45F58-2D9F-7FF2-820A-469AA2E0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364A-21D9-E638-6A88-E06D23AB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AFAB6-4F4D-053B-C097-C80F7BE8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024D0-9081-7C9C-CC2B-ADB2A20D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8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700B-1661-317D-B662-3E9E1A1F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8AA92-BD82-C9B9-24CC-63B43688D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9130D-054B-5CB8-FF7F-149682337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6CB6D-C7D9-249D-6274-CC3BB74D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1148E-4328-6280-351E-09B862A5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E0C72-F837-522C-214B-D60B753C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1AA60-059F-E9E1-92C9-FD587660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8E768-A31E-848D-2E87-0A40A8EA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A0C3-2936-9033-CD90-AE986F122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664D-952B-4B56-AE31-CF225B8B29F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FB9E-BDCF-B113-E39B-0869CF83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F116-D2A5-7D54-64FE-ED52B9AAC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004B-38F7-4B66-8952-9F94E176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C013-D41A-4E7B-3ED0-BDD37CDBB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Metallurgical algorithm</a:t>
            </a:r>
          </a:p>
        </p:txBody>
      </p:sp>
    </p:spTree>
    <p:extLst>
      <p:ext uri="{BB962C8B-B14F-4D97-AF65-F5344CB8AC3E}">
        <p14:creationId xmlns:p14="http://schemas.microsoft.com/office/powerpoint/2010/main" val="303885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C013-D41A-4E7B-3ED0-BDD37CDB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231" y="625058"/>
            <a:ext cx="10443411" cy="947068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: Algorithm to solve the problem of finding min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6C92122-2AD2-7CD5-AC5A-D3CD03E5D665}"/>
              </a:ext>
            </a:extLst>
          </p:cNvPr>
          <p:cNvSpPr txBox="1">
            <a:spLocks/>
          </p:cNvSpPr>
          <p:nvPr/>
        </p:nvSpPr>
        <p:spPr>
          <a:xfrm>
            <a:off x="208546" y="2124995"/>
            <a:ext cx="11405937" cy="947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Input : y1= (x</a:t>
            </a:r>
            <a:r>
              <a:rPr lang="en-US" baseline="-25000"/>
              <a:t>1</a:t>
            </a:r>
            <a:r>
              <a:rPr lang="en-US"/>
              <a:t>-2)</a:t>
            </a:r>
            <a:r>
              <a:rPr lang="en-US" baseline="30000"/>
              <a:t>4</a:t>
            </a:r>
            <a:r>
              <a:rPr lang="en-US"/>
              <a:t> – 2*3*(x</a:t>
            </a:r>
            <a:r>
              <a:rPr lang="en-US" baseline="-25000"/>
              <a:t>1</a:t>
            </a:r>
            <a:r>
              <a:rPr lang="en-US"/>
              <a:t>-1)</a:t>
            </a:r>
            <a:r>
              <a:rPr lang="en-US" baseline="30000"/>
              <a:t>3</a:t>
            </a:r>
            <a:r>
              <a:rPr lang="en-US"/>
              <a:t> -15*(x</a:t>
            </a:r>
            <a:r>
              <a:rPr lang="en-US" baseline="-25000"/>
              <a:t>1</a:t>
            </a:r>
            <a:r>
              <a:rPr lang="en-US"/>
              <a:t>/5)</a:t>
            </a:r>
            <a:r>
              <a:rPr lang="en-US" baseline="30000"/>
              <a:t>2</a:t>
            </a:r>
            <a:r>
              <a:rPr lang="en-US"/>
              <a:t> +1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042BD3-29AD-0964-BA74-0C29D3193707}"/>
              </a:ext>
            </a:extLst>
          </p:cNvPr>
          <p:cNvSpPr txBox="1">
            <a:spLocks/>
          </p:cNvSpPr>
          <p:nvPr/>
        </p:nvSpPr>
        <p:spPr>
          <a:xfrm>
            <a:off x="256672" y="3624932"/>
            <a:ext cx="11405937" cy="947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</a:t>
            </a:r>
            <a:r>
              <a:rPr lang="en-US"/>
              <a:t>: find min point using 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Metallurgical algorithm</vt:lpstr>
      <vt:lpstr>Topic : Algorithm to solve the problem of finding 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luyện kim</dc:title>
  <dc:creator>VU MINH NGHIA</dc:creator>
  <cp:lastModifiedBy>NGHIA VU</cp:lastModifiedBy>
  <cp:revision>4</cp:revision>
  <dcterms:created xsi:type="dcterms:W3CDTF">2022-10-12T13:40:30Z</dcterms:created>
  <dcterms:modified xsi:type="dcterms:W3CDTF">2024-03-25T01:49:51Z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2024-03-25T01:42:05Z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7165dd1d-91b5-4211-a612-c6fecc2066c5</vt:lpwstr>
  </property>
  <property fmtid="{D5CDD505-2E9C-101B-9397-08002B2CF9AE}" pid="7" name="MSIP_Label_defa4170-0d19-0005-0004-bc88714345d2_ActionId">
    <vt:lpwstr>b2e38497-0dae-4dd4-9dbf-ad9ad01a7193</vt:lpwstr>
  </property>
  <property fmtid="{D5CDD505-2E9C-101B-9397-08002B2CF9AE}" pid="8" name="MSIP_Label_defa4170-0d19-0005-0004-bc88714345d2_ContentBits">
    <vt:lpwstr>0</vt:lpwstr>
  </property>
</Properties>
</file>