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68"/>
  </p:notesMasterIdLst>
  <p:handoutMasterIdLst>
    <p:handoutMasterId r:id="rId69"/>
  </p:handoutMasterIdLst>
  <p:sldIdLst>
    <p:sldId id="444" r:id="rId2"/>
    <p:sldId id="456" r:id="rId3"/>
    <p:sldId id="457" r:id="rId4"/>
    <p:sldId id="453" r:id="rId5"/>
    <p:sldId id="451" r:id="rId6"/>
    <p:sldId id="530" r:id="rId7"/>
    <p:sldId id="531" r:id="rId8"/>
    <p:sldId id="532" r:id="rId9"/>
    <p:sldId id="536" r:id="rId10"/>
    <p:sldId id="533" r:id="rId11"/>
    <p:sldId id="537" r:id="rId12"/>
    <p:sldId id="534" r:id="rId13"/>
    <p:sldId id="538" r:id="rId14"/>
    <p:sldId id="535" r:id="rId15"/>
    <p:sldId id="539" r:id="rId16"/>
    <p:sldId id="543" r:id="rId17"/>
    <p:sldId id="540" r:id="rId18"/>
    <p:sldId id="541" r:id="rId19"/>
    <p:sldId id="542" r:id="rId20"/>
    <p:sldId id="546" r:id="rId21"/>
    <p:sldId id="544" r:id="rId22"/>
    <p:sldId id="545" r:id="rId23"/>
    <p:sldId id="547" r:id="rId24"/>
    <p:sldId id="548" r:id="rId25"/>
    <p:sldId id="549" r:id="rId26"/>
    <p:sldId id="551" r:id="rId27"/>
    <p:sldId id="550" r:id="rId28"/>
    <p:sldId id="552" r:id="rId29"/>
    <p:sldId id="553" r:id="rId30"/>
    <p:sldId id="554" r:id="rId31"/>
    <p:sldId id="555" r:id="rId32"/>
    <p:sldId id="556" r:id="rId33"/>
    <p:sldId id="557" r:id="rId34"/>
    <p:sldId id="559" r:id="rId35"/>
    <p:sldId id="587" r:id="rId36"/>
    <p:sldId id="558" r:id="rId37"/>
    <p:sldId id="562" r:id="rId38"/>
    <p:sldId id="560" r:id="rId39"/>
    <p:sldId id="561" r:id="rId40"/>
    <p:sldId id="563" r:id="rId41"/>
    <p:sldId id="565" r:id="rId42"/>
    <p:sldId id="575" r:id="rId43"/>
    <p:sldId id="567" r:id="rId44"/>
    <p:sldId id="568" r:id="rId45"/>
    <p:sldId id="576" r:id="rId46"/>
    <p:sldId id="577" r:id="rId47"/>
    <p:sldId id="578" r:id="rId48"/>
    <p:sldId id="579" r:id="rId49"/>
    <p:sldId id="586" r:id="rId50"/>
    <p:sldId id="580" r:id="rId51"/>
    <p:sldId id="581" r:id="rId52"/>
    <p:sldId id="566" r:id="rId53"/>
    <p:sldId id="582" r:id="rId54"/>
    <p:sldId id="583" r:id="rId55"/>
    <p:sldId id="584" r:id="rId56"/>
    <p:sldId id="585" r:id="rId57"/>
    <p:sldId id="589" r:id="rId58"/>
    <p:sldId id="588" r:id="rId59"/>
    <p:sldId id="590" r:id="rId60"/>
    <p:sldId id="591" r:id="rId61"/>
    <p:sldId id="592" r:id="rId62"/>
    <p:sldId id="595" r:id="rId63"/>
    <p:sldId id="593" r:id="rId64"/>
    <p:sldId id="594" r:id="rId65"/>
    <p:sldId id="574" r:id="rId66"/>
    <p:sldId id="522" r:id="rId67"/>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9B8F"/>
    <a:srgbClr val="FFFFCC"/>
    <a:srgbClr val="FFE2C5"/>
    <a:srgbClr val="5F5F5F"/>
    <a:srgbClr val="808080"/>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392" autoAdjust="0"/>
  </p:normalViewPr>
  <p:slideViewPr>
    <p:cSldViewPr>
      <p:cViewPr varScale="1">
        <p:scale>
          <a:sx n="98" d="100"/>
          <a:sy n="98" d="100"/>
        </p:scale>
        <p:origin x="-2004" y="-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3/14/2013</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3/14/2013</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Clicking</a:t>
            </a:r>
            <a:r>
              <a:rPr lang="fr-FR" dirty="0" smtClean="0"/>
              <a:t> on</a:t>
            </a:r>
            <a:r>
              <a:rPr lang="fr-FR" baseline="0" dirty="0" smtClean="0"/>
              <a:t> </a:t>
            </a:r>
            <a:r>
              <a:rPr lang="fr-FR" baseline="0" dirty="0" err="1" smtClean="0"/>
              <a:t>Calculator</a:t>
            </a:r>
            <a:r>
              <a:rPr lang="fr-FR" baseline="0" dirty="0" smtClean="0"/>
              <a:t> </a:t>
            </a:r>
            <a:r>
              <a:rPr lang="fr-FR" baseline="0" dirty="0" err="1" smtClean="0"/>
              <a:t>app</a:t>
            </a:r>
            <a:r>
              <a:rPr lang="fr-FR" baseline="0" dirty="0" smtClean="0"/>
              <a:t> </a:t>
            </a:r>
            <a:r>
              <a:rPr lang="fr-FR" baseline="0" dirty="0" err="1" smtClean="0"/>
              <a:t>will</a:t>
            </a:r>
            <a:r>
              <a:rPr lang="fr-FR" baseline="0" dirty="0" smtClean="0"/>
              <a:t> </a:t>
            </a:r>
            <a:r>
              <a:rPr lang="fr-FR" baseline="0" dirty="0" err="1" smtClean="0"/>
              <a:t>launch</a:t>
            </a:r>
            <a:r>
              <a:rPr lang="fr-FR" baseline="0" dirty="0" smtClean="0"/>
              <a:t> the </a:t>
            </a:r>
            <a:r>
              <a:rPr lang="fr-FR" baseline="0" dirty="0" err="1" smtClean="0"/>
              <a:t>calculator</a:t>
            </a:r>
            <a:r>
              <a:rPr lang="fr-FR" baseline="0" dirty="0" smtClean="0"/>
              <a:t> in a new </a:t>
            </a:r>
            <a:r>
              <a:rPr lang="fr-FR" baseline="0" dirty="0" err="1" smtClean="0"/>
              <a:t>window</a:t>
            </a:r>
            <a:r>
              <a:rPr lang="fr-FR" baseline="0" dirty="0" smtClean="0"/>
              <a:t>, </a:t>
            </a:r>
            <a:r>
              <a:rPr lang="fr-FR" baseline="0" dirty="0" err="1" smtClean="0"/>
              <a:t>with</a:t>
            </a:r>
            <a:r>
              <a:rPr lang="fr-FR" baseline="0" dirty="0" smtClean="0"/>
              <a:t> an unique </a:t>
            </a:r>
            <a:r>
              <a:rPr lang="fr-FR" baseline="0" dirty="0" err="1" smtClean="0"/>
              <a:t>icon</a:t>
            </a:r>
            <a:r>
              <a:rPr lang="fr-FR" baseline="0" dirty="0" smtClean="0"/>
              <a:t> (as </a:t>
            </a:r>
            <a:r>
              <a:rPr lang="fr-FR" baseline="0" dirty="0" err="1" smtClean="0"/>
              <a:t>classic</a:t>
            </a:r>
            <a:r>
              <a:rPr lang="fr-FR" baseline="0" dirty="0" smtClean="0"/>
              <a:t> software)</a:t>
            </a:r>
          </a:p>
          <a:p>
            <a:r>
              <a:rPr lang="fr-FR" baseline="0" dirty="0" smtClean="0"/>
              <a:t>Be </a:t>
            </a:r>
            <a:r>
              <a:rPr lang="fr-FR" baseline="0" dirty="0" err="1" smtClean="0"/>
              <a:t>careful</a:t>
            </a:r>
            <a:r>
              <a:rPr lang="fr-FR" baseline="0" dirty="0" smtClean="0"/>
              <a:t>, </a:t>
            </a:r>
            <a:r>
              <a:rPr lang="fr-FR" baseline="0" dirty="0" err="1" smtClean="0"/>
              <a:t>this</a:t>
            </a:r>
            <a:r>
              <a:rPr lang="fr-FR" baseline="0" dirty="0" smtClean="0"/>
              <a:t> </a:t>
            </a:r>
            <a:r>
              <a:rPr lang="fr-FR" baseline="0" dirty="0" err="1" smtClean="0"/>
              <a:t>opening</a:t>
            </a:r>
            <a:r>
              <a:rPr lang="fr-FR" baseline="0" dirty="0" smtClean="0"/>
              <a:t> </a:t>
            </a:r>
            <a:r>
              <a:rPr lang="fr-FR" baseline="0" dirty="0" err="1" smtClean="0"/>
              <a:t>way</a:t>
            </a:r>
            <a:r>
              <a:rPr lang="fr-FR" baseline="0" dirty="0" smtClean="0"/>
              <a:t> </a:t>
            </a:r>
            <a:r>
              <a:rPr lang="fr-FR" baseline="0" dirty="0" err="1" smtClean="0"/>
              <a:t>is</a:t>
            </a:r>
            <a:r>
              <a:rPr lang="fr-FR" baseline="0" dirty="0" smtClean="0"/>
              <a:t> not </a:t>
            </a:r>
            <a:r>
              <a:rPr lang="fr-FR" baseline="0" dirty="0" err="1" smtClean="0"/>
              <a:t>held</a:t>
            </a:r>
            <a:r>
              <a:rPr lang="fr-FR" baseline="0" dirty="0" smtClean="0"/>
              <a:t> by </a:t>
            </a:r>
            <a:r>
              <a:rPr lang="fr-FR" baseline="0" dirty="0" err="1" smtClean="0"/>
              <a:t>packaged</a:t>
            </a:r>
            <a:r>
              <a:rPr lang="fr-FR" baseline="0" dirty="0" smtClean="0"/>
              <a:t> </a:t>
            </a:r>
            <a:r>
              <a:rPr lang="fr-FR" baseline="0" dirty="0" err="1" smtClean="0"/>
              <a:t>apps</a:t>
            </a:r>
            <a:r>
              <a:rPr lang="fr-FR" baseline="0" dirty="0" smtClean="0"/>
              <a:t>: </a:t>
            </a:r>
            <a:r>
              <a:rPr lang="fr-FR" baseline="0" dirty="0" err="1" smtClean="0"/>
              <a:t>hosted</a:t>
            </a:r>
            <a:r>
              <a:rPr lang="fr-FR" baseline="0" dirty="0" smtClean="0"/>
              <a:t> </a:t>
            </a:r>
            <a:r>
              <a:rPr lang="fr-FR" baseline="0" dirty="0" err="1" smtClean="0"/>
              <a:t>apps</a:t>
            </a:r>
            <a:r>
              <a:rPr lang="fr-FR" baseline="0" dirty="0" smtClean="0"/>
              <a:t> </a:t>
            </a:r>
            <a:r>
              <a:rPr lang="fr-FR" baseline="0" dirty="0" err="1" smtClean="0"/>
              <a:t>can</a:t>
            </a:r>
            <a:r>
              <a:rPr lang="fr-FR" baseline="0" dirty="0" smtClean="0"/>
              <a:t> do </a:t>
            </a:r>
            <a:r>
              <a:rPr lang="fr-FR" baseline="0" dirty="0" err="1" smtClean="0"/>
              <a:t>this</a:t>
            </a:r>
            <a:r>
              <a:rPr lang="fr-FR" baseline="0" dirty="0" smtClean="0"/>
              <a:t> </a:t>
            </a:r>
            <a:r>
              <a:rPr lang="fr-FR" baseline="0" dirty="0" err="1" smtClean="0"/>
              <a:t>too</a:t>
            </a:r>
            <a:endParaRPr lang="fr-FR"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Developer</a:t>
            </a:r>
            <a:r>
              <a:rPr lang="fr-FR" baseline="0" dirty="0" smtClean="0"/>
              <a:t> Program </a:t>
            </a:r>
            <a:r>
              <a:rPr lang="fr-FR" baseline="0" dirty="0" err="1" smtClean="0"/>
              <a:t>Policies</a:t>
            </a:r>
            <a:r>
              <a:rPr lang="fr-FR" baseline="0" dirty="0" smtClean="0"/>
              <a:t>: https://developers.google.com/chrome/web-store/program_policies</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Clicking</a:t>
            </a:r>
            <a:r>
              <a:rPr lang="fr-FR" dirty="0" smtClean="0"/>
              <a:t> on</a:t>
            </a:r>
            <a:r>
              <a:rPr lang="fr-FR" baseline="0" dirty="0" smtClean="0"/>
              <a:t> </a:t>
            </a:r>
            <a:r>
              <a:rPr lang="fr-FR" baseline="0" dirty="0" err="1" smtClean="0"/>
              <a:t>this</a:t>
            </a:r>
            <a:r>
              <a:rPr lang="fr-FR" baseline="0" dirty="0" smtClean="0"/>
              <a:t> </a:t>
            </a:r>
            <a:r>
              <a:rPr lang="fr-FR" baseline="0" dirty="0" err="1" smtClean="0"/>
              <a:t>app</a:t>
            </a:r>
            <a:r>
              <a:rPr lang="fr-FR" baseline="0" dirty="0" smtClean="0"/>
              <a:t> </a:t>
            </a:r>
            <a:r>
              <a:rPr lang="fr-FR" baseline="0" dirty="0" err="1" smtClean="0"/>
              <a:t>will</a:t>
            </a:r>
            <a:r>
              <a:rPr lang="fr-FR" baseline="0" dirty="0" smtClean="0"/>
              <a:t> </a:t>
            </a:r>
            <a:r>
              <a:rPr lang="fr-FR" baseline="0" dirty="0" err="1" smtClean="0"/>
              <a:t>launch</a:t>
            </a:r>
            <a:r>
              <a:rPr lang="fr-FR" baseline="0" dirty="0" smtClean="0"/>
              <a:t> http://maps.google.com</a:t>
            </a:r>
            <a:r>
              <a:rPr lang="fr-FR" baseline="0" dirty="0"/>
              <a:t> </a:t>
            </a:r>
            <a:r>
              <a:rPr lang="fr-FR" baseline="0" dirty="0" smtClean="0"/>
              <a:t>in a new tab</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https://developer.chrome.com/apps/app_lifecycle.html</a:t>
            </a:r>
            <a:endParaRPr lang="fr-FR"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https://developers.google.com/chrome/web-store/articles/apps_vs_extensions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https://developer.chrome.com/extensions/storage.html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https://developer.chrome.com/extensions/storage.html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https://developer.chrome.com/extensions/bookmarks.html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https://developer.chrome.com/extensions/bookmarks.html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https://developer.chrome.com/extensions/bookmarks.html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https://developer.chrome.com/extensions/bookmarks.html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https://developer.chrome.com/extensions/i18n.html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https://developer.chrome.com/extensions/i18n.html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https://developer.chrome.com/extensions/i18n.html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https://developer.chrome.com/extensions/i18n.html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3/15/2013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https://chrome.google.com/webstore/detail/responsive-tester/apjlfpjacfkcckoimkbfhliehbkbnblm</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Licensing</a:t>
            </a:r>
            <a:r>
              <a:rPr lang="fr-FR" dirty="0" smtClean="0"/>
              <a:t> API: https://developers.google.com/chrome/web-store/docs/check_for_payment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Clicking</a:t>
            </a:r>
            <a:r>
              <a:rPr lang="fr-FR" dirty="0" smtClean="0"/>
              <a:t> on</a:t>
            </a:r>
            <a:r>
              <a:rPr lang="fr-FR" baseline="0" dirty="0" smtClean="0"/>
              <a:t> </a:t>
            </a:r>
            <a:r>
              <a:rPr lang="fr-FR" baseline="0" dirty="0" err="1" smtClean="0"/>
              <a:t>this</a:t>
            </a:r>
            <a:r>
              <a:rPr lang="fr-FR" baseline="0" dirty="0" smtClean="0"/>
              <a:t> </a:t>
            </a:r>
            <a:r>
              <a:rPr lang="fr-FR" baseline="0" dirty="0" err="1" smtClean="0"/>
              <a:t>app</a:t>
            </a:r>
            <a:r>
              <a:rPr lang="fr-FR" baseline="0" dirty="0" smtClean="0"/>
              <a:t> </a:t>
            </a:r>
            <a:r>
              <a:rPr lang="fr-FR" baseline="0" dirty="0" err="1" smtClean="0"/>
              <a:t>will</a:t>
            </a:r>
            <a:r>
              <a:rPr lang="fr-FR" baseline="0" dirty="0" smtClean="0"/>
              <a:t> </a:t>
            </a:r>
            <a:r>
              <a:rPr lang="fr-FR" baseline="0" dirty="0" err="1" smtClean="0"/>
              <a:t>launch</a:t>
            </a:r>
            <a:r>
              <a:rPr lang="fr-FR" baseline="0" dirty="0" smtClean="0"/>
              <a:t> http://maps.google.com</a:t>
            </a:r>
            <a:r>
              <a:rPr lang="fr-FR" baseline="0" dirty="0"/>
              <a:t> </a:t>
            </a:r>
            <a:r>
              <a:rPr lang="fr-FR" baseline="0" dirty="0" smtClean="0"/>
              <a:t>in a new tab</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3/14/2013</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14/03/2013</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14/03/2013</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14/03/2013</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14/03/2013</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14/03/2013</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14/03/2013</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14/03/2013</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14/03/2013</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14/03/2013</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14/03/2013</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14/03/2013</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s.google.com/chrome/web-store/docs/choos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hrome.google.com/webstore/developer/dashboar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google.com/intl/fr/chrome/browse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courses.supinfo.com/#348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092881"/>
          </a:xfrm>
          <a:prstGeom prst="rect">
            <a:avLst/>
          </a:prstGeom>
          <a:noFill/>
        </p:spPr>
        <p:txBody>
          <a:bodyPr>
            <a:spAutoFit/>
          </a:bodyPr>
          <a:lstStyle/>
          <a:p>
            <a:pPr>
              <a:defRPr/>
            </a:pPr>
            <a:r>
              <a:rPr lang="fr-FR" sz="3200" dirty="0" smtClean="0">
                <a:latin typeface="Myriad Pro"/>
                <a:ea typeface="MS PGothic" charset="0"/>
                <a:cs typeface="Myriad Pro"/>
              </a:rPr>
              <a:t>Chrome Apps</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Web </a:t>
            </a:r>
            <a:r>
              <a:rPr lang="fr-FR" dirty="0" err="1" smtClean="0">
                <a:solidFill>
                  <a:schemeClr val="tx1">
                    <a:lumMod val="95000"/>
                    <a:lumOff val="5000"/>
                  </a:schemeClr>
                </a:solidFill>
                <a:latin typeface="Verdana" charset="0"/>
                <a:ea typeface="ＭＳ Ｐゴシック" charset="0"/>
                <a:cs typeface="ＭＳ Ｐゴシック" charset="0"/>
              </a:rPr>
              <a:t>enhancement</a:t>
            </a: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1026" name="Picture 2" descr="http://cdn4.alouit-multimedia.com/wp-content/uploads/2013/02/chrome-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1271" y="1993404"/>
            <a:ext cx="2532956" cy="25329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Hosted</a:t>
            </a:r>
            <a:r>
              <a:rPr lang="fr-FR" dirty="0" smtClean="0">
                <a:ea typeface="ＭＳ Ｐゴシック" pitchFamily="34" charset="-128"/>
              </a:rPr>
              <a:t> </a:t>
            </a:r>
            <a:r>
              <a:rPr lang="fr-FR" dirty="0" err="1" smtClean="0">
                <a:ea typeface="ＭＳ Ｐゴシック" pitchFamily="34" charset="-128"/>
              </a:rPr>
              <a:t>apps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Designed</a:t>
            </a:r>
            <a:r>
              <a:rPr lang="fr-FR" sz="3200" dirty="0" smtClean="0">
                <a:ea typeface="ＭＳ Ｐゴシック" pitchFamily="34" charset="-128"/>
              </a:rPr>
              <a:t> to </a:t>
            </a:r>
            <a:r>
              <a:rPr lang="fr-FR" sz="3200" dirty="0" err="1" smtClean="0">
                <a:ea typeface="ＭＳ Ｐゴシック" pitchFamily="34" charset="-128"/>
              </a:rPr>
              <a:t>be</a:t>
            </a:r>
            <a:r>
              <a:rPr lang="fr-FR" sz="3200" dirty="0" smtClean="0">
                <a:ea typeface="ＭＳ Ｐゴシック" pitchFamily="34" charset="-128"/>
              </a:rPr>
              <a:t> large </a:t>
            </a:r>
            <a:r>
              <a:rPr lang="fr-FR" sz="3200" dirty="0" err="1" smtClean="0">
                <a:ea typeface="ＭＳ Ｐゴシック" pitchFamily="34" charset="-128"/>
              </a:rPr>
              <a:t>width</a:t>
            </a:r>
            <a:r>
              <a:rPr lang="fr-FR" sz="3200" dirty="0" smtClean="0">
                <a:ea typeface="ＭＳ Ｐゴシック" pitchFamily="34" charset="-128"/>
              </a:rPr>
              <a:t> UI</a:t>
            </a:r>
          </a:p>
          <a:p>
            <a:pPr>
              <a:spcBef>
                <a:spcPts val="3000"/>
              </a:spcBef>
            </a:pPr>
            <a:r>
              <a:rPr lang="fr-FR" sz="3200" dirty="0" smtClean="0">
                <a:ea typeface="ＭＳ Ｐゴシック" pitchFamily="34" charset="-128"/>
              </a:rPr>
              <a:t>Can </a:t>
            </a:r>
            <a:r>
              <a:rPr lang="fr-FR" sz="3200" dirty="0" err="1" smtClean="0">
                <a:ea typeface="ＭＳ Ｐゴシック" pitchFamily="34" charset="-128"/>
              </a:rPr>
              <a:t>work</a:t>
            </a:r>
            <a:r>
              <a:rPr lang="fr-FR" sz="3200" dirty="0" smtClean="0">
                <a:ea typeface="ＭＳ Ｐゴシック" pitchFamily="34" charset="-128"/>
              </a:rPr>
              <a:t> in all </a:t>
            </a:r>
            <a:r>
              <a:rPr lang="fr-FR" sz="3200" dirty="0" err="1" smtClean="0">
                <a:ea typeface="ＭＳ Ｐゴシック" pitchFamily="34" charset="-128"/>
              </a:rPr>
              <a:t>recent</a:t>
            </a:r>
            <a:r>
              <a:rPr lang="fr-FR" sz="3200" dirty="0" smtClean="0">
                <a:ea typeface="ＭＳ Ｐゴシック" pitchFamily="34" charset="-128"/>
              </a:rPr>
              <a:t> web browsers</a:t>
            </a:r>
          </a:p>
          <a:p>
            <a:pPr>
              <a:spcBef>
                <a:spcPts val="3000"/>
              </a:spcBef>
            </a:pPr>
            <a:r>
              <a:rPr lang="fr-FR" sz="3200" dirty="0" smtClean="0">
                <a:ea typeface="ＭＳ Ｐゴシック" pitchFamily="34" charset="-128"/>
              </a:rPr>
              <a:t>Have no size </a:t>
            </a:r>
            <a:r>
              <a:rPr lang="fr-FR" sz="3200" dirty="0" err="1" smtClean="0">
                <a:ea typeface="ＭＳ Ｐゴシック" pitchFamily="34" charset="-128"/>
              </a:rPr>
              <a:t>limit</a:t>
            </a:r>
            <a:endParaRPr lang="fr-FR" sz="3200" dirty="0" smtClean="0">
              <a:ea typeface="ＭＳ Ｐゴシック" pitchFamily="34" charset="-128"/>
            </a:endParaRPr>
          </a:p>
          <a:p>
            <a:pPr>
              <a:spcBef>
                <a:spcPts val="3000"/>
              </a:spcBef>
            </a:pPr>
            <a:r>
              <a:rPr lang="fr-FR" sz="3200" dirty="0" smtClean="0">
                <a:ea typeface="ＭＳ Ｐゴシック" pitchFamily="34" charset="-128"/>
              </a:rPr>
              <a:t>More </a:t>
            </a:r>
            <a:r>
              <a:rPr lang="fr-FR" sz="3200" dirty="0" err="1" smtClean="0">
                <a:ea typeface="ＭＳ Ｐゴシック" pitchFamily="34" charset="-128"/>
              </a:rPr>
              <a:t>secure</a:t>
            </a:r>
            <a:r>
              <a:rPr lang="fr-FR" sz="3200" dirty="0" smtClean="0">
                <a:ea typeface="ＭＳ Ｐゴシック" pitchFamily="34" charset="-128"/>
              </a:rPr>
              <a:t> as </a:t>
            </a:r>
            <a:r>
              <a:rPr lang="fr-FR" sz="3200" dirty="0" err="1" smtClean="0">
                <a:ea typeface="ＭＳ Ｐゴシック" pitchFamily="34" charset="-128"/>
              </a:rPr>
              <a:t>logic</a:t>
            </a:r>
            <a:r>
              <a:rPr lang="fr-FR" sz="3200" dirty="0" smtClean="0">
                <a:ea typeface="ＭＳ Ｐゴシック" pitchFamily="34" charset="-128"/>
              </a:rPr>
              <a:t> </a:t>
            </a:r>
            <a:r>
              <a:rPr lang="fr-FR" sz="3200" dirty="0" err="1" smtClean="0">
                <a:ea typeface="ＭＳ Ｐゴシック" pitchFamily="34" charset="-128"/>
              </a:rPr>
              <a:t>stays</a:t>
            </a:r>
            <a:r>
              <a:rPr lang="fr-FR" sz="3200" dirty="0" smtClean="0">
                <a:ea typeface="ＭＳ Ｐゴシック" pitchFamily="34" charset="-128"/>
              </a:rPr>
              <a:t> on server-</a:t>
            </a:r>
            <a:r>
              <a:rPr lang="fr-FR" sz="3200" dirty="0" err="1" smtClean="0">
                <a:ea typeface="ＭＳ Ｐゴシック" pitchFamily="34" charset="-128"/>
              </a:rPr>
              <a:t>side</a:t>
            </a:r>
            <a:endParaRPr lang="fr-FR" sz="3200" dirty="0" smtClean="0">
              <a:ea typeface="ＭＳ Ｐゴシック" pitchFamily="34" charset="-128"/>
            </a:endParaRPr>
          </a:p>
          <a:p>
            <a:pPr lvl="1">
              <a:spcBef>
                <a:spcPts val="600"/>
              </a:spcBef>
            </a:pPr>
            <a:r>
              <a:rPr lang="fr-FR" sz="2800" dirty="0" smtClean="0">
                <a:ea typeface="ＭＳ Ｐゴシック" pitchFamily="34" charset="-128"/>
              </a:rPr>
              <a:t>Can </a:t>
            </a:r>
            <a:r>
              <a:rPr lang="fr-FR" sz="2800" dirty="0" err="1" smtClean="0">
                <a:ea typeface="ＭＳ Ｐゴシック" pitchFamily="34" charset="-128"/>
              </a:rPr>
              <a:t>be</a:t>
            </a:r>
            <a:r>
              <a:rPr lang="fr-FR" sz="2800" dirty="0" smtClean="0">
                <a:ea typeface="ＭＳ Ｐゴシック" pitchFamily="34" charset="-128"/>
              </a:rPr>
              <a:t> </a:t>
            </a:r>
            <a:r>
              <a:rPr lang="fr-FR" sz="2800" dirty="0" err="1" smtClean="0">
                <a:ea typeface="ＭＳ Ｐゴシック" pitchFamily="34" charset="-128"/>
              </a:rPr>
              <a:t>securely</a:t>
            </a:r>
            <a:r>
              <a:rPr lang="fr-FR" sz="2800" dirty="0" smtClean="0">
                <a:ea typeface="ＭＳ Ｐゴシック" pitchFamily="34" charset="-128"/>
              </a:rPr>
              <a:t> </a:t>
            </a:r>
            <a:r>
              <a:rPr lang="fr-FR" sz="2800" dirty="0" err="1" smtClean="0">
                <a:ea typeface="ＭＳ Ｐゴシック" pitchFamily="34" charset="-128"/>
              </a:rPr>
              <a:t>sold</a:t>
            </a:r>
            <a:r>
              <a:rPr lang="fr-FR" sz="2800" dirty="0" smtClean="0">
                <a:ea typeface="ＭＳ Ｐゴシック" pitchFamily="34" charset="-128"/>
              </a:rPr>
              <a:t> </a:t>
            </a:r>
            <a:r>
              <a:rPr lang="fr-FR" sz="2800" dirty="0" err="1" smtClean="0">
                <a:ea typeface="ＭＳ Ｐゴシック" pitchFamily="34" charset="-128"/>
              </a:rPr>
              <a:t>with</a:t>
            </a:r>
            <a:r>
              <a:rPr lang="fr-FR" sz="2800" dirty="0" smtClean="0">
                <a:ea typeface="ＭＳ Ｐゴシック" pitchFamily="34" charset="-128"/>
              </a:rPr>
              <a:t> the </a:t>
            </a:r>
            <a:r>
              <a:rPr lang="fr-FR" sz="2800" dirty="0" err="1" smtClean="0">
                <a:ea typeface="ＭＳ Ｐゴシック" pitchFamily="34" charset="-128"/>
              </a:rPr>
              <a:t>Licensing</a:t>
            </a:r>
            <a:r>
              <a:rPr lang="fr-FR" sz="2800" dirty="0" smtClean="0">
                <a:ea typeface="ＭＳ Ｐゴシック" pitchFamily="34" charset="-128"/>
              </a:rPr>
              <a:t> API</a:t>
            </a:r>
          </a:p>
          <a:p>
            <a:pPr>
              <a:spcBef>
                <a:spcPts val="3000"/>
              </a:spcBef>
            </a:pPr>
            <a:endParaRPr lang="fr-FR" sz="3200" dirty="0" smtClean="0">
              <a:ea typeface="ＭＳ Ｐゴシック" pitchFamily="34" charset="-128"/>
            </a:endParaRPr>
          </a:p>
          <a:p>
            <a:pPr>
              <a:spcBef>
                <a:spcPts val="3000"/>
              </a:spcBef>
            </a:pPr>
            <a:endParaRPr lang="en-US" sz="32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715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Hosted</a:t>
            </a:r>
            <a:r>
              <a:rPr lang="fr-FR" dirty="0" smtClean="0">
                <a:ea typeface="ＭＳ Ｐゴシック" pitchFamily="34" charset="-128"/>
              </a:rPr>
              <a:t> </a:t>
            </a:r>
            <a:r>
              <a:rPr lang="fr-FR" dirty="0" err="1" smtClean="0">
                <a:ea typeface="ＭＳ Ｐゴシック" pitchFamily="34" charset="-128"/>
              </a:rPr>
              <a:t>app</a:t>
            </a:r>
            <a:r>
              <a:rPr lang="fr-FR" dirty="0" smtClean="0">
                <a:ea typeface="ＭＳ Ｐゴシック" pitchFamily="34" charset="-128"/>
              </a:rPr>
              <a:t> </a:t>
            </a:r>
            <a:r>
              <a:rPr lang="fr-FR" dirty="0" err="1" smtClean="0">
                <a:ea typeface="ＭＳ Ｐゴシック" pitchFamily="34" charset="-128"/>
              </a:rPr>
              <a:t>example</a:t>
            </a:r>
            <a:r>
              <a:rPr lang="fr-FR" dirty="0" smtClean="0">
                <a:ea typeface="ＭＳ Ｐゴシック" pitchFamily="34" charset="-128"/>
              </a:rPr>
              <a:t> – Google </a:t>
            </a:r>
            <a:r>
              <a:rPr lang="fr-FR" dirty="0" err="1" smtClean="0">
                <a:ea typeface="ＭＳ Ｐゴシック" pitchFamily="34" charset="-128"/>
              </a:rPr>
              <a:t>Maps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pic>
        <p:nvPicPr>
          <p:cNvPr id="3076" name="Picture 4"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273324"/>
            <a:ext cx="6853585" cy="3623138"/>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81115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Packaged</a:t>
            </a:r>
            <a:r>
              <a:rPr lang="fr-FR" dirty="0" smtClean="0">
                <a:ea typeface="ＭＳ Ｐゴシック" pitchFamily="34" charset="-128"/>
              </a:rPr>
              <a:t> </a:t>
            </a:r>
            <a:r>
              <a:rPr lang="fr-FR" dirty="0" err="1" smtClean="0">
                <a:ea typeface="ＭＳ Ｐゴシック" pitchFamily="34" charset="-128"/>
              </a:rPr>
              <a:t>apps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smtClean="0">
                <a:ea typeface="ＭＳ Ｐゴシック" pitchFamily="34" charset="-128"/>
              </a:rPr>
              <a:t>No </a:t>
            </a:r>
            <a:r>
              <a:rPr lang="fr-FR" sz="3200" dirty="0" err="1" smtClean="0">
                <a:ea typeface="ＭＳ Ｐゴシック" pitchFamily="34" charset="-128"/>
              </a:rPr>
              <a:t>need</a:t>
            </a:r>
            <a:r>
              <a:rPr lang="fr-FR" sz="3200" dirty="0" smtClean="0">
                <a:ea typeface="ＭＳ Ｐゴシック" pitchFamily="34" charset="-128"/>
              </a:rPr>
              <a:t> for internet </a:t>
            </a:r>
            <a:r>
              <a:rPr lang="fr-FR" sz="3200" dirty="0" err="1" smtClean="0">
                <a:ea typeface="ＭＳ Ｐゴシック" pitchFamily="34" charset="-128"/>
              </a:rPr>
              <a:t>access</a:t>
            </a:r>
            <a:r>
              <a:rPr lang="fr-FR" sz="3200" dirty="0" smtClean="0">
                <a:ea typeface="ＭＳ Ｐゴシック" pitchFamily="34" charset="-128"/>
              </a:rPr>
              <a:t> </a:t>
            </a:r>
            <a:r>
              <a:rPr lang="fr-FR" sz="3200" dirty="0" err="1" smtClean="0">
                <a:ea typeface="ＭＳ Ｐゴシック" pitchFamily="34" charset="-128"/>
              </a:rPr>
              <a:t>at</a:t>
            </a:r>
            <a:r>
              <a:rPr lang="fr-FR" sz="3200" dirty="0" smtClean="0">
                <a:ea typeface="ＭＳ Ｐゴシック" pitchFamily="34" charset="-128"/>
              </a:rPr>
              <a:t> all</a:t>
            </a:r>
          </a:p>
          <a:p>
            <a:pPr>
              <a:spcBef>
                <a:spcPts val="3000"/>
              </a:spcBef>
            </a:pPr>
            <a:r>
              <a:rPr lang="fr-FR" sz="3200" dirty="0" err="1" smtClean="0">
                <a:ea typeface="ＭＳ Ｐゴシック" pitchFamily="34" charset="-128"/>
              </a:rPr>
              <a:t>Stored</a:t>
            </a:r>
            <a:r>
              <a:rPr lang="fr-FR" sz="3200" dirty="0" smtClean="0">
                <a:ea typeface="ＭＳ Ｐゴシック" pitchFamily="34" charset="-128"/>
              </a:rPr>
              <a:t> on the user hard drive</a:t>
            </a:r>
          </a:p>
          <a:p>
            <a:pPr>
              <a:spcBef>
                <a:spcPts val="3000"/>
              </a:spcBef>
            </a:pPr>
            <a:r>
              <a:rPr lang="fr-FR" sz="3200" dirty="0" smtClean="0">
                <a:ea typeface="ＭＳ Ｐゴシック" pitchFamily="34" charset="-128"/>
              </a:rPr>
              <a:t>Can </a:t>
            </a:r>
            <a:r>
              <a:rPr lang="fr-FR" sz="3200" dirty="0" err="1" smtClean="0">
                <a:ea typeface="ＭＳ Ｐゴシック" pitchFamily="34" charset="-128"/>
              </a:rPr>
              <a:t>run</a:t>
            </a:r>
            <a:r>
              <a:rPr lang="fr-FR" sz="3200" dirty="0" smtClean="0">
                <a:ea typeface="ＭＳ Ｐゴシック" pitchFamily="34" charset="-128"/>
              </a:rPr>
              <a:t> as a background service</a:t>
            </a:r>
          </a:p>
          <a:p>
            <a:pPr>
              <a:spcBef>
                <a:spcPts val="3000"/>
              </a:spcBef>
            </a:pPr>
            <a:r>
              <a:rPr lang="fr-FR" sz="3200" dirty="0" err="1" smtClean="0">
                <a:ea typeface="ＭＳ Ｐゴシック" pitchFamily="34" charset="-128"/>
              </a:rPr>
              <a:t>Kind</a:t>
            </a:r>
            <a:r>
              <a:rPr lang="fr-FR" sz="3200" dirty="0" smtClean="0">
                <a:ea typeface="ＭＳ Ｐゴシック" pitchFamily="34" charset="-128"/>
              </a:rPr>
              <a:t> of </a:t>
            </a:r>
            <a:r>
              <a:rPr lang="fr-FR" sz="3200" dirty="0" err="1" smtClean="0">
                <a:ea typeface="ＭＳ Ｐゴシック" pitchFamily="34" charset="-128"/>
              </a:rPr>
              <a:t>missing</a:t>
            </a:r>
            <a:r>
              <a:rPr lang="fr-FR" sz="3200" dirty="0" smtClean="0">
                <a:ea typeface="ＭＳ Ｐゴシック" pitchFamily="34" charset="-128"/>
              </a:rPr>
              <a:t> </a:t>
            </a:r>
            <a:r>
              <a:rPr lang="fr-FR" sz="3200" dirty="0" err="1" smtClean="0">
                <a:ea typeface="ＭＳ Ｐゴシック" pitchFamily="34" charset="-128"/>
              </a:rPr>
              <a:t>link</a:t>
            </a:r>
            <a:r>
              <a:rPr lang="fr-FR" sz="3200" dirty="0" smtClean="0">
                <a:ea typeface="ＭＳ Ｐゴシック" pitchFamily="34" charset="-128"/>
              </a:rPr>
              <a:t> </a:t>
            </a:r>
            <a:r>
              <a:rPr lang="fr-FR" sz="3200" dirty="0" err="1" smtClean="0">
                <a:ea typeface="ＭＳ Ｐゴシック" pitchFamily="34" charset="-128"/>
              </a:rPr>
              <a:t>between</a:t>
            </a:r>
            <a:r>
              <a:rPr lang="fr-FR" sz="3200" dirty="0" smtClean="0">
                <a:ea typeface="ＭＳ Ｐゴシック" pitchFamily="34" charset="-128"/>
              </a:rPr>
              <a:t> the </a:t>
            </a:r>
            <a:r>
              <a:rPr lang="fr-FR" sz="3200" dirty="0" err="1" smtClean="0">
                <a:ea typeface="ＭＳ Ｐゴシック" pitchFamily="34" charset="-128"/>
              </a:rPr>
              <a:t>two</a:t>
            </a:r>
            <a:r>
              <a:rPr lang="fr-FR" sz="3200" dirty="0" smtClean="0">
                <a:ea typeface="ＭＳ Ｐゴシック" pitchFamily="34" charset="-128"/>
              </a:rPr>
              <a:t> </a:t>
            </a:r>
            <a:r>
              <a:rPr lang="fr-FR" sz="3200" dirty="0" err="1" smtClean="0">
                <a:ea typeface="ＭＳ Ｐゴシック" pitchFamily="34" charset="-128"/>
              </a:rPr>
              <a:t>others</a:t>
            </a:r>
            <a:r>
              <a:rPr lang="fr-FR" sz="3200" dirty="0" smtClean="0">
                <a:ea typeface="ＭＳ Ｐゴシック" pitchFamily="34" charset="-128"/>
              </a:rPr>
              <a:t>:</a:t>
            </a:r>
          </a:p>
          <a:p>
            <a:pPr lvl="1">
              <a:spcBef>
                <a:spcPts val="600"/>
              </a:spcBef>
            </a:pPr>
            <a:r>
              <a:rPr lang="fr-FR" dirty="0" smtClean="0">
                <a:ea typeface="ＭＳ Ｐゴシック" pitchFamily="34" charset="-128"/>
              </a:rPr>
              <a:t>Use of Chrome API as extensions</a:t>
            </a:r>
          </a:p>
          <a:p>
            <a:pPr lvl="1">
              <a:spcBef>
                <a:spcPts val="600"/>
              </a:spcBef>
            </a:pPr>
            <a:r>
              <a:rPr lang="fr-FR" dirty="0" err="1" smtClean="0">
                <a:ea typeface="ＭＳ Ｐゴシック" pitchFamily="34" charset="-128"/>
              </a:rPr>
              <a:t>Same</a:t>
            </a:r>
            <a:r>
              <a:rPr lang="fr-FR" dirty="0" smtClean="0">
                <a:ea typeface="ＭＳ Ｐゴシック" pitchFamily="34" charset="-128"/>
              </a:rPr>
              <a:t> look-and-</a:t>
            </a:r>
            <a:r>
              <a:rPr lang="fr-FR" dirty="0" err="1" smtClean="0">
                <a:ea typeface="ＭＳ Ｐゴシック" pitchFamily="34" charset="-128"/>
              </a:rPr>
              <a:t>feel</a:t>
            </a:r>
            <a:r>
              <a:rPr lang="fr-FR" dirty="0" smtClean="0">
                <a:ea typeface="ＭＳ Ｐゴシック" pitchFamily="34" charset="-128"/>
              </a:rPr>
              <a:t> as </a:t>
            </a:r>
            <a:r>
              <a:rPr lang="fr-FR" dirty="0" err="1" smtClean="0">
                <a:ea typeface="ＭＳ Ｐゴシック" pitchFamily="34" charset="-128"/>
              </a:rPr>
              <a:t>hosted</a:t>
            </a:r>
            <a:r>
              <a:rPr lang="fr-FR" dirty="0" smtClean="0">
                <a:ea typeface="ＭＳ Ｐゴシック" pitchFamily="34" charset="-128"/>
              </a:rPr>
              <a:t> </a:t>
            </a:r>
            <a:r>
              <a:rPr lang="fr-FR" dirty="0" err="1" smtClean="0">
                <a:ea typeface="ＭＳ Ｐゴシック" pitchFamily="34" charset="-128"/>
              </a:rPr>
              <a:t>apps</a:t>
            </a:r>
            <a:endParaRPr lang="fr-FR" dirty="0" smtClean="0">
              <a:ea typeface="ＭＳ Ｐゴシック" pitchFamily="34" charset="-128"/>
            </a:endParaRPr>
          </a:p>
          <a:p>
            <a:pPr>
              <a:spcBef>
                <a:spcPts val="3000"/>
              </a:spcBef>
            </a:pPr>
            <a:endParaRPr lang="fr-FR" sz="3200" dirty="0" smtClean="0">
              <a:ea typeface="ＭＳ Ｐゴシック" pitchFamily="34" charset="-128"/>
            </a:endParaRPr>
          </a:p>
          <a:p>
            <a:pPr>
              <a:spcBef>
                <a:spcPts val="3000"/>
              </a:spcBef>
            </a:pPr>
            <a:endParaRPr lang="en-US" sz="32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125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Packaged</a:t>
            </a:r>
            <a:r>
              <a:rPr lang="fr-FR" dirty="0" smtClean="0">
                <a:ea typeface="ＭＳ Ｐゴシック" pitchFamily="34" charset="-128"/>
              </a:rPr>
              <a:t> </a:t>
            </a:r>
            <a:r>
              <a:rPr lang="fr-FR" dirty="0" err="1" smtClean="0">
                <a:ea typeface="ＭＳ Ｐゴシック" pitchFamily="34" charset="-128"/>
              </a:rPr>
              <a:t>app</a:t>
            </a:r>
            <a:r>
              <a:rPr lang="fr-FR" dirty="0" smtClean="0">
                <a:ea typeface="ＭＳ Ｐゴシック" pitchFamily="34" charset="-128"/>
              </a:rPr>
              <a:t> </a:t>
            </a:r>
            <a:r>
              <a:rPr lang="fr-FR" dirty="0" err="1" smtClean="0">
                <a:ea typeface="ＭＳ Ｐゴシック" pitchFamily="34" charset="-128"/>
              </a:rPr>
              <a:t>example</a:t>
            </a:r>
            <a:r>
              <a:rPr lang="fr-FR" dirty="0" smtClean="0">
                <a:ea typeface="ＭＳ Ｐゴシック" pitchFamily="34" charset="-128"/>
              </a:rPr>
              <a:t> – </a:t>
            </a:r>
            <a:r>
              <a:rPr lang="fr-FR" dirty="0" err="1" smtClean="0">
                <a:ea typeface="ＭＳ Ｐゴシック" pitchFamily="34" charset="-128"/>
              </a:rPr>
              <a:t>Calculator</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pic>
        <p:nvPicPr>
          <p:cNvPr id="3076" name="Picture 4"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312" y="1114803"/>
            <a:ext cx="7575376" cy="3916814"/>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00943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One </a:t>
            </a:r>
            <a:r>
              <a:rPr lang="fr-FR" dirty="0" err="1" smtClean="0">
                <a:ea typeface="ＭＳ Ｐゴシック" pitchFamily="34" charset="-128"/>
              </a:rPr>
              <a:t>app</a:t>
            </a:r>
            <a:r>
              <a:rPr lang="fr-FR" dirty="0" smtClean="0">
                <a:ea typeface="ＭＳ Ｐゴシック" pitchFamily="34" charset="-128"/>
              </a:rPr>
              <a:t> to </a:t>
            </a:r>
            <a:r>
              <a:rPr lang="fr-FR" dirty="0" err="1" smtClean="0">
                <a:ea typeface="ＭＳ Ｐゴシック" pitchFamily="34" charset="-128"/>
              </a:rPr>
              <a:t>rule</a:t>
            </a:r>
            <a:r>
              <a:rPr lang="fr-FR" dirty="0" smtClean="0">
                <a:ea typeface="ＭＳ Ｐゴシック" pitchFamily="34" charset="-128"/>
              </a:rPr>
              <a:t> </a:t>
            </a:r>
            <a:r>
              <a:rPr lang="fr-FR" dirty="0" err="1" smtClean="0">
                <a:ea typeface="ＭＳ Ｐゴシック" pitchFamily="34" charset="-128"/>
              </a:rPr>
              <a:t>them</a:t>
            </a:r>
            <a:r>
              <a:rPr lang="fr-FR" dirty="0" smtClean="0">
                <a:ea typeface="ＭＳ Ｐゴシック" pitchFamily="34" charset="-128"/>
              </a:rPr>
              <a:t> all</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Different</a:t>
            </a:r>
            <a:r>
              <a:rPr lang="fr-FR" sz="3200" dirty="0" smtClean="0">
                <a:ea typeface="ＭＳ Ｐゴシック" pitchFamily="34" charset="-128"/>
              </a:rPr>
              <a:t> </a:t>
            </a:r>
            <a:r>
              <a:rPr lang="fr-FR" sz="3200" dirty="0" err="1" smtClean="0">
                <a:ea typeface="ＭＳ Ｐゴシック" pitchFamily="34" charset="-128"/>
              </a:rPr>
              <a:t>systems</a:t>
            </a:r>
            <a:r>
              <a:rPr lang="fr-FR" sz="3200" dirty="0" smtClean="0">
                <a:ea typeface="ＭＳ Ｐゴシック" pitchFamily="34" charset="-128"/>
              </a:rPr>
              <a:t> for </a:t>
            </a:r>
            <a:r>
              <a:rPr lang="fr-FR" sz="3200" dirty="0" err="1" smtClean="0">
                <a:ea typeface="ＭＳ Ｐゴシック" pitchFamily="34" charset="-128"/>
              </a:rPr>
              <a:t>different</a:t>
            </a:r>
            <a:r>
              <a:rPr lang="fr-FR" sz="3200" dirty="0" smtClean="0">
                <a:ea typeface="ＭＳ Ｐゴシック" pitchFamily="34" charset="-128"/>
              </a:rPr>
              <a:t> uses</a:t>
            </a:r>
          </a:p>
          <a:p>
            <a:pPr>
              <a:spcBef>
                <a:spcPts val="3000"/>
              </a:spcBef>
            </a:pPr>
            <a:r>
              <a:rPr lang="fr-FR" sz="3200" dirty="0" err="1" smtClean="0">
                <a:ea typeface="ＭＳ Ｐゴシック" pitchFamily="34" charset="-128"/>
              </a:rPr>
              <a:t>Choose</a:t>
            </a:r>
            <a:r>
              <a:rPr lang="fr-FR" sz="3200" dirty="0" smtClean="0">
                <a:ea typeface="ＭＳ Ｐゴシック" pitchFamily="34" charset="-128"/>
              </a:rPr>
              <a:t> </a:t>
            </a:r>
            <a:r>
              <a:rPr lang="fr-FR" sz="3200" dirty="0" err="1" smtClean="0">
                <a:ea typeface="ＭＳ Ｐゴシック" pitchFamily="34" charset="-128"/>
              </a:rPr>
              <a:t>wisely</a:t>
            </a:r>
            <a:r>
              <a:rPr lang="fr-FR" sz="3200" dirty="0" smtClean="0">
                <a:ea typeface="ＭＳ Ｐゴシック" pitchFamily="34" charset="-128"/>
              </a:rPr>
              <a:t> </a:t>
            </a:r>
            <a:r>
              <a:rPr lang="fr-FR" sz="3200" dirty="0" err="1" smtClean="0">
                <a:ea typeface="ＭＳ Ｐゴシック" pitchFamily="34" charset="-128"/>
              </a:rPr>
              <a:t>what</a:t>
            </a:r>
            <a:r>
              <a:rPr lang="fr-FR" sz="3200" dirty="0" smtClean="0">
                <a:ea typeface="ＭＳ Ｐゴシック" pitchFamily="34" charset="-128"/>
              </a:rPr>
              <a:t> </a:t>
            </a:r>
            <a:r>
              <a:rPr lang="fr-FR" sz="3200" dirty="0" err="1" smtClean="0">
                <a:ea typeface="ＭＳ Ｐゴシック" pitchFamily="34" charset="-128"/>
              </a:rPr>
              <a:t>you</a:t>
            </a:r>
            <a:r>
              <a:rPr lang="fr-FR" sz="3200" dirty="0" smtClean="0">
                <a:ea typeface="ＭＳ Ｐゴシック" pitchFamily="34" charset="-128"/>
              </a:rPr>
              <a:t> </a:t>
            </a:r>
            <a:r>
              <a:rPr lang="fr-FR" sz="3200" dirty="0" err="1" smtClean="0">
                <a:ea typeface="ＭＳ Ｐゴシック" pitchFamily="34" charset="-128"/>
              </a:rPr>
              <a:t>want</a:t>
            </a:r>
            <a:r>
              <a:rPr lang="fr-FR" sz="3200" dirty="0" smtClean="0">
                <a:ea typeface="ＭＳ Ｐゴシック" pitchFamily="34" charset="-128"/>
              </a:rPr>
              <a:t> to do</a:t>
            </a:r>
          </a:p>
          <a:p>
            <a:pPr>
              <a:spcBef>
                <a:spcPts val="3000"/>
              </a:spcBef>
            </a:pPr>
            <a:r>
              <a:rPr lang="fr-FR" sz="3200" dirty="0" smtClean="0">
                <a:ea typeface="ＭＳ Ｐゴシック" pitchFamily="34" charset="-128"/>
              </a:rPr>
              <a:t>This </a:t>
            </a:r>
            <a:r>
              <a:rPr lang="fr-FR" sz="3200" dirty="0" err="1" smtClean="0">
                <a:ea typeface="ＭＳ Ｐゴシック" pitchFamily="34" charset="-128"/>
              </a:rPr>
              <a:t>flowchart</a:t>
            </a:r>
            <a:r>
              <a:rPr lang="fr-FR" sz="3200" dirty="0" smtClean="0">
                <a:ea typeface="ＭＳ Ｐゴシック" pitchFamily="34" charset="-128"/>
              </a:rPr>
              <a:t> </a:t>
            </a:r>
            <a:r>
              <a:rPr lang="fr-FR" sz="3200" dirty="0" err="1" smtClean="0">
                <a:ea typeface="ＭＳ Ｐゴシック" pitchFamily="34" charset="-128"/>
              </a:rPr>
              <a:t>can</a:t>
            </a:r>
            <a:r>
              <a:rPr lang="fr-FR" sz="3200" dirty="0" smtClean="0">
                <a:ea typeface="ＭＳ Ｐゴシック" pitchFamily="34" charset="-128"/>
              </a:rPr>
              <a:t> help </a:t>
            </a:r>
            <a:r>
              <a:rPr lang="fr-FR" sz="3200" dirty="0" err="1" smtClean="0">
                <a:ea typeface="ＭＳ Ｐゴシック" pitchFamily="34" charset="-128"/>
              </a:rPr>
              <a:t>you</a:t>
            </a:r>
            <a:r>
              <a:rPr lang="fr-FR" sz="3200" dirty="0" smtClean="0">
                <a:ea typeface="ＭＳ Ｐゴシック" pitchFamily="34" charset="-128"/>
              </a:rPr>
              <a:t>:</a:t>
            </a:r>
          </a:p>
          <a:p>
            <a:pPr marL="0" indent="0" algn="ctr">
              <a:spcBef>
                <a:spcPts val="600"/>
              </a:spcBef>
              <a:buNone/>
            </a:pPr>
            <a:r>
              <a:rPr lang="fr-FR" sz="2400" dirty="0">
                <a:ea typeface="ＭＳ Ｐゴシック" pitchFamily="34" charset="-128"/>
                <a:hlinkClick r:id="rId3"/>
              </a:rPr>
              <a:t>https://</a:t>
            </a:r>
            <a:r>
              <a:rPr lang="fr-FR" sz="2400" dirty="0" smtClean="0">
                <a:ea typeface="ＭＳ Ｐゴシック" pitchFamily="34" charset="-128"/>
                <a:hlinkClick r:id="rId3"/>
              </a:rPr>
              <a:t>developers.google.com/chrome/web-store/docs/choosing</a:t>
            </a:r>
            <a:endParaRPr lang="fr-FR" sz="2400" dirty="0" smtClean="0">
              <a:ea typeface="ＭＳ Ｐゴシック" pitchFamily="34" charset="-128"/>
            </a:endParaRPr>
          </a:p>
          <a:p>
            <a:pPr marL="0" indent="0" algn="ctr">
              <a:spcBef>
                <a:spcPts val="600"/>
              </a:spcBef>
              <a:buNone/>
            </a:pPr>
            <a:endParaRPr lang="fr-FR" sz="3200" dirty="0" smtClean="0">
              <a:ea typeface="ＭＳ Ｐゴシック" pitchFamily="34" charset="-128"/>
            </a:endParaRPr>
          </a:p>
          <a:p>
            <a:pPr>
              <a:spcBef>
                <a:spcPts val="3000"/>
              </a:spcBef>
            </a:pPr>
            <a:endParaRPr lang="fr-FR" dirty="0" smtClean="0">
              <a:ea typeface="ＭＳ Ｐゴシック" pitchFamily="34" charset="-128"/>
            </a:endParaRPr>
          </a:p>
          <a:p>
            <a:pPr>
              <a:spcBef>
                <a:spcPts val="3000"/>
              </a:spcBef>
            </a:pPr>
            <a:endParaRPr lang="fr-FR" sz="3200" dirty="0" smtClean="0">
              <a:ea typeface="ＭＳ Ｐゴシック" pitchFamily="34" charset="-128"/>
            </a:endParaRPr>
          </a:p>
          <a:p>
            <a:pPr>
              <a:spcBef>
                <a:spcPts val="3000"/>
              </a:spcBef>
            </a:pPr>
            <a:endParaRPr lang="en-US" sz="32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257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Technical</a:t>
            </a:r>
            <a:r>
              <a:rPr lang="fr-FR" dirty="0" smtClean="0">
                <a:ea typeface="ＭＳ Ｐゴシック" pitchFamily="34" charset="-128"/>
              </a:rPr>
              <a:t> informations</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These</a:t>
            </a:r>
            <a:r>
              <a:rPr lang="fr-FR" sz="3200" dirty="0" smtClean="0">
                <a:ea typeface="ＭＳ Ｐゴシック" pitchFamily="34" charset="-128"/>
              </a:rPr>
              <a:t> </a:t>
            </a:r>
            <a:r>
              <a:rPr lang="fr-FR" sz="3200" dirty="0" err="1" smtClean="0">
                <a:ea typeface="ＭＳ Ｐゴシック" pitchFamily="34" charset="-128"/>
              </a:rPr>
              <a:t>three</a:t>
            </a:r>
            <a:r>
              <a:rPr lang="fr-FR" sz="3200" dirty="0" smtClean="0">
                <a:ea typeface="ＭＳ Ｐゴシック" pitchFamily="34" charset="-128"/>
              </a:rPr>
              <a:t> are </a:t>
            </a:r>
            <a:r>
              <a:rPr lang="fr-FR" sz="3200" dirty="0" err="1" smtClean="0">
                <a:ea typeface="ＭＳ Ｐゴシック" pitchFamily="34" charset="-128"/>
              </a:rPr>
              <a:t>designed</a:t>
            </a:r>
            <a:r>
              <a:rPr lang="fr-FR" sz="3200" dirty="0" smtClean="0">
                <a:ea typeface="ＭＳ Ｐゴシック" pitchFamily="34" charset="-128"/>
              </a:rPr>
              <a:t> </a:t>
            </a:r>
            <a:r>
              <a:rPr lang="fr-FR" sz="3200" dirty="0" err="1" smtClean="0">
                <a:ea typeface="ＭＳ Ｐゴシック" pitchFamily="34" charset="-128"/>
              </a:rPr>
              <a:t>with</a:t>
            </a:r>
            <a:r>
              <a:rPr lang="fr-FR" sz="3200" dirty="0" smtClean="0">
                <a:ea typeface="ＭＳ Ｐゴシック" pitchFamily="34" charset="-128"/>
              </a:rPr>
              <a:t> web standards</a:t>
            </a:r>
          </a:p>
          <a:p>
            <a:pPr lvl="1">
              <a:spcBef>
                <a:spcPts val="600"/>
              </a:spcBef>
            </a:pPr>
            <a:r>
              <a:rPr lang="fr-FR" sz="2800" dirty="0" err="1" smtClean="0">
                <a:ea typeface="ＭＳ Ｐゴシック" pitchFamily="34" charset="-128"/>
              </a:rPr>
              <a:t>Means</a:t>
            </a:r>
            <a:r>
              <a:rPr lang="fr-FR" sz="2800" dirty="0" smtClean="0">
                <a:ea typeface="ＭＳ Ｐゴシック" pitchFamily="34" charset="-128"/>
              </a:rPr>
              <a:t> HTML, CSS and JavaScript</a:t>
            </a:r>
          </a:p>
          <a:p>
            <a:pPr>
              <a:spcBef>
                <a:spcPts val="3000"/>
              </a:spcBef>
            </a:pPr>
            <a:r>
              <a:rPr lang="fr-FR" sz="3200" dirty="0" smtClean="0">
                <a:ea typeface="ＭＳ Ｐゴシック" pitchFamily="34" charset="-128"/>
              </a:rPr>
              <a:t>Apps </a:t>
            </a:r>
            <a:r>
              <a:rPr lang="fr-FR" sz="3200" dirty="0" err="1" smtClean="0">
                <a:ea typeface="ＭＳ Ｐゴシック" pitchFamily="34" charset="-128"/>
              </a:rPr>
              <a:t>will</a:t>
            </a:r>
            <a:r>
              <a:rPr lang="fr-FR" sz="3200" dirty="0" smtClean="0">
                <a:ea typeface="ＭＳ Ｐゴシック" pitchFamily="34" charset="-128"/>
              </a:rPr>
              <a:t> </a:t>
            </a:r>
            <a:r>
              <a:rPr lang="fr-FR" sz="3200" dirty="0" err="1" smtClean="0">
                <a:ea typeface="ＭＳ Ｐゴシック" pitchFamily="34" charset="-128"/>
              </a:rPr>
              <a:t>mostly</a:t>
            </a:r>
            <a:r>
              <a:rPr lang="fr-FR" sz="3200" dirty="0" smtClean="0">
                <a:ea typeface="ＭＳ Ｐゴシック" pitchFamily="34" charset="-128"/>
              </a:rPr>
              <a:t> </a:t>
            </a:r>
            <a:r>
              <a:rPr lang="fr-FR" sz="3200" dirty="0" err="1" smtClean="0">
                <a:ea typeface="ＭＳ Ｐゴシック" pitchFamily="34" charset="-128"/>
              </a:rPr>
              <a:t>be</a:t>
            </a:r>
            <a:r>
              <a:rPr lang="fr-FR" sz="3200" dirty="0" smtClean="0">
                <a:ea typeface="ＭＳ Ｐゴシック" pitchFamily="34" charset="-128"/>
              </a:rPr>
              <a:t> </a:t>
            </a:r>
            <a:r>
              <a:rPr lang="fr-FR" sz="3200" dirty="0" err="1" smtClean="0">
                <a:ea typeface="ＭＳ Ｐゴシック" pitchFamily="34" charset="-128"/>
              </a:rPr>
              <a:t>launched</a:t>
            </a:r>
            <a:r>
              <a:rPr lang="fr-FR" sz="3200" dirty="0" smtClean="0">
                <a:ea typeface="ＭＳ Ｐゴシック" pitchFamily="34" charset="-128"/>
              </a:rPr>
              <a:t> </a:t>
            </a:r>
            <a:r>
              <a:rPr lang="fr-FR" sz="3200" dirty="0" err="1" smtClean="0">
                <a:ea typeface="ＭＳ Ｐゴシック" pitchFamily="34" charset="-128"/>
              </a:rPr>
              <a:t>with</a:t>
            </a:r>
            <a:r>
              <a:rPr lang="fr-FR" sz="3200" dirty="0" smtClean="0">
                <a:ea typeface="ＭＳ Ｐゴシック" pitchFamily="34" charset="-128"/>
              </a:rPr>
              <a:t> </a:t>
            </a:r>
            <a:r>
              <a:rPr lang="fr-FR" sz="3200" dirty="0" err="1" smtClean="0">
                <a:ea typeface="ＭＳ Ｐゴシック" pitchFamily="34" charset="-128"/>
              </a:rPr>
              <a:t>Webkit</a:t>
            </a:r>
            <a:endParaRPr lang="fr-FR" sz="3200" dirty="0" smtClean="0">
              <a:ea typeface="ＭＳ Ｐゴシック" pitchFamily="34" charset="-128"/>
            </a:endParaRPr>
          </a:p>
          <a:p>
            <a:pPr lvl="1">
              <a:spcBef>
                <a:spcPts val="600"/>
              </a:spcBef>
            </a:pPr>
            <a:r>
              <a:rPr lang="fr-FR" sz="2800" dirty="0" smtClean="0">
                <a:ea typeface="ＭＳ Ｐゴシック" pitchFamily="34" charset="-128"/>
              </a:rPr>
              <a:t>Be </a:t>
            </a:r>
            <a:r>
              <a:rPr lang="fr-FR" sz="2800" dirty="0" err="1" smtClean="0">
                <a:ea typeface="ＭＳ Ｐゴシック" pitchFamily="34" charset="-128"/>
              </a:rPr>
              <a:t>careful</a:t>
            </a:r>
            <a:r>
              <a:rPr lang="fr-FR" sz="2800" dirty="0" smtClean="0">
                <a:ea typeface="ＭＳ Ｐゴシック" pitchFamily="34" charset="-128"/>
              </a:rPr>
              <a:t> to use </a:t>
            </a:r>
            <a:r>
              <a:rPr lang="fr-FR" sz="2800" dirty="0" err="1" smtClean="0">
                <a:ea typeface="ＭＳ Ｐゴシック" pitchFamily="34" charset="-128"/>
              </a:rPr>
              <a:t>Webkit</a:t>
            </a:r>
            <a:r>
              <a:rPr lang="fr-FR" sz="2800" dirty="0" smtClean="0">
                <a:ea typeface="ＭＳ Ｐゴシック" pitchFamily="34" charset="-128"/>
              </a:rPr>
              <a:t> </a:t>
            </a:r>
            <a:r>
              <a:rPr lang="fr-FR" sz="2800" dirty="0" err="1" smtClean="0">
                <a:ea typeface="ＭＳ Ｐゴシック" pitchFamily="34" charset="-128"/>
              </a:rPr>
              <a:t>supported</a:t>
            </a:r>
            <a:r>
              <a:rPr lang="fr-FR" sz="2800" dirty="0" smtClean="0">
                <a:ea typeface="ＭＳ Ｐゴシック" pitchFamily="34" charset="-128"/>
              </a:rPr>
              <a:t> APIs</a:t>
            </a:r>
          </a:p>
          <a:p>
            <a:pPr lvl="1">
              <a:spcBef>
                <a:spcPts val="600"/>
              </a:spcBef>
            </a:pPr>
            <a:endParaRPr lang="fr-FR" sz="2800" dirty="0">
              <a:ea typeface="ＭＳ Ｐゴシック" pitchFamily="34" charset="-128"/>
            </a:endParaRPr>
          </a:p>
          <a:p>
            <a:pPr>
              <a:spcBef>
                <a:spcPts val="600"/>
              </a:spcBef>
            </a:pPr>
            <a:r>
              <a:rPr lang="fr-FR" sz="3200" dirty="0" err="1" smtClean="0">
                <a:ea typeface="ＭＳ Ｐゴシック" pitchFamily="34" charset="-128"/>
              </a:rPr>
              <a:t>We’ll</a:t>
            </a:r>
            <a:r>
              <a:rPr lang="fr-FR" sz="3200" dirty="0" smtClean="0">
                <a:ea typeface="ＭＳ Ｐゴシック" pitchFamily="34" charset="-128"/>
              </a:rPr>
              <a:t> </a:t>
            </a:r>
            <a:r>
              <a:rPr lang="fr-FR" sz="3200" dirty="0" err="1" smtClean="0">
                <a:ea typeface="ＭＳ Ｐゴシック" pitchFamily="34" charset="-128"/>
              </a:rPr>
              <a:t>see</a:t>
            </a:r>
            <a:r>
              <a:rPr lang="fr-FR" sz="3200" dirty="0" smtClean="0">
                <a:ea typeface="ＭＳ Ｐゴシック" pitchFamily="34" charset="-128"/>
              </a:rPr>
              <a:t> </a:t>
            </a:r>
            <a:r>
              <a:rPr lang="fr-FR" sz="3200" dirty="0" err="1" smtClean="0">
                <a:ea typeface="ＭＳ Ｐゴシック" pitchFamily="34" charset="-128"/>
              </a:rPr>
              <a:t>apps</a:t>
            </a:r>
            <a:r>
              <a:rPr lang="fr-FR" sz="3200" dirty="0" smtClean="0">
                <a:ea typeface="ＭＳ Ｐゴシック" pitchFamily="34" charset="-128"/>
              </a:rPr>
              <a:t> in </a:t>
            </a:r>
            <a:r>
              <a:rPr lang="fr-FR" sz="3200" dirty="0" err="1" smtClean="0">
                <a:ea typeface="ＭＳ Ｐゴシック" pitchFamily="34" charset="-128"/>
              </a:rPr>
              <a:t>this</a:t>
            </a:r>
            <a:r>
              <a:rPr lang="fr-FR" sz="3200" dirty="0" smtClean="0">
                <a:ea typeface="ＭＳ Ｐゴシック" pitchFamily="34" charset="-128"/>
              </a:rPr>
              <a:t> course, not extensions</a:t>
            </a:r>
            <a:endParaRPr lang="en-US" sz="32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257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Upload</a:t>
            </a:r>
            <a:r>
              <a:rPr lang="fr-FR" dirty="0" smtClean="0">
                <a:ea typeface="ＭＳ Ｐゴシック" pitchFamily="34" charset="-128"/>
              </a:rPr>
              <a:t> informations</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When</a:t>
            </a:r>
            <a:r>
              <a:rPr lang="fr-FR" sz="3200" dirty="0" smtClean="0">
                <a:ea typeface="ＭＳ Ｐゴシック" pitchFamily="34" charset="-128"/>
              </a:rPr>
              <a:t> </a:t>
            </a:r>
            <a:r>
              <a:rPr lang="fr-FR" sz="3200" dirty="0" err="1" smtClean="0">
                <a:ea typeface="ＭＳ Ｐゴシック" pitchFamily="34" charset="-128"/>
              </a:rPr>
              <a:t>your</a:t>
            </a:r>
            <a:r>
              <a:rPr lang="fr-FR" sz="3200" dirty="0" smtClean="0">
                <a:ea typeface="ＭＳ Ｐゴシック" pitchFamily="34" charset="-128"/>
              </a:rPr>
              <a:t> </a:t>
            </a:r>
            <a:r>
              <a:rPr lang="fr-FR" sz="3200" dirty="0" err="1" smtClean="0">
                <a:ea typeface="ＭＳ Ｐゴシック" pitchFamily="34" charset="-128"/>
              </a:rPr>
              <a:t>app</a:t>
            </a:r>
            <a:r>
              <a:rPr lang="fr-FR" sz="3200" dirty="0" smtClean="0">
                <a:ea typeface="ＭＳ Ｐゴシック" pitchFamily="34" charset="-128"/>
              </a:rPr>
              <a:t> </a:t>
            </a:r>
            <a:r>
              <a:rPr lang="fr-FR" sz="3200" dirty="0" err="1" smtClean="0">
                <a:ea typeface="ＭＳ Ｐゴシック" pitchFamily="34" charset="-128"/>
              </a:rPr>
              <a:t>is</a:t>
            </a:r>
            <a:r>
              <a:rPr lang="fr-FR" sz="3200" dirty="0" smtClean="0">
                <a:ea typeface="ＭＳ Ｐゴシック" pitchFamily="34" charset="-128"/>
              </a:rPr>
              <a:t> </a:t>
            </a:r>
            <a:r>
              <a:rPr lang="fr-FR" sz="3200" dirty="0" err="1" smtClean="0">
                <a:ea typeface="ＭＳ Ｐゴシック" pitchFamily="34" charset="-128"/>
              </a:rPr>
              <a:t>done</a:t>
            </a:r>
            <a:r>
              <a:rPr lang="fr-FR" sz="3200" dirty="0" smtClean="0">
                <a:ea typeface="ＭＳ Ｐゴシック" pitchFamily="34" charset="-128"/>
              </a:rPr>
              <a:t>, </a:t>
            </a:r>
            <a:r>
              <a:rPr lang="fr-FR" sz="3200" dirty="0" err="1" smtClean="0">
                <a:ea typeface="ＭＳ Ｐゴシック" pitchFamily="34" charset="-128"/>
              </a:rPr>
              <a:t>you</a:t>
            </a:r>
            <a:r>
              <a:rPr lang="fr-FR" sz="3200" dirty="0" smtClean="0">
                <a:ea typeface="ＭＳ Ｐゴシック" pitchFamily="34" charset="-128"/>
              </a:rPr>
              <a:t> </a:t>
            </a:r>
            <a:r>
              <a:rPr lang="fr-FR" sz="3200" dirty="0" err="1" smtClean="0">
                <a:ea typeface="ＭＳ Ｐゴシック" pitchFamily="34" charset="-128"/>
              </a:rPr>
              <a:t>can</a:t>
            </a:r>
            <a:r>
              <a:rPr lang="fr-FR" sz="3200" dirty="0" smtClean="0">
                <a:ea typeface="ＭＳ Ｐゴシック" pitchFamily="34" charset="-128"/>
              </a:rPr>
              <a:t> </a:t>
            </a:r>
            <a:r>
              <a:rPr lang="fr-FR" sz="3200" dirty="0" err="1" smtClean="0">
                <a:ea typeface="ＭＳ Ｐゴシック" pitchFamily="34" charset="-128"/>
              </a:rPr>
              <a:t>upload</a:t>
            </a:r>
            <a:r>
              <a:rPr lang="fr-FR" sz="3200" dirty="0" smtClean="0">
                <a:ea typeface="ＭＳ Ｐゴシック" pitchFamily="34" charset="-128"/>
              </a:rPr>
              <a:t> </a:t>
            </a:r>
            <a:r>
              <a:rPr lang="fr-FR" sz="3200" dirty="0" err="1" smtClean="0">
                <a:ea typeface="ＭＳ Ｐゴシック" pitchFamily="34" charset="-128"/>
              </a:rPr>
              <a:t>it</a:t>
            </a:r>
            <a:r>
              <a:rPr lang="fr-FR" sz="3200" dirty="0" smtClean="0">
                <a:ea typeface="ＭＳ Ｐゴシック" pitchFamily="34" charset="-128"/>
              </a:rPr>
              <a:t> to the </a:t>
            </a:r>
            <a:r>
              <a:rPr lang="fr-FR" sz="3200" b="1" dirty="0" smtClean="0">
                <a:ea typeface="ＭＳ Ｐゴシック" pitchFamily="34" charset="-128"/>
              </a:rPr>
              <a:t>Chrome Web Store</a:t>
            </a:r>
          </a:p>
          <a:p>
            <a:pPr lvl="1">
              <a:spcBef>
                <a:spcPts val="600"/>
              </a:spcBef>
            </a:pPr>
            <a:r>
              <a:rPr lang="fr-FR" dirty="0" smtClean="0">
                <a:ea typeface="ＭＳ Ｐゴシック" pitchFamily="34" charset="-128"/>
              </a:rPr>
              <a:t>App must </a:t>
            </a:r>
            <a:r>
              <a:rPr lang="fr-FR" dirty="0" err="1" smtClean="0">
                <a:ea typeface="ＭＳ Ｐゴシック" pitchFamily="34" charset="-128"/>
              </a:rPr>
              <a:t>be</a:t>
            </a:r>
            <a:r>
              <a:rPr lang="fr-FR" dirty="0" smtClean="0">
                <a:ea typeface="ＭＳ Ｐゴシック" pitchFamily="34" charset="-128"/>
              </a:rPr>
              <a:t> </a:t>
            </a:r>
            <a:r>
              <a:rPr lang="fr-FR" dirty="0" err="1" smtClean="0">
                <a:ea typeface="ＭＳ Ｐゴシック" pitchFamily="34" charset="-128"/>
              </a:rPr>
              <a:t>valid</a:t>
            </a:r>
            <a:r>
              <a:rPr lang="fr-FR" dirty="0" smtClean="0">
                <a:ea typeface="ＭＳ Ｐゴシック" pitchFamily="34" charset="-128"/>
              </a:rPr>
              <a:t> </a:t>
            </a:r>
            <a:r>
              <a:rPr lang="fr-FR" dirty="0" err="1" smtClean="0">
                <a:ea typeface="ＭＳ Ｐゴシック" pitchFamily="34" charset="-128"/>
              </a:rPr>
              <a:t>regarding</a:t>
            </a:r>
            <a:r>
              <a:rPr lang="fr-FR" dirty="0" smtClean="0">
                <a:ea typeface="ＭＳ Ｐゴシック" pitchFamily="34" charset="-128"/>
              </a:rPr>
              <a:t> to </a:t>
            </a:r>
            <a:r>
              <a:rPr lang="fr-FR" dirty="0" err="1" smtClean="0">
                <a:ea typeface="ＭＳ Ｐゴシック" pitchFamily="34" charset="-128"/>
              </a:rPr>
              <a:t>Developer</a:t>
            </a:r>
            <a:r>
              <a:rPr lang="fr-FR" dirty="0" smtClean="0">
                <a:ea typeface="ＭＳ Ｐゴシック" pitchFamily="34" charset="-128"/>
              </a:rPr>
              <a:t> Program </a:t>
            </a:r>
            <a:r>
              <a:rPr lang="fr-FR" dirty="0" err="1" smtClean="0">
                <a:ea typeface="ＭＳ Ｐゴシック" pitchFamily="34" charset="-128"/>
              </a:rPr>
              <a:t>Policies</a:t>
            </a:r>
            <a:endParaRPr lang="fr-FR" dirty="0" smtClean="0">
              <a:ea typeface="ＭＳ Ｐゴシック" pitchFamily="34" charset="-128"/>
            </a:endParaRPr>
          </a:p>
          <a:p>
            <a:pPr lvl="1">
              <a:spcBef>
                <a:spcPts val="600"/>
              </a:spcBef>
            </a:pPr>
            <a:r>
              <a:rPr lang="fr-FR" dirty="0" err="1" smtClean="0">
                <a:ea typeface="ＭＳ Ｐゴシック" pitchFamily="34" charset="-128"/>
              </a:rPr>
              <a:t>Mandatory</a:t>
            </a:r>
            <a:r>
              <a:rPr lang="fr-FR" dirty="0" smtClean="0">
                <a:ea typeface="ＭＳ Ｐゴシック" pitchFamily="34" charset="-128"/>
              </a:rPr>
              <a:t> to </a:t>
            </a:r>
            <a:r>
              <a:rPr lang="fr-FR" dirty="0" err="1" smtClean="0">
                <a:ea typeface="ＭＳ Ｐゴシック" pitchFamily="34" charset="-128"/>
              </a:rPr>
              <a:t>pay</a:t>
            </a:r>
            <a:r>
              <a:rPr lang="fr-FR" dirty="0" smtClean="0">
                <a:ea typeface="ＭＳ Ｐゴシック" pitchFamily="34" charset="-128"/>
              </a:rPr>
              <a:t> a 5$ </a:t>
            </a:r>
            <a:r>
              <a:rPr lang="fr-FR" dirty="0" err="1" smtClean="0">
                <a:ea typeface="ＭＳ Ｐゴシック" pitchFamily="34" charset="-128"/>
              </a:rPr>
              <a:t>fee</a:t>
            </a:r>
            <a:r>
              <a:rPr lang="fr-FR" dirty="0" smtClean="0">
                <a:ea typeface="ＭＳ Ｐゴシック" pitchFamily="34" charset="-128"/>
              </a:rPr>
              <a:t> for </a:t>
            </a:r>
            <a:r>
              <a:rPr lang="fr-FR" dirty="0" err="1" smtClean="0">
                <a:ea typeface="ＭＳ Ｐゴシック" pitchFamily="34" charset="-128"/>
              </a:rPr>
              <a:t>your</a:t>
            </a:r>
            <a:r>
              <a:rPr lang="fr-FR" dirty="0" smtClean="0">
                <a:ea typeface="ＭＳ Ｐゴシック" pitchFamily="34" charset="-128"/>
              </a:rPr>
              <a:t> first </a:t>
            </a:r>
            <a:r>
              <a:rPr lang="fr-FR" dirty="0" err="1" smtClean="0">
                <a:ea typeface="ＭＳ Ｐゴシック" pitchFamily="34" charset="-128"/>
              </a:rPr>
              <a:t>upload</a:t>
            </a:r>
            <a:endParaRPr lang="fr-FR" dirty="0" smtClean="0">
              <a:ea typeface="ＭＳ Ｐゴシック" pitchFamily="34" charset="-128"/>
            </a:endParaRPr>
          </a:p>
          <a:p>
            <a:pPr>
              <a:spcBef>
                <a:spcPts val="3000"/>
              </a:spcBef>
            </a:pPr>
            <a:r>
              <a:rPr lang="fr-FR" sz="3200" dirty="0" err="1" smtClean="0">
                <a:ea typeface="ＭＳ Ｐゴシック" pitchFamily="34" charset="-128"/>
              </a:rPr>
              <a:t>Developer</a:t>
            </a:r>
            <a:r>
              <a:rPr lang="fr-FR" sz="3200" dirty="0" smtClean="0">
                <a:ea typeface="ＭＳ Ｐゴシック" pitchFamily="34" charset="-128"/>
              </a:rPr>
              <a:t> </a:t>
            </a:r>
            <a:r>
              <a:rPr lang="fr-FR" sz="3200" dirty="0" err="1" smtClean="0">
                <a:ea typeface="ＭＳ Ｐゴシック" pitchFamily="34" charset="-128"/>
              </a:rPr>
              <a:t>dashboard</a:t>
            </a:r>
            <a:r>
              <a:rPr lang="fr-FR" sz="3200" dirty="0" smtClean="0">
                <a:ea typeface="ＭＳ Ｐゴシック" pitchFamily="34" charset="-128"/>
              </a:rPr>
              <a:t> accessible </a:t>
            </a:r>
            <a:r>
              <a:rPr lang="fr-FR" sz="3200" dirty="0" err="1" smtClean="0">
                <a:ea typeface="ＭＳ Ｐゴシック" pitchFamily="34" charset="-128"/>
              </a:rPr>
              <a:t>at</a:t>
            </a:r>
            <a:r>
              <a:rPr lang="fr-FR" sz="3200" dirty="0" smtClean="0">
                <a:ea typeface="ＭＳ Ｐゴシック" pitchFamily="34" charset="-128"/>
              </a:rPr>
              <a:t>:</a:t>
            </a:r>
          </a:p>
          <a:p>
            <a:pPr marL="0" indent="0" algn="ctr">
              <a:spcBef>
                <a:spcPts val="600"/>
              </a:spcBef>
              <a:buNone/>
            </a:pPr>
            <a:r>
              <a:rPr lang="fr-FR" sz="2400" dirty="0">
                <a:ea typeface="ＭＳ Ｐゴシック" pitchFamily="34" charset="-128"/>
                <a:hlinkClick r:id="rId3"/>
              </a:rPr>
              <a:t>https://</a:t>
            </a:r>
            <a:r>
              <a:rPr lang="fr-FR" sz="2400" dirty="0" smtClean="0">
                <a:ea typeface="ＭＳ Ｐゴシック" pitchFamily="34" charset="-128"/>
                <a:hlinkClick r:id="rId3"/>
              </a:rPr>
              <a:t>chrome.google.com/webstore/developer/dashboard</a:t>
            </a:r>
            <a:endParaRPr lang="fr-FR" sz="2400" dirty="0" smtClean="0">
              <a:ea typeface="ＭＳ Ｐゴシック" pitchFamily="34" charset="-128"/>
            </a:endParaRPr>
          </a:p>
          <a:p>
            <a:pPr>
              <a:spcBef>
                <a:spcPts val="600"/>
              </a:spcBef>
            </a:pPr>
            <a:endParaRPr lang="fr-FR" sz="3200" dirty="0" smtClean="0">
              <a:ea typeface="ＭＳ Ｐゴシック" pitchFamily="34" charset="-128"/>
            </a:endParaRPr>
          </a:p>
          <a:p>
            <a:pPr>
              <a:spcBef>
                <a:spcPts val="3000"/>
              </a:spcBef>
            </a:pPr>
            <a:endParaRPr lang="en-US" sz="32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435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101475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Apps structure</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Chrome Apps</a:t>
            </a:r>
            <a:endParaRPr lang="fr-FR" dirty="0"/>
          </a:p>
        </p:txBody>
      </p:sp>
      <p:sp>
        <p:nvSpPr>
          <p:cNvPr id="4" name="AutoShape 2" descr="data:image/jpeg;base64,/9j/4AAQSkZJRgABAQAAAQABAAD/2wCEAAkGBhAPDw8QDQ8NDxAQDxAQDw8QDxAQEBANFBQVFBUQFBcXHSYeFxklGhIUHy8gIycpLCwsFR4xNTAqNSYrLCkBCQoKDgwOGg8PGikkHyQuKjI1NS0tLzQqLC4pKi8qNTAwLDUtKSksLywsKjApKS8yLCkpLTUsLCw0KiksLCosLP/AABEIAMwAzAMBIgACEQEDEQH/xAAbAAEAAgMBAQAAAAAAAAAAAAAAAQIDBAYFB//EAEAQAAIBAgEHCAUKBgMAAAAAAAABAgMRBAUSITFBUWEGInGBkbHB0RMUMkJSFjM0YnJzdJKh4SMkQ1OC8BWDsv/EABsBAQACAwEBAAAAAAAAAAAAAAABBQIDBAYH/8QAOBEAAgEDAAYHBgUEAwAAAAAAAAECAwQRBRIhMUFxBlFhkaGx0RMiQlLB4RUyM4HwNFNy8RQWQ//aAAwDAQACEQMRAD8A+4gAAAAAAAAAAAAAAAAAAAAAAAAAAAAAAAAAAAAAAAAAAAAAAAAAAAAA1Mo5RjQim05Sk7QgtcpeXE8udarPTVquC+Cm81Lg5a2Ycp1H65LO9yisxcXrf6s15ybd3pPDaVvbmtXlShJxhHZs3tltRoKMU+LWf9GaVKjtvLi5TfiQqFP3KlSm/q1Jrv0GAgpPYyTypyzzOnVfWzc9exNHnKSxFNa1JWmlwa1ns5OylDEQz6fRKL1xe5nO0qzi9GrajY5Pxti66h7Gbd7s66/cv9EaQuY140KstaL70c9ehGUHLGGtuVx5nSgA9qVAAAAAAAAAAAAAAAAAAAAAAAAAAAB4fKTCPmV4rTT0TW+m9vUecndXR1c4KSaaummmt6Zx2GjmupT1+jqSivs30HktNWyp1FVXxb+a9UW1pU16eq/h8mZSJO2sszDhsBLFVnTu406dnNru6Skp05VJKEFls7FjDcnhIrRc60szDxzntm9EYrfc6fJGS1h4ZqedKTvOW9+RsYXCQpRUKcVGK3beL3szHsbDRkLb35bZeC5epVXF06i1Y7I+L5gAFucQAAAAAAAAAAAAAAAAAANbF5SpUfnakYvde8n1LSa+WcfKnGMKdvS1Xmw+qtsuo8qnhadPTLnzemU5c6Te/gee0pppWcvZU460/I66NupLWnu7N7N6XKil7kK0+Kho/Ur8po/2MR+VeZg9aW5j1pbmUD0/fv4EdXsafyPvM3yphto11/ivMsuVNDbGsummYPWI7n2D1iH+oLpBfLfDwHsaXyPvMlblTFq1GlVnLZeNlfieZRw0oJup7dSTnLhfYb0sUtifca05tu7OatfXV5NOtsS4G6nFQWIrHmVLYfETw03UjB1KdRL0ij7UZLairMlKu48VuMPaVaUlUov3kZvasYyja+V1P+1X/KvMn5W0/wC1X/KvMxrGR23RPrcN/wCjOh9IL9fD4fY5/Y0vkfeJcro7KFZ9iKPlfuw8/wA37FnjIb32Mq8fDj2GP49pB8PBehkqVL+34smPK/fh6i6HfwN3C8paE2k3Km3sqKy7dR57yjHdIiValV5s0tPxLuZsh0hvoPM45XL0wRKhSfwNcmdKnuJObyLi5UK3q023CSvSb2P4e86Q9rY3sLyiqsP9FdXoulLG9cAADtNIAAAAAAAABz2Up3xnCnQuumTNa5lyh9Lrfcw7zEfO7vbd1ZPrx3F3Be5HkgADSZggkgAEEkAkEMkhkAgqyxVgyIZVlmVZBmijKMuyjIM0ZMXWdsPV96FSzfRZ+B2qZwuM+j/9q/8ALO3pezHoXceh6NvCqw4Jr6lZfr3Y839C4APWFWAAAACk68V7UorpaRDaW8lLJcEJ31aSSSDmcov+cqfcR8DEZMov+en9x4GM+d3f9XV/yL2P5I8kSCAaSSSAAAQAQSGQySrBJBBLIBkirKssyrIMkVZRlmVZBsQxfzEVvreB3EFZLoRxFVXjQW+v5eZ3B6Lo5HZVfavqVd/uiv8AL6AAxTxUIu0pwT3OSTPVOSW8rEm9xlBCd9Wkkkg8LLWU5uaw+HdpNXqT+CO5cTzf+Mor5xyqS2ybesph8Rnekqe9VqSbe6KehFz5ve1ql5Wc5SajwS6i/hB0lqR2dfW2ZKFOdJ3wtV8aVR3i/I9bBcoKc3mVf4NTbGehPoepnjIitSU1aautm9G+yvbi02RlrR6n9GYVKUan5+/j9/5tM+PaljZOLTSoaWndJ7jGMNCFNNQglna3dtg5Z1JVa06sljLMsYwlwSRNxcgEkk3IAIAAIABAIYMiGQySrIJIZVksqwZohlGWZRmJsRkqSzY0JvVGtd9Gh+B1VfLFCEc6VWFrXSTUm+hI5WnirRcJRjOL2M1Jxje8YKPa+87LDSFWzU4xinlmipbKs1r52Z3dp7WKyxVxHzb9Xo/HJ2nJcP2NB0sLH2nOo9sucaU5N6230mKTOK5q1rmWtVm/23I6KduorEXhdnrvZ7mGxEsNapQm6lC/Ppt3zVvW5nVUa0ZxjKLvGSTT4M+eYbFunK60xeicdko7jpeT2UFGjKGtRqSUX9TQ13l5oK9nTm6FR5jjK7Ow4L61eNdb/Pn2o8fBKylF64zkn1M2S+WsM6Fdz/p1tN9kam1ePWY0ysr0XRqSpy4M6NZTSmuJYlGCtiVHRrb1RWltm5heT9ass6tN0YvVBaZW47iaFCpXlq045/nWYycYLWm8IxkmL/jnQxEqWc5RdNzi3/vBl7mqScJypyWGt4ePheUWuLlbk3IIwSQRcAYJuQCLgkEAi4JDZVktlWyDJENlWyWyrZBmiGUZLZVsgzRVmORmlSUlSjdp1Kma3ujdLxPYxHI5W/g1ZX3T0p9a1HRb2la5jKVJZwYyr06eFN4yc9JmOTM+LwlSjLNrRcdz919DNaTOWcZQerJYZ1waayijOr5MYDOoOT21JW6EkvBnL0aMpyjGCvKTSS4n0TAYRUqUKa92KV972vtLzQdt7Sq5yWxLxZX6TralNRW9l8ThoVIuFSKlF60zxJ8kY35lapGPw6HbrOgB6qvZ0bjbUjkoqdxUpbIPB52TshUqGmKcp/HLS+rceiAbqVKFKOrBYRhOpKb1pPLOeyhK+NS3UPFmjc28Z9On9zE07nz28eb2tz9S6pL3Y8kTcXIBqNuCbi5BFwCQRci5BJNyLjtKtPiMkhsq2GyrZBkkGyrYbKtkGaQbKNktlGyDYkZ6a04b77xid0cPR1Yb8R4o7g9P0c/Tqc/UptI/D+/mY6+HjUi41IqUXrTRz+J5GxbvSqOK+GSzrdDudIC+uLOjcfqxz595xUripR/I8Hl5JyBTw/OTc56s9rUtyWw9QA20aMKMdSmsI11KkqktabywADaYAAAHOYz6bU+5iaFzex7/AJur9zHuZ51z5zd/1lXn9WX9Je6uS8i9xcrcXNJtwWuRci5FwTg2MPQzrtu0VrYjinJuOFouq1rnbm9ow9P086eHTajZzqta81PRHr0HVUaEYRUYRUYrUkrI7tH6JlfZqVZYgnhJccHHXrKk9qy+rh+5zscn46X9iHDX5kvA42OyhU4J2fgdIC9/65ZYxh9/2OP/AJkvlj3HI1K8b5mIpSoTeqVua+s1q1NxbT7d63nY4rCQqwcKkVKL/TitzONxEHTnOk3neik4xe1welFFfaKdi1KEswfXvTLC1rKrnGxrh6FGyjYbKNlcd6QbKNktlGyDYkb1DVhvxHkdwcNh9WG/EeR3J6jo3+nU5+pR6R3x/fzAAPUFWAAAAAAAAAc1lL6ZU40FY8257eX6GZOliLc2N6dThB6pdrPErQzZNbNae+Oxnz3SNN0r2opcdqL+2kpQWOryFxcpcXOQ6cF7i5S4uBg28iVlDFRb1VIuF/ra13HXnBVFdaNDWlPc1qZ12Rcoenoxk/aXNmvrL/bnqNBXKw6D3719St0hSeyouRvgHiZfy96H+HS01Wrt7IJ7ekvri4hbwdSo9hXUqUqstWJtZXyzDDx02lNrmw29L3I46NSUpSnN3lN3ZDi23Ko3KT0tt30ktnh7+/ndy27IrcvU9Db20aEcLa3vZLZVshsq2Vx1JBso2GysU5NKKbb0JIxbNiR6OF1Yb8R5HdHI5JwmdXo01pVC86jWr0j2dtuxnXHrejkGqEpvc3sPO6RknJJdviwAD0pWgAAAAAAAAFZwUk1JJpqzT1NbjnsdyfqR+jtThspTemP2ZbuB0YOO7sqN1HFRcnxRupV50n7pwtWWZoq0q1N79a/XzIjVpPVUS+1Fruud01fXpNarkujL2qVJ/wCCuefqdHpf+dTvRYx0hH4otcn6nJKjf2Z0pdE14kvB1Phv0NM6WXJ3DP8Aox6nJeJjlyYw3wSXROXmcz0DdrdKPiZq/p9vd9zmKsHH2049J7nI+D9HVlslU5vUtPebC5KYa97TfBzdj1aNGMIqMEoxSsktSLHRuiq1vW9rVa2Z3dpqubyE6epHO3+dpc4bKsX63Wztblzb7Y6LW6juTUx2S6Vf52CbWqWqS60WOk7KV3SUYPDTzt3HNZ3CoTbktjRxLpy+GXYyPQzeqMvys6f5J0dk6y4Kf7F48lqHvell9qozzX4Hdv5e8tPxCiuvu+5yrw8tto/alFFXTivaqQ6I3kztaWQsNHVRh/ks7vNqnhYR9mEI9EUjoj0eqv8APUS5I1PSceCfl6nB0sMpexTxFTojmrxPVwWQa8vdhh4vW/aqNbuH6HWA7aXR6hF5qScvBHPU0lOSxFY8ft4Gtk/J8KEMymuLb1ye9myAehhCMIqMVhIrpScnl7wADIxAAAAAAAAAAAAAAAAAAAAAAAAAAAAAAAAAAAAAAAAAA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commondatastorage.googleapis.com/mkupriyanov/svg/logo_google_developers.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569468"/>
            <a:ext cx="248602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8878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App basics</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smtClean="0">
                <a:ea typeface="ＭＳ Ｐゴシック" pitchFamily="34" charset="-128"/>
              </a:rPr>
              <a:t>App </a:t>
            </a:r>
            <a:r>
              <a:rPr lang="fr-FR" sz="3200" dirty="0" err="1" smtClean="0">
                <a:ea typeface="ＭＳ Ｐゴシック" pitchFamily="34" charset="-128"/>
              </a:rPr>
              <a:t>packaged</a:t>
            </a:r>
            <a:r>
              <a:rPr lang="fr-FR" sz="3200" dirty="0" smtClean="0">
                <a:ea typeface="ＭＳ Ｐゴシック" pitchFamily="34" charset="-128"/>
              </a:rPr>
              <a:t> in a *.</a:t>
            </a:r>
            <a:r>
              <a:rPr lang="fr-FR" sz="3200" dirty="0" err="1" smtClean="0">
                <a:ea typeface="ＭＳ Ｐゴシック" pitchFamily="34" charset="-128"/>
              </a:rPr>
              <a:t>crx</a:t>
            </a:r>
            <a:r>
              <a:rPr lang="fr-FR" sz="3200" dirty="0" smtClean="0">
                <a:ea typeface="ＭＳ Ｐゴシック" pitchFamily="34" charset="-128"/>
              </a:rPr>
              <a:t> file</a:t>
            </a:r>
          </a:p>
          <a:p>
            <a:pPr lvl="1">
              <a:spcBef>
                <a:spcPts val="600"/>
              </a:spcBef>
            </a:pPr>
            <a:r>
              <a:rPr lang="fr-FR" sz="2800" dirty="0" smtClean="0">
                <a:ea typeface="ＭＳ Ｐゴシック" pitchFamily="34" charset="-128"/>
              </a:rPr>
              <a:t>Variation of ZIP file </a:t>
            </a:r>
            <a:r>
              <a:rPr lang="fr-FR" sz="2800" dirty="0" err="1" smtClean="0">
                <a:ea typeface="ＭＳ Ｐゴシック" pitchFamily="34" charset="-128"/>
              </a:rPr>
              <a:t>used</a:t>
            </a:r>
            <a:r>
              <a:rPr lang="fr-FR" sz="2800" dirty="0" smtClean="0">
                <a:ea typeface="ＭＳ Ｐゴシック" pitchFamily="34" charset="-128"/>
              </a:rPr>
              <a:t> by Chrome</a:t>
            </a:r>
          </a:p>
          <a:p>
            <a:pPr lvl="1">
              <a:spcBef>
                <a:spcPts val="600"/>
              </a:spcBef>
            </a:pPr>
            <a:r>
              <a:rPr lang="fr-FR" sz="2800" dirty="0" smtClean="0">
                <a:ea typeface="ＭＳ Ｐゴシック" pitchFamily="34" charset="-128"/>
              </a:rPr>
              <a:t>Can </a:t>
            </a:r>
            <a:r>
              <a:rPr lang="fr-FR" sz="2800" dirty="0" err="1" smtClean="0">
                <a:ea typeface="ＭＳ Ｐゴシック" pitchFamily="34" charset="-128"/>
              </a:rPr>
              <a:t>be</a:t>
            </a:r>
            <a:r>
              <a:rPr lang="fr-FR" sz="2800" dirty="0" smtClean="0">
                <a:ea typeface="ＭＳ Ｐゴシック" pitchFamily="34" charset="-128"/>
              </a:rPr>
              <a:t> </a:t>
            </a:r>
            <a:r>
              <a:rPr lang="fr-FR" sz="2800" dirty="0" err="1" smtClean="0">
                <a:ea typeface="ＭＳ Ｐゴシック" pitchFamily="34" charset="-128"/>
              </a:rPr>
              <a:t>stored</a:t>
            </a:r>
            <a:r>
              <a:rPr lang="fr-FR" sz="2800" dirty="0" smtClean="0">
                <a:ea typeface="ＭＳ Ｐゴシック" pitchFamily="34" charset="-128"/>
              </a:rPr>
              <a:t> in the store or </a:t>
            </a:r>
            <a:r>
              <a:rPr lang="fr-FR" sz="2800" dirty="0" err="1" smtClean="0">
                <a:ea typeface="ＭＳ Ｐゴシック" pitchFamily="34" charset="-128"/>
              </a:rPr>
              <a:t>elsewhere</a:t>
            </a:r>
            <a:endParaRPr lang="en-US" sz="2800" dirty="0">
              <a:ea typeface="ＭＳ Ｐゴシック" pitchFamily="34" charset="-128"/>
            </a:endParaRPr>
          </a:p>
          <a:p>
            <a:pPr lvl="1">
              <a:spcBef>
                <a:spcPts val="600"/>
              </a:spcBef>
            </a:pPr>
            <a:endParaRPr lang="fr-FR" sz="2800" dirty="0" smtClean="0">
              <a:ea typeface="ＭＳ Ｐゴシック" pitchFamily="34" charset="-128"/>
            </a:endParaRPr>
          </a:p>
          <a:p>
            <a:pPr>
              <a:spcBef>
                <a:spcPts val="600"/>
              </a:spcBef>
            </a:pPr>
            <a:r>
              <a:rPr lang="fr-FR" sz="3200" dirty="0" smtClean="0">
                <a:ea typeface="ＭＳ Ｐゴシック" pitchFamily="34" charset="-128"/>
              </a:rPr>
              <a:t>Must </a:t>
            </a:r>
            <a:r>
              <a:rPr lang="fr-FR" sz="3200" dirty="0" err="1" smtClean="0">
                <a:ea typeface="ＭＳ Ｐゴシック" pitchFamily="34" charset="-128"/>
              </a:rPr>
              <a:t>contain</a:t>
            </a:r>
            <a:r>
              <a:rPr lang="fr-FR" sz="3200" dirty="0" smtClean="0">
                <a:ea typeface="ＭＳ Ｐゴシック" pitchFamily="34" charset="-128"/>
              </a:rPr>
              <a:t>:</a:t>
            </a:r>
          </a:p>
          <a:p>
            <a:pPr lvl="1">
              <a:spcBef>
                <a:spcPts val="600"/>
              </a:spcBef>
            </a:pPr>
            <a:r>
              <a:rPr lang="fr-FR" sz="2800" dirty="0" smtClean="0">
                <a:ea typeface="ＭＳ Ｐゴシック" pitchFamily="34" charset="-128"/>
              </a:rPr>
              <a:t>A </a:t>
            </a:r>
            <a:r>
              <a:rPr lang="fr-FR" sz="2800" dirty="0" err="1" smtClean="0">
                <a:ea typeface="ＭＳ Ｐゴシック" pitchFamily="34" charset="-128"/>
              </a:rPr>
              <a:t>manifest</a:t>
            </a:r>
            <a:r>
              <a:rPr lang="fr-FR" sz="2800" dirty="0" smtClean="0">
                <a:ea typeface="ＭＳ Ｐゴシック" pitchFamily="34" charset="-128"/>
              </a:rPr>
              <a:t> file (</a:t>
            </a:r>
            <a:r>
              <a:rPr lang="fr-FR" sz="2800" dirty="0" err="1" smtClean="0">
                <a:ea typeface="ＭＳ Ｐゴシック" pitchFamily="34" charset="-128"/>
              </a:rPr>
              <a:t>details</a:t>
            </a:r>
            <a:r>
              <a:rPr lang="fr-FR" sz="2800" dirty="0" smtClean="0">
                <a:ea typeface="ＭＳ Ｐゴシック" pitchFamily="34" charset="-128"/>
              </a:rPr>
              <a:t> about the </a:t>
            </a:r>
            <a:r>
              <a:rPr lang="fr-FR" sz="2800" dirty="0" err="1" smtClean="0">
                <a:ea typeface="ＭＳ Ｐゴシック" pitchFamily="34" charset="-128"/>
              </a:rPr>
              <a:t>app</a:t>
            </a:r>
            <a:r>
              <a:rPr lang="fr-FR" sz="2800" dirty="0" smtClean="0">
                <a:ea typeface="ＭＳ Ｐゴシック" pitchFamily="34" charset="-128"/>
              </a:rPr>
              <a:t>)</a:t>
            </a:r>
          </a:p>
          <a:p>
            <a:pPr>
              <a:spcBef>
                <a:spcPts val="600"/>
              </a:spcBef>
            </a:pPr>
            <a:r>
              <a:rPr lang="fr-FR" sz="3200" dirty="0" err="1" smtClean="0">
                <a:ea typeface="ＭＳ Ｐゴシック" pitchFamily="34" charset="-128"/>
              </a:rPr>
              <a:t>At</a:t>
            </a:r>
            <a:r>
              <a:rPr lang="fr-FR" sz="3200" dirty="0" smtClean="0">
                <a:ea typeface="ＭＳ Ｐゴシック" pitchFamily="34" charset="-128"/>
              </a:rPr>
              <a:t> least one </a:t>
            </a:r>
            <a:r>
              <a:rPr lang="fr-FR" sz="3200" dirty="0" err="1" smtClean="0">
                <a:ea typeface="ＭＳ Ｐゴシック" pitchFamily="34" charset="-128"/>
              </a:rPr>
              <a:t>icon</a:t>
            </a:r>
            <a:r>
              <a:rPr lang="fr-FR" sz="3200" dirty="0" smtClean="0">
                <a:ea typeface="ＭＳ Ｐゴシック" pitchFamily="34" charset="-128"/>
              </a:rPr>
              <a:t> </a:t>
            </a:r>
            <a:r>
              <a:rPr lang="fr-FR" sz="3200" dirty="0" err="1" smtClean="0">
                <a:ea typeface="ＭＳ Ｐゴシック" pitchFamily="34" charset="-128"/>
              </a:rPr>
              <a:t>is</a:t>
            </a:r>
            <a:r>
              <a:rPr lang="fr-FR" sz="3200" dirty="0" smtClean="0">
                <a:ea typeface="ＭＳ Ｐゴシック" pitchFamily="34" charset="-128"/>
              </a:rPr>
              <a:t> </a:t>
            </a:r>
            <a:r>
              <a:rPr lang="fr-FR" sz="3200" dirty="0" err="1" smtClean="0">
                <a:ea typeface="ＭＳ Ｐゴシック" pitchFamily="34" charset="-128"/>
              </a:rPr>
              <a:t>strongly</a:t>
            </a:r>
            <a:r>
              <a:rPr lang="fr-FR" sz="3200" dirty="0" smtClean="0">
                <a:ea typeface="ＭＳ Ｐゴシック" pitchFamily="34" charset="-128"/>
              </a:rPr>
              <a:t> </a:t>
            </a:r>
            <a:r>
              <a:rPr lang="fr-FR" sz="3200" dirty="0" err="1" smtClean="0">
                <a:ea typeface="ＭＳ Ｐゴシック" pitchFamily="34" charset="-128"/>
              </a:rPr>
              <a:t>recommended</a:t>
            </a:r>
            <a:endParaRPr lang="en-US" sz="32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Apps Structure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194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sz="3200" dirty="0" smtClean="0">
                <a:ea typeface="ＭＳ Ｐゴシック" pitchFamily="34" charset="-128"/>
              </a:rPr>
              <a:t>By </a:t>
            </a:r>
            <a:r>
              <a:rPr lang="fr-FR" sz="3200" dirty="0" err="1" smtClean="0">
                <a:ea typeface="ＭＳ Ｐゴシック" pitchFamily="34" charset="-128"/>
              </a:rPr>
              <a:t>completing</a:t>
            </a:r>
            <a:r>
              <a:rPr lang="fr-FR" sz="3200" dirty="0" smtClean="0">
                <a:ea typeface="ＭＳ Ｐゴシック" pitchFamily="34" charset="-128"/>
              </a:rPr>
              <a:t> </a:t>
            </a:r>
            <a:r>
              <a:rPr lang="fr-FR" sz="3200" dirty="0" err="1" smtClean="0">
                <a:ea typeface="ＭＳ Ｐゴシック" pitchFamily="34" charset="-128"/>
              </a:rPr>
              <a:t>this</a:t>
            </a:r>
            <a:r>
              <a:rPr lang="fr-FR" sz="3200" dirty="0" smtClean="0">
                <a:ea typeface="ＭＳ Ｐゴシック" pitchFamily="34" charset="-128"/>
              </a:rPr>
              <a:t> course </a:t>
            </a:r>
            <a:r>
              <a:rPr lang="fr-FR" sz="3200" dirty="0" err="1" smtClean="0">
                <a:ea typeface="ＭＳ Ｐゴシック" pitchFamily="34" charset="-128"/>
              </a:rPr>
              <a:t>you</a:t>
            </a:r>
            <a:r>
              <a:rPr lang="fr-FR" sz="3200" dirty="0" smtClean="0">
                <a:ea typeface="ＭＳ Ｐゴシック" pitchFamily="34" charset="-128"/>
              </a:rPr>
              <a:t> </a:t>
            </a:r>
            <a:r>
              <a:rPr lang="fr-FR" sz="3200" dirty="0" err="1" smtClean="0">
                <a:ea typeface="ＭＳ Ｐゴシック" pitchFamily="34" charset="-128"/>
              </a:rPr>
              <a:t>will</a:t>
            </a:r>
            <a:r>
              <a:rPr lang="fr-FR" sz="3200" dirty="0" smtClean="0">
                <a:ea typeface="ＭＳ Ｐゴシック" pitchFamily="34" charset="-128"/>
              </a:rPr>
              <a:t> </a:t>
            </a:r>
            <a:r>
              <a:rPr lang="fr-FR" sz="3200" dirty="0" err="1" smtClean="0">
                <a:ea typeface="ＭＳ Ｐゴシック" pitchFamily="34" charset="-128"/>
              </a:rPr>
              <a:t>be</a:t>
            </a:r>
            <a:r>
              <a:rPr lang="fr-FR" sz="3200" dirty="0" smtClean="0">
                <a:ea typeface="ＭＳ Ｐゴシック" pitchFamily="34" charset="-128"/>
              </a:rPr>
              <a:t> able to: </a:t>
            </a:r>
          </a:p>
          <a:p>
            <a:pPr lvl="1" eaLnBrk="1" hangingPunct="1"/>
            <a:endParaRPr lang="en-US" sz="2400" dirty="0" smtClean="0"/>
          </a:p>
          <a:p>
            <a:pPr lvl="1" eaLnBrk="1" hangingPunct="1"/>
            <a:r>
              <a:rPr lang="en-US" sz="2800" dirty="0" smtClean="0"/>
              <a:t>Explain why apps are useful</a:t>
            </a:r>
            <a:endParaRPr lang="fr-FR" sz="2800" dirty="0" smtClean="0"/>
          </a:p>
          <a:p>
            <a:pPr lvl="1" eaLnBrk="1" hangingPunct="1"/>
            <a:r>
              <a:rPr lang="fr-FR" sz="2800" dirty="0" err="1" smtClean="0"/>
              <a:t>Distinguish</a:t>
            </a:r>
            <a:r>
              <a:rPr lang="fr-FR" sz="2800" dirty="0" smtClean="0"/>
              <a:t> </a:t>
            </a:r>
            <a:r>
              <a:rPr lang="fr-FR" sz="2800" dirty="0" err="1" smtClean="0"/>
              <a:t>apps</a:t>
            </a:r>
            <a:r>
              <a:rPr lang="fr-FR" sz="2800" dirty="0" smtClean="0"/>
              <a:t> and extensions</a:t>
            </a:r>
          </a:p>
          <a:p>
            <a:pPr lvl="1" eaLnBrk="1" hangingPunct="1"/>
            <a:r>
              <a:rPr lang="fr-FR" sz="2800" dirty="0" smtClean="0"/>
              <a:t>Use CRX files and Chrome API</a:t>
            </a:r>
          </a:p>
          <a:p>
            <a:pPr lvl="1" eaLnBrk="1" hangingPunct="1"/>
            <a:r>
              <a:rPr lang="fr-FR" sz="2800" dirty="0" err="1" smtClean="0"/>
              <a:t>Develop</a:t>
            </a:r>
            <a:r>
              <a:rPr lang="fr-FR" sz="2800" dirty="0" smtClean="0"/>
              <a:t> </a:t>
            </a:r>
            <a:r>
              <a:rPr lang="fr-FR" sz="2800" dirty="0"/>
              <a:t>a simple </a:t>
            </a:r>
            <a:r>
              <a:rPr lang="fr-FR" sz="2800" dirty="0" err="1" smtClean="0"/>
              <a:t>app</a:t>
            </a:r>
            <a:endParaRPr lang="fr-FR" sz="2800" dirty="0"/>
          </a:p>
        </p:txBody>
      </p:sp>
      <p:sp>
        <p:nvSpPr>
          <p:cNvPr id="34819" name="Espace réservé du contenu 3"/>
          <p:cNvSpPr>
            <a:spLocks noGrp="1"/>
          </p:cNvSpPr>
          <p:nvPr>
            <p:ph sz="quarter" idx="13"/>
          </p:nvPr>
        </p:nvSpPr>
        <p:spPr/>
        <p:txBody>
          <a:bodyPr/>
          <a:lstStyle/>
          <a:p>
            <a:r>
              <a:rPr lang="fr-FR" dirty="0" smtClean="0">
                <a:ea typeface="ＭＳ Ｐゴシック" pitchFamily="34" charset="-128"/>
              </a:rPr>
              <a:t>Chrome Apps</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App basics</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What</a:t>
            </a:r>
            <a:r>
              <a:rPr lang="fr-FR" sz="3200" dirty="0" smtClean="0">
                <a:ea typeface="ＭＳ Ｐゴシック" pitchFamily="34" charset="-128"/>
              </a:rPr>
              <a:t> </a:t>
            </a:r>
            <a:r>
              <a:rPr lang="fr-FR" sz="3200" b="1" i="1" dirty="0" err="1" smtClean="0">
                <a:ea typeface="ＭＳ Ｐゴシック" pitchFamily="34" charset="-128"/>
              </a:rPr>
              <a:t>might</a:t>
            </a:r>
            <a:r>
              <a:rPr lang="fr-FR" sz="3200" dirty="0" smtClean="0">
                <a:ea typeface="ＭＳ Ｐゴシック" pitchFamily="34" charset="-128"/>
              </a:rPr>
              <a:t> </a:t>
            </a:r>
            <a:r>
              <a:rPr lang="fr-FR" sz="3200" dirty="0" err="1" smtClean="0">
                <a:ea typeface="ＭＳ Ｐゴシック" pitchFamily="34" charset="-128"/>
              </a:rPr>
              <a:t>contain</a:t>
            </a:r>
            <a:r>
              <a:rPr lang="fr-FR" sz="3200" dirty="0" smtClean="0">
                <a:ea typeface="ＭＳ Ｐゴシック" pitchFamily="34" charset="-128"/>
              </a:rPr>
              <a:t> an </a:t>
            </a:r>
            <a:r>
              <a:rPr lang="fr-FR" sz="3200" dirty="0" err="1" smtClean="0">
                <a:ea typeface="ＭＳ Ｐゴシック" pitchFamily="34" charset="-128"/>
              </a:rPr>
              <a:t>app</a:t>
            </a:r>
            <a:r>
              <a:rPr lang="fr-FR" sz="3200" dirty="0" smtClean="0">
                <a:ea typeface="ＭＳ Ｐゴシック" pitchFamily="34" charset="-128"/>
              </a:rPr>
              <a:t>?</a:t>
            </a:r>
          </a:p>
          <a:p>
            <a:pPr lvl="1">
              <a:spcBef>
                <a:spcPts val="600"/>
              </a:spcBef>
            </a:pPr>
            <a:r>
              <a:rPr lang="fr-FR" sz="2800" dirty="0" err="1" smtClean="0">
                <a:ea typeface="ＭＳ Ｐゴシック" pitchFamily="34" charset="-128"/>
              </a:rPr>
              <a:t>Manifest</a:t>
            </a:r>
            <a:r>
              <a:rPr lang="fr-FR" sz="2800" dirty="0" smtClean="0">
                <a:ea typeface="ＭＳ Ｐゴシック" pitchFamily="34" charset="-128"/>
              </a:rPr>
              <a:t> file		</a:t>
            </a:r>
            <a:r>
              <a:rPr lang="fr-FR" i="1" dirty="0" err="1" smtClean="0">
                <a:solidFill>
                  <a:srgbClr val="FF0000"/>
                </a:solidFill>
                <a:ea typeface="ＭＳ Ｐゴシック" pitchFamily="34" charset="-128"/>
              </a:rPr>
              <a:t>required</a:t>
            </a:r>
            <a:endParaRPr lang="fr-FR" sz="2800" i="1" dirty="0" smtClean="0">
              <a:solidFill>
                <a:srgbClr val="FF0000"/>
              </a:solidFill>
              <a:ea typeface="ＭＳ Ｐゴシック" pitchFamily="34" charset="-128"/>
            </a:endParaRPr>
          </a:p>
          <a:p>
            <a:pPr lvl="1">
              <a:spcBef>
                <a:spcPts val="600"/>
              </a:spcBef>
            </a:pPr>
            <a:r>
              <a:rPr lang="fr-FR" sz="2800" dirty="0" err="1" smtClean="0">
                <a:ea typeface="ＭＳ Ｐゴシック" pitchFamily="34" charset="-128"/>
              </a:rPr>
              <a:t>Icons</a:t>
            </a:r>
            <a:r>
              <a:rPr lang="fr-FR" sz="2800" dirty="0">
                <a:ea typeface="ＭＳ Ｐゴシック" pitchFamily="34" charset="-128"/>
              </a:rPr>
              <a:t>	</a:t>
            </a:r>
            <a:r>
              <a:rPr lang="fr-FR" sz="2800" dirty="0" smtClean="0">
                <a:ea typeface="ＭＳ Ｐゴシック" pitchFamily="34" charset="-128"/>
              </a:rPr>
              <a:t>	</a:t>
            </a:r>
            <a:r>
              <a:rPr lang="fr-FR" sz="2800" dirty="0">
                <a:ea typeface="ＭＳ Ｐゴシック" pitchFamily="34" charset="-128"/>
              </a:rPr>
              <a:t>	</a:t>
            </a:r>
            <a:r>
              <a:rPr lang="fr-FR" sz="2800" dirty="0" smtClean="0">
                <a:ea typeface="ＭＳ Ｐゴシック" pitchFamily="34" charset="-128"/>
              </a:rPr>
              <a:t>	</a:t>
            </a:r>
            <a:r>
              <a:rPr lang="fr-FR" i="1" dirty="0" err="1" smtClean="0">
                <a:solidFill>
                  <a:schemeClr val="accent6">
                    <a:lumMod val="75000"/>
                  </a:schemeClr>
                </a:solidFill>
                <a:ea typeface="ＭＳ Ｐゴシック" pitchFamily="34" charset="-128"/>
              </a:rPr>
              <a:t>strongly</a:t>
            </a:r>
            <a:r>
              <a:rPr lang="fr-FR" i="1" dirty="0" smtClean="0">
                <a:solidFill>
                  <a:schemeClr val="accent6">
                    <a:lumMod val="75000"/>
                  </a:schemeClr>
                </a:solidFill>
                <a:ea typeface="ＭＳ Ｐゴシック" pitchFamily="34" charset="-128"/>
              </a:rPr>
              <a:t> </a:t>
            </a:r>
            <a:r>
              <a:rPr lang="fr-FR" i="1" dirty="0" err="1" smtClean="0">
                <a:solidFill>
                  <a:schemeClr val="accent6">
                    <a:lumMod val="75000"/>
                  </a:schemeClr>
                </a:solidFill>
                <a:ea typeface="ＭＳ Ｐゴシック" pitchFamily="34" charset="-128"/>
              </a:rPr>
              <a:t>recommended</a:t>
            </a:r>
            <a:endParaRPr lang="fr-FR" i="1" dirty="0" smtClean="0">
              <a:solidFill>
                <a:schemeClr val="accent6">
                  <a:lumMod val="75000"/>
                </a:schemeClr>
              </a:solidFill>
              <a:ea typeface="ＭＳ Ｐゴシック" pitchFamily="34" charset="-128"/>
            </a:endParaRPr>
          </a:p>
          <a:p>
            <a:pPr lvl="1">
              <a:spcBef>
                <a:spcPts val="600"/>
              </a:spcBef>
            </a:pPr>
            <a:r>
              <a:rPr lang="fr-FR" sz="2800" dirty="0" smtClean="0">
                <a:ea typeface="ＭＳ Ｐゴシック" pitchFamily="34" charset="-128"/>
              </a:rPr>
              <a:t>HTML, JavaScript and CSS files</a:t>
            </a:r>
          </a:p>
          <a:p>
            <a:pPr lvl="1">
              <a:spcBef>
                <a:spcPts val="600"/>
              </a:spcBef>
            </a:pPr>
            <a:r>
              <a:rPr lang="fr-FR" sz="2800" dirty="0" err="1" smtClean="0">
                <a:ea typeface="ＭＳ Ｐゴシック" pitchFamily="34" charset="-128"/>
              </a:rPr>
              <a:t>Embeddable</a:t>
            </a:r>
            <a:r>
              <a:rPr lang="fr-FR" sz="2800" dirty="0" smtClean="0">
                <a:ea typeface="ＭＳ Ｐゴシック" pitchFamily="34" charset="-128"/>
              </a:rPr>
              <a:t> </a:t>
            </a:r>
            <a:r>
              <a:rPr lang="fr-FR" sz="2800" dirty="0" err="1" smtClean="0">
                <a:ea typeface="ＭＳ Ｐゴシック" pitchFamily="34" charset="-128"/>
              </a:rPr>
              <a:t>objects</a:t>
            </a:r>
            <a:r>
              <a:rPr lang="fr-FR" sz="2800" dirty="0" smtClean="0">
                <a:ea typeface="ＭＳ Ｐゴシック" pitchFamily="34" charset="-128"/>
              </a:rPr>
              <a:t> (Flash/Silverlight/…)</a:t>
            </a:r>
          </a:p>
          <a:p>
            <a:pPr lvl="1">
              <a:spcBef>
                <a:spcPts val="600"/>
              </a:spcBef>
            </a:pPr>
            <a:r>
              <a:rPr lang="fr-FR" sz="2800" dirty="0" smtClean="0">
                <a:ea typeface="ＭＳ Ｐゴシック" pitchFamily="34" charset="-128"/>
              </a:rPr>
              <a:t>Translation </a:t>
            </a:r>
            <a:r>
              <a:rPr lang="fr-FR" sz="2800" dirty="0" err="1" smtClean="0">
                <a:ea typeface="ＭＳ Ｐゴシック" pitchFamily="34" charset="-128"/>
              </a:rPr>
              <a:t>folders</a:t>
            </a:r>
            <a:endParaRPr lang="fr-FR" sz="2800" dirty="0" smtClean="0">
              <a:ea typeface="ＭＳ Ｐゴシック" pitchFamily="34" charset="-128"/>
            </a:endParaRPr>
          </a:p>
          <a:p>
            <a:pPr lvl="1">
              <a:spcBef>
                <a:spcPts val="600"/>
              </a:spcBef>
            </a:pPr>
            <a:r>
              <a:rPr lang="fr-FR" sz="2800" dirty="0" smtClean="0">
                <a:ea typeface="ＭＳ Ｐゴシック" pitchFamily="34" charset="-128"/>
              </a:rPr>
              <a:t>…</a:t>
            </a:r>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Apps Structure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2412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Manifest</a:t>
            </a:r>
            <a:r>
              <a:rPr lang="fr-FR" dirty="0" smtClean="0">
                <a:ea typeface="ＭＳ Ｐゴシック" pitchFamily="34" charset="-128"/>
              </a:rPr>
              <a:t> file</a:t>
            </a:r>
          </a:p>
        </p:txBody>
      </p:sp>
      <p:sp>
        <p:nvSpPr>
          <p:cNvPr id="18434" name="Espace réservé du contenu 2"/>
          <p:cNvSpPr>
            <a:spLocks noGrp="1"/>
          </p:cNvSpPr>
          <p:nvPr>
            <p:ph idx="1"/>
          </p:nvPr>
        </p:nvSpPr>
        <p:spPr>
          <a:xfrm>
            <a:off x="467544" y="1128713"/>
            <a:ext cx="8280920" cy="4230687"/>
          </a:xfrm>
        </p:spPr>
        <p:txBody>
          <a:bodyPr/>
          <a:lstStyle/>
          <a:p>
            <a:pPr>
              <a:spcBef>
                <a:spcPts val="600"/>
              </a:spcBef>
            </a:pPr>
            <a:r>
              <a:rPr lang="fr-FR" sz="3200" dirty="0" smtClean="0">
                <a:ea typeface="ＭＳ Ｐゴシック" pitchFamily="34" charset="-128"/>
              </a:rPr>
              <a:t>Must </a:t>
            </a:r>
            <a:r>
              <a:rPr lang="fr-FR" sz="3200" dirty="0" err="1" smtClean="0">
                <a:ea typeface="ＭＳ Ｐゴシック" pitchFamily="34" charset="-128"/>
              </a:rPr>
              <a:t>be</a:t>
            </a:r>
            <a:r>
              <a:rPr lang="fr-FR" sz="3200" dirty="0" smtClean="0">
                <a:ea typeface="ＭＳ Ｐゴシック" pitchFamily="34" charset="-128"/>
              </a:rPr>
              <a:t> </a:t>
            </a:r>
            <a:r>
              <a:rPr lang="fr-FR" sz="3200" dirty="0" err="1" smtClean="0">
                <a:ea typeface="ＭＳ Ｐゴシック" pitchFamily="34" charset="-128"/>
              </a:rPr>
              <a:t>called</a:t>
            </a:r>
            <a:r>
              <a:rPr lang="fr-FR" sz="4000" dirty="0">
                <a:ea typeface="ＭＳ Ｐゴシック" pitchFamily="34" charset="-128"/>
              </a:rPr>
              <a:t> </a:t>
            </a:r>
            <a:r>
              <a:rPr lang="en-US" sz="3200" dirty="0" smtClean="0">
                <a:ea typeface="ＭＳ Ｐゴシック" pitchFamily="34" charset="-128"/>
              </a:rPr>
              <a:t>“</a:t>
            </a:r>
            <a:r>
              <a:rPr lang="en-US" sz="3200" dirty="0" err="1" smtClean="0">
                <a:ea typeface="ＭＳ Ｐゴシック" pitchFamily="34" charset="-128"/>
              </a:rPr>
              <a:t>manifest.json</a:t>
            </a:r>
            <a:r>
              <a:rPr lang="en-US" sz="3200" dirty="0" smtClean="0">
                <a:ea typeface="ＭＳ Ｐゴシック" pitchFamily="34" charset="-128"/>
              </a:rPr>
              <a:t>”</a:t>
            </a:r>
            <a:endParaRPr lang="en-US" sz="2800" dirty="0" smtClean="0">
              <a:ea typeface="ＭＳ Ｐゴシック" pitchFamily="34" charset="-128"/>
            </a:endParaRPr>
          </a:p>
          <a:p>
            <a:r>
              <a:rPr lang="fr-FR" sz="3200" dirty="0" err="1" smtClean="0">
                <a:ea typeface="ＭＳ Ｐゴシック" pitchFamily="34" charset="-128"/>
              </a:rPr>
              <a:t>Contains</a:t>
            </a:r>
            <a:r>
              <a:rPr lang="fr-FR" sz="3200" dirty="0" smtClean="0">
                <a:ea typeface="ＭＳ Ｐゴシック" pitchFamily="34" charset="-128"/>
              </a:rPr>
              <a:t> informations </a:t>
            </a:r>
            <a:r>
              <a:rPr lang="fr-FR" sz="3200" dirty="0" err="1" smtClean="0">
                <a:ea typeface="ＭＳ Ｐゴシック" pitchFamily="34" charset="-128"/>
              </a:rPr>
              <a:t>like</a:t>
            </a:r>
            <a:r>
              <a:rPr lang="fr-FR" sz="3200" dirty="0" smtClean="0">
                <a:ea typeface="ＭＳ Ｐゴシック" pitchFamily="34" charset="-128"/>
              </a:rPr>
              <a:t>:</a:t>
            </a:r>
          </a:p>
          <a:p>
            <a:pPr lvl="1"/>
            <a:r>
              <a:rPr lang="fr-FR" sz="2800" dirty="0" err="1" smtClean="0">
                <a:ea typeface="ＭＳ Ｐゴシック" pitchFamily="34" charset="-128"/>
              </a:rPr>
              <a:t>Texts</a:t>
            </a:r>
            <a:r>
              <a:rPr lang="fr-FR" sz="2800" dirty="0" smtClean="0">
                <a:ea typeface="ＭＳ Ｐゴシック" pitchFamily="34" charset="-128"/>
              </a:rPr>
              <a:t>: </a:t>
            </a:r>
            <a:r>
              <a:rPr lang="fr-FR" sz="2800" dirty="0" err="1" smtClean="0">
                <a:ea typeface="ＭＳ Ｐゴシック" pitchFamily="34" charset="-128"/>
              </a:rPr>
              <a:t>name</a:t>
            </a:r>
            <a:r>
              <a:rPr lang="fr-FR" sz="2800" dirty="0" smtClean="0">
                <a:ea typeface="ＭＳ Ｐゴシック" pitchFamily="34" charset="-128"/>
              </a:rPr>
              <a:t>, description, version…</a:t>
            </a:r>
          </a:p>
          <a:p>
            <a:pPr lvl="1"/>
            <a:r>
              <a:rPr lang="fr-FR" sz="2800" dirty="0" err="1" smtClean="0">
                <a:ea typeface="ＭＳ Ｐゴシック" pitchFamily="34" charset="-128"/>
              </a:rPr>
              <a:t>Logic</a:t>
            </a:r>
            <a:r>
              <a:rPr lang="fr-FR" sz="2800" dirty="0" smtClean="0">
                <a:ea typeface="ＭＳ Ｐゴシック" pitchFamily="34" charset="-128"/>
              </a:rPr>
              <a:t>: </a:t>
            </a:r>
            <a:r>
              <a:rPr lang="fr-FR" sz="2800" dirty="0" err="1" smtClean="0">
                <a:ea typeface="ＭＳ Ｐゴシック" pitchFamily="34" charset="-128"/>
              </a:rPr>
              <a:t>page_action</a:t>
            </a:r>
            <a:r>
              <a:rPr lang="fr-FR" sz="2800" dirty="0" smtClean="0">
                <a:ea typeface="ＭＳ Ｐゴシック" pitchFamily="34" charset="-128"/>
              </a:rPr>
              <a:t>, permissions, </a:t>
            </a:r>
            <a:r>
              <a:rPr lang="fr-FR" sz="2800" dirty="0" err="1" smtClean="0">
                <a:ea typeface="ＭＳ Ｐゴシック" pitchFamily="34" charset="-128"/>
              </a:rPr>
              <a:t>app</a:t>
            </a:r>
            <a:r>
              <a:rPr lang="fr-FR" sz="2800" dirty="0" smtClean="0">
                <a:ea typeface="ＭＳ Ｐゴシック" pitchFamily="34" charset="-128"/>
              </a:rPr>
              <a:t>…</a:t>
            </a:r>
          </a:p>
          <a:p>
            <a:pPr lvl="1"/>
            <a:endParaRPr lang="fr-FR" sz="2800" dirty="0" smtClean="0">
              <a:ea typeface="ＭＳ Ｐゴシック" pitchFamily="34" charset="-128"/>
            </a:endParaRPr>
          </a:p>
          <a:p>
            <a:r>
              <a:rPr lang="fr-FR" sz="3200" dirty="0" err="1" smtClean="0">
                <a:ea typeface="ＭＳ Ｐゴシック" pitchFamily="34" charset="-128"/>
              </a:rPr>
              <a:t>Some</a:t>
            </a:r>
            <a:r>
              <a:rPr lang="fr-FR" sz="3200" dirty="0" smtClean="0">
                <a:ea typeface="ＭＳ Ｐゴシック" pitchFamily="34" charset="-128"/>
              </a:rPr>
              <a:t> keys </a:t>
            </a:r>
            <a:r>
              <a:rPr lang="fr-FR" sz="3200" dirty="0" err="1" smtClean="0">
                <a:ea typeface="ＭＳ Ｐゴシック" pitchFamily="34" charset="-128"/>
              </a:rPr>
              <a:t>may</a:t>
            </a:r>
            <a:r>
              <a:rPr lang="fr-FR" sz="3200" dirty="0" smtClean="0">
                <a:ea typeface="ＭＳ Ｐゴシック" pitchFamily="34" charset="-128"/>
              </a:rPr>
              <a:t> </a:t>
            </a:r>
            <a:r>
              <a:rPr lang="fr-FR" sz="3200" dirty="0" err="1" smtClean="0">
                <a:ea typeface="ＭＳ Ｐゴシック" pitchFamily="34" charset="-128"/>
              </a:rPr>
              <a:t>depend</a:t>
            </a:r>
            <a:r>
              <a:rPr lang="fr-FR" sz="3200" dirty="0" smtClean="0">
                <a:ea typeface="ＭＳ Ｐゴシック" pitchFamily="34" charset="-128"/>
              </a:rPr>
              <a:t> on </a:t>
            </a:r>
            <a:r>
              <a:rPr lang="fr-FR" sz="3200" dirty="0" err="1" smtClean="0">
                <a:ea typeface="ＭＳ Ｐゴシック" pitchFamily="34" charset="-128"/>
              </a:rPr>
              <a:t>apps</a:t>
            </a:r>
            <a:r>
              <a:rPr lang="fr-FR" sz="3200" dirty="0" smtClean="0">
                <a:ea typeface="ＭＳ Ｐゴシック" pitchFamily="34" charset="-128"/>
              </a:rPr>
              <a:t> type</a:t>
            </a:r>
            <a:endParaRPr lang="en-US" dirty="0" smtClean="0">
              <a:ea typeface="ＭＳ Ｐゴシック" pitchFamily="34" charset="-128"/>
            </a:endParaRPr>
          </a:p>
          <a:p>
            <a:pPr lvl="1"/>
            <a:r>
              <a:rPr lang="fr-FR" sz="2800" dirty="0" smtClean="0">
                <a:ea typeface="ＭＳ Ｐゴシック" pitchFamily="34" charset="-128"/>
              </a:rPr>
              <a:t>Be patient, </a:t>
            </a:r>
            <a:r>
              <a:rPr lang="fr-FR" sz="2800" dirty="0" err="1" smtClean="0">
                <a:ea typeface="ＭＳ Ｐゴシック" pitchFamily="34" charset="-128"/>
              </a:rPr>
              <a:t>we’ll</a:t>
            </a:r>
            <a:r>
              <a:rPr lang="fr-FR" sz="2800" dirty="0" smtClean="0">
                <a:ea typeface="ＭＳ Ｐゴシック" pitchFamily="34" charset="-128"/>
              </a:rPr>
              <a:t> </a:t>
            </a:r>
            <a:r>
              <a:rPr lang="fr-FR" sz="2800" dirty="0" err="1" smtClean="0">
                <a:ea typeface="ＭＳ Ｐゴシック" pitchFamily="34" charset="-128"/>
              </a:rPr>
              <a:t>see</a:t>
            </a:r>
            <a:r>
              <a:rPr lang="fr-FR" sz="2800" dirty="0" smtClean="0">
                <a:ea typeface="ＭＳ Ｐゴシック" pitchFamily="34" charset="-128"/>
              </a:rPr>
              <a:t> keys </a:t>
            </a:r>
            <a:r>
              <a:rPr lang="fr-FR" sz="2800" dirty="0" err="1" smtClean="0">
                <a:ea typeface="ＭＳ Ｐゴシック" pitchFamily="34" charset="-128"/>
              </a:rPr>
              <a:t>later</a:t>
            </a:r>
            <a:r>
              <a:rPr lang="fr-FR" sz="2800" dirty="0" smtClean="0">
                <a:ea typeface="ＭＳ Ｐゴシック" pitchFamily="34" charset="-128"/>
              </a:rPr>
              <a:t> in </a:t>
            </a:r>
            <a:r>
              <a:rPr lang="fr-FR" sz="2800" dirty="0" err="1" smtClean="0">
                <a:ea typeface="ＭＳ Ｐゴシック" pitchFamily="34" charset="-128"/>
              </a:rPr>
              <a:t>this</a:t>
            </a:r>
            <a:r>
              <a:rPr lang="fr-FR" sz="2800" dirty="0" smtClean="0">
                <a:ea typeface="ＭＳ Ｐゴシック" pitchFamily="34" charset="-128"/>
              </a:rPr>
              <a:t> course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Apps Structure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171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Manifest</a:t>
            </a:r>
            <a:r>
              <a:rPr lang="fr-FR" dirty="0" smtClean="0"/>
              <a:t> </a:t>
            </a:r>
            <a:r>
              <a:rPr lang="fr-FR" dirty="0" err="1" smtClean="0"/>
              <a:t>example</a:t>
            </a:r>
            <a:r>
              <a:rPr lang="fr-FR" dirty="0" smtClean="0"/>
              <a:t> (</a:t>
            </a:r>
            <a:r>
              <a:rPr lang="fr-FR" dirty="0" err="1" smtClean="0"/>
              <a:t>Hosted</a:t>
            </a:r>
            <a:r>
              <a:rPr lang="fr-FR" dirty="0" smtClean="0"/>
              <a:t> </a:t>
            </a:r>
            <a:r>
              <a:rPr lang="fr-FR" dirty="0" err="1" smtClean="0"/>
              <a:t>app</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Apps Structure</a:t>
            </a:r>
            <a:endParaRPr lang="fr-FR" dirty="0"/>
          </a:p>
        </p:txBody>
      </p:sp>
      <p:sp>
        <p:nvSpPr>
          <p:cNvPr id="5" name="Rectangle à coins arrondis 4"/>
          <p:cNvSpPr/>
          <p:nvPr/>
        </p:nvSpPr>
        <p:spPr>
          <a:xfrm>
            <a:off x="179388" y="1057301"/>
            <a:ext cx="8785225" cy="3888432"/>
          </a:xfrm>
          <a:prstGeom prst="roundRect">
            <a:avLst>
              <a:gd name="adj" fmla="val 9662"/>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"name"</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"Google Maps"</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"version"</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"3"</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"icons"</a:t>
            </a:r>
            <a:r>
              <a:rPr lang="en-US" sz="1600" b="1" dirty="0">
                <a:solidFill>
                  <a:schemeClr val="tx1"/>
                </a:solidFill>
                <a:latin typeface="Courier New"/>
                <a:ea typeface="ＭＳ Ｐゴシック" pitchFamily="1" charset="-128"/>
                <a:cs typeface="Courier New"/>
              </a:rPr>
              <a:t>: { </a:t>
            </a:r>
            <a:r>
              <a:rPr lang="en-US" sz="1600" b="1" dirty="0" smtClean="0">
                <a:solidFill>
                  <a:srgbClr val="00B050"/>
                </a:solidFill>
                <a:latin typeface="Courier New"/>
                <a:ea typeface="ＭＳ Ｐゴシック" pitchFamily="1" charset="-128"/>
                <a:cs typeface="Courier New"/>
              </a:rPr>
              <a:t>"48"</a:t>
            </a:r>
            <a:r>
              <a:rPr lang="en-US" sz="1600" b="1" dirty="0" smtClean="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"icon48.png</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"128"</a:t>
            </a:r>
            <a:r>
              <a:rPr lang="en-US" sz="1600" b="1" dirty="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"icon128.png</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"app"</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urls</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"http://maps.google.com/"</a:t>
            </a:r>
          </a:p>
          <a:p>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"launch"</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web_url</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"http://maps.google.com/"</a:t>
            </a:r>
          </a:p>
          <a:p>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"permissions"</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geolocation</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manifest_version</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r>
              <a:rPr lang="en-US" sz="1600" b="1" dirty="0">
                <a:solidFill>
                  <a:schemeClr val="accent6">
                    <a:lumMod val="75000"/>
                  </a:schemeClr>
                </a:solidFill>
                <a:latin typeface="Courier New"/>
                <a:ea typeface="ＭＳ Ｐゴシック" pitchFamily="1" charset="-128"/>
                <a:cs typeface="Courier New"/>
              </a:rPr>
              <a:t>2</a:t>
            </a:r>
          </a:p>
          <a:p>
            <a:r>
              <a:rPr lang="en-US" sz="1600" b="1" dirty="0">
                <a:solidFill>
                  <a:schemeClr val="tx1"/>
                </a:solidFill>
                <a:latin typeface="Courier New"/>
                <a:ea typeface="ＭＳ Ｐゴシック" pitchFamily="1" charset="-128"/>
                <a:cs typeface="Courier New"/>
              </a:rPr>
              <a:t>}</a:t>
            </a:r>
            <a:endParaRPr lang="en-US" sz="1600" b="1" dirty="0" smtClean="0">
              <a:solidFill>
                <a:schemeClr val="tx1"/>
              </a:solidFill>
              <a:latin typeface="Courier New"/>
              <a:ea typeface="ＭＳ Ｐゴシック" pitchFamily="1" charset="-128"/>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091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Packaging </a:t>
            </a:r>
            <a:r>
              <a:rPr lang="fr-FR" dirty="0" err="1" smtClean="0">
                <a:ea typeface="ＭＳ Ｐゴシック" pitchFamily="34" charset="-128"/>
              </a:rPr>
              <a:t>app</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600"/>
              </a:spcBef>
            </a:pPr>
            <a:r>
              <a:rPr lang="fr-FR" sz="3200" dirty="0" smtClean="0">
                <a:ea typeface="ＭＳ Ｐゴシック" pitchFamily="34" charset="-128"/>
              </a:rPr>
              <a:t>Chrome </a:t>
            </a:r>
            <a:r>
              <a:rPr lang="fr-FR" sz="3200" dirty="0" err="1" smtClean="0">
                <a:ea typeface="ＭＳ Ｐゴシック" pitchFamily="34" charset="-128"/>
              </a:rPr>
              <a:t>will</a:t>
            </a:r>
            <a:r>
              <a:rPr lang="fr-FR" sz="3200" dirty="0" smtClean="0">
                <a:ea typeface="ＭＳ Ｐゴシック" pitchFamily="34" charset="-128"/>
              </a:rPr>
              <a:t> package </a:t>
            </a:r>
            <a:r>
              <a:rPr lang="fr-FR" sz="3200" dirty="0" err="1" smtClean="0">
                <a:ea typeface="ＭＳ Ｐゴシック" pitchFamily="34" charset="-128"/>
              </a:rPr>
              <a:t>your</a:t>
            </a:r>
            <a:r>
              <a:rPr lang="fr-FR" sz="3200" dirty="0" smtClean="0">
                <a:ea typeface="ＭＳ Ｐゴシック" pitchFamily="34" charset="-128"/>
              </a:rPr>
              <a:t> </a:t>
            </a:r>
            <a:r>
              <a:rPr lang="fr-FR" sz="3200" dirty="0" err="1" smtClean="0">
                <a:ea typeface="ＭＳ Ｐゴシック" pitchFamily="34" charset="-128"/>
              </a:rPr>
              <a:t>apps</a:t>
            </a:r>
            <a:endParaRPr lang="fr-FR" sz="3200" dirty="0" smtClean="0">
              <a:ea typeface="ＭＳ Ｐゴシック" pitchFamily="34" charset="-128"/>
            </a:endParaRPr>
          </a:p>
          <a:p>
            <a:pPr lvl="1">
              <a:spcBef>
                <a:spcPts val="600"/>
              </a:spcBef>
            </a:pPr>
            <a:r>
              <a:rPr lang="fr-FR" sz="2800" dirty="0" smtClean="0">
                <a:ea typeface="ＭＳ Ｐゴシック" pitchFamily="34" charset="-128"/>
              </a:rPr>
              <a:t>Tools </a:t>
            </a:r>
            <a:r>
              <a:rPr lang="fr-FR" dirty="0" smtClean="0">
                <a:ea typeface="ＭＳ Ｐゴシック" pitchFamily="34" charset="-128"/>
                <a:sym typeface="Wingdings" pitchFamily="2" charset="2"/>
              </a:rPr>
              <a:t></a:t>
            </a:r>
            <a:r>
              <a:rPr lang="fr-FR" sz="2800" dirty="0" smtClean="0">
                <a:ea typeface="ＭＳ Ｐゴシック" pitchFamily="34" charset="-128"/>
              </a:rPr>
              <a:t> Extension panel</a:t>
            </a:r>
          </a:p>
          <a:p>
            <a:pPr lvl="1">
              <a:spcBef>
                <a:spcPts val="600"/>
              </a:spcBef>
            </a:pPr>
            <a:r>
              <a:rPr lang="fr-FR" sz="2800" dirty="0" smtClean="0">
                <a:ea typeface="ＭＳ Ｐゴシック" pitchFamily="34" charset="-128"/>
              </a:rPr>
              <a:t>Must </a:t>
            </a:r>
            <a:r>
              <a:rPr lang="fr-FR" sz="2800" dirty="0" err="1" smtClean="0">
                <a:ea typeface="ＭＳ Ｐゴシック" pitchFamily="34" charset="-128"/>
              </a:rPr>
              <a:t>activate</a:t>
            </a:r>
            <a:r>
              <a:rPr lang="fr-FR" sz="2800" dirty="0" smtClean="0">
                <a:ea typeface="ＭＳ Ｐゴシック" pitchFamily="34" charset="-128"/>
              </a:rPr>
              <a:t> the </a:t>
            </a:r>
            <a:r>
              <a:rPr lang="en-US" sz="2800" dirty="0" smtClean="0">
                <a:ea typeface="ＭＳ Ｐゴシック" pitchFamily="34" charset="-128"/>
              </a:rPr>
              <a:t>“Developer mode”</a:t>
            </a:r>
            <a:endParaRPr lang="fr-FR" sz="3200" dirty="0" smtClean="0">
              <a:ea typeface="ＭＳ Ｐゴシック" pitchFamily="34" charset="-128"/>
            </a:endParaRPr>
          </a:p>
          <a:p>
            <a:pPr>
              <a:spcBef>
                <a:spcPts val="600"/>
              </a:spcBef>
            </a:pPr>
            <a:r>
              <a:rPr lang="fr-FR" sz="3200" dirty="0" smtClean="0">
                <a:ea typeface="ＭＳ Ｐゴシック" pitchFamily="34" charset="-128"/>
              </a:rPr>
              <a:t>In </a:t>
            </a:r>
            <a:r>
              <a:rPr lang="fr-FR" sz="3200" dirty="0" err="1" smtClean="0">
                <a:ea typeface="ＭＳ Ｐゴシック" pitchFamily="34" charset="-128"/>
              </a:rPr>
              <a:t>this</a:t>
            </a:r>
            <a:r>
              <a:rPr lang="fr-FR" sz="3200" dirty="0" smtClean="0">
                <a:ea typeface="ＭＳ Ｐゴシック" pitchFamily="34" charset="-128"/>
              </a:rPr>
              <a:t> tab, </a:t>
            </a:r>
            <a:r>
              <a:rPr lang="fr-FR" sz="3200" dirty="0" err="1" smtClean="0">
                <a:ea typeface="ＭＳ Ｐゴシック" pitchFamily="34" charset="-128"/>
              </a:rPr>
              <a:t>you</a:t>
            </a:r>
            <a:r>
              <a:rPr lang="fr-FR" sz="3200" dirty="0" smtClean="0">
                <a:ea typeface="ＭＳ Ｐゴシック" pitchFamily="34" charset="-128"/>
              </a:rPr>
              <a:t> </a:t>
            </a:r>
            <a:r>
              <a:rPr lang="fr-FR" sz="3200" dirty="0" err="1" smtClean="0">
                <a:ea typeface="ＭＳ Ｐゴシック" pitchFamily="34" charset="-128"/>
              </a:rPr>
              <a:t>can</a:t>
            </a:r>
            <a:r>
              <a:rPr lang="fr-FR" sz="3200" dirty="0" smtClean="0">
                <a:ea typeface="ＭＳ Ｐゴシック" pitchFamily="34" charset="-128"/>
              </a:rPr>
              <a:t>:</a:t>
            </a:r>
          </a:p>
          <a:p>
            <a:pPr lvl="1">
              <a:spcBef>
                <a:spcPts val="600"/>
              </a:spcBef>
            </a:pPr>
            <a:r>
              <a:rPr lang="fr-FR" sz="2800" dirty="0" err="1" smtClean="0">
                <a:ea typeface="ＭＳ Ｐゴシック" pitchFamily="34" charset="-128"/>
              </a:rPr>
              <a:t>Load</a:t>
            </a:r>
            <a:r>
              <a:rPr lang="fr-FR" sz="2800" dirty="0" smtClean="0">
                <a:ea typeface="ＭＳ Ｐゴシック" pitchFamily="34" charset="-128"/>
              </a:rPr>
              <a:t> an </a:t>
            </a:r>
            <a:r>
              <a:rPr lang="fr-FR" sz="2800" dirty="0" err="1" smtClean="0">
                <a:ea typeface="ＭＳ Ｐゴシック" pitchFamily="34" charset="-128"/>
              </a:rPr>
              <a:t>unpacked</a:t>
            </a:r>
            <a:r>
              <a:rPr lang="fr-FR" sz="2800" dirty="0" smtClean="0">
                <a:ea typeface="ＭＳ Ｐゴシック" pitchFamily="34" charset="-128"/>
              </a:rPr>
              <a:t> extension</a:t>
            </a:r>
          </a:p>
          <a:p>
            <a:pPr lvl="2">
              <a:spcBef>
                <a:spcPts val="600"/>
              </a:spcBef>
            </a:pPr>
            <a:r>
              <a:rPr lang="fr-FR" sz="2400" dirty="0" err="1" smtClean="0">
                <a:ea typeface="ＭＳ Ｐゴシック" pitchFamily="34" charset="-128"/>
              </a:rPr>
              <a:t>Development</a:t>
            </a:r>
            <a:r>
              <a:rPr lang="fr-FR" sz="2400" dirty="0" smtClean="0">
                <a:ea typeface="ＭＳ Ｐゴシック" pitchFamily="34" charset="-128"/>
              </a:rPr>
              <a:t> </a:t>
            </a:r>
            <a:r>
              <a:rPr lang="fr-FR" sz="2400" dirty="0" err="1" smtClean="0">
                <a:ea typeface="ＭＳ Ｐゴシック" pitchFamily="34" charset="-128"/>
              </a:rPr>
              <a:t>only</a:t>
            </a:r>
            <a:r>
              <a:rPr lang="fr-FR" sz="2400" dirty="0" smtClean="0">
                <a:ea typeface="ＭＳ Ｐゴシック" pitchFamily="34" charset="-128"/>
              </a:rPr>
              <a:t>, </a:t>
            </a:r>
            <a:r>
              <a:rPr lang="fr-FR" sz="2400" dirty="0" err="1" smtClean="0">
                <a:ea typeface="ＭＳ Ｐゴシック" pitchFamily="34" charset="-128"/>
              </a:rPr>
              <a:t>enable</a:t>
            </a:r>
            <a:r>
              <a:rPr lang="fr-FR" sz="2400" dirty="0" smtClean="0">
                <a:ea typeface="ＭＳ Ｐゴシック" pitchFamily="34" charset="-128"/>
              </a:rPr>
              <a:t> </a:t>
            </a:r>
            <a:r>
              <a:rPr lang="fr-FR" sz="2400" dirty="0" err="1" smtClean="0">
                <a:ea typeface="ＭＳ Ｐゴシック" pitchFamily="34" charset="-128"/>
              </a:rPr>
              <a:t>your</a:t>
            </a:r>
            <a:r>
              <a:rPr lang="fr-FR" sz="2400" dirty="0" smtClean="0">
                <a:ea typeface="ＭＳ Ｐゴシック" pitchFamily="34" charset="-128"/>
              </a:rPr>
              <a:t> </a:t>
            </a:r>
            <a:r>
              <a:rPr lang="fr-FR" sz="2400" dirty="0" err="1" smtClean="0">
                <a:ea typeface="ＭＳ Ｐゴシック" pitchFamily="34" charset="-128"/>
              </a:rPr>
              <a:t>app</a:t>
            </a:r>
            <a:r>
              <a:rPr lang="fr-FR" sz="2400" dirty="0" smtClean="0">
                <a:ea typeface="ＭＳ Ｐゴシック" pitchFamily="34" charset="-128"/>
              </a:rPr>
              <a:t> in Chrome</a:t>
            </a:r>
          </a:p>
          <a:p>
            <a:pPr lvl="1">
              <a:spcBef>
                <a:spcPts val="600"/>
              </a:spcBef>
            </a:pPr>
            <a:r>
              <a:rPr lang="fr-FR" sz="2800" dirty="0" smtClean="0">
                <a:ea typeface="ＭＳ Ｐゴシック" pitchFamily="34" charset="-128"/>
              </a:rPr>
              <a:t>Pack extension</a:t>
            </a:r>
          </a:p>
          <a:p>
            <a:pPr lvl="2">
              <a:spcBef>
                <a:spcPts val="600"/>
              </a:spcBef>
            </a:pPr>
            <a:r>
              <a:rPr lang="fr-FR" sz="2400" dirty="0" err="1" smtClean="0">
                <a:ea typeface="ＭＳ Ｐゴシック" pitchFamily="34" charset="-128"/>
              </a:rPr>
              <a:t>Create</a:t>
            </a:r>
            <a:r>
              <a:rPr lang="fr-FR" sz="2400" dirty="0" smtClean="0">
                <a:ea typeface="ＭＳ Ｐゴシック" pitchFamily="34" charset="-128"/>
              </a:rPr>
              <a:t> .</a:t>
            </a:r>
            <a:r>
              <a:rPr lang="fr-FR" sz="2400" dirty="0" err="1" smtClean="0">
                <a:ea typeface="ＭＳ Ｐゴシック" pitchFamily="34" charset="-128"/>
              </a:rPr>
              <a:t>crx</a:t>
            </a:r>
            <a:r>
              <a:rPr lang="fr-FR" sz="2400" dirty="0" smtClean="0">
                <a:ea typeface="ＭＳ Ｐゴシック" pitchFamily="34" charset="-128"/>
              </a:rPr>
              <a:t> file, and </a:t>
            </a:r>
            <a:r>
              <a:rPr lang="fr-FR" sz="2400" dirty="0" err="1" smtClean="0">
                <a:ea typeface="ＭＳ Ｐゴシック" pitchFamily="34" charset="-128"/>
              </a:rPr>
              <a:t>share</a:t>
            </a:r>
            <a:r>
              <a:rPr lang="fr-FR" sz="2400" dirty="0" smtClean="0">
                <a:ea typeface="ＭＳ Ｐゴシック" pitchFamily="34" charset="-128"/>
              </a:rPr>
              <a:t> </a:t>
            </a:r>
            <a:r>
              <a:rPr lang="fr-FR" sz="2400" dirty="0" err="1" smtClean="0">
                <a:ea typeface="ＭＳ Ｐゴシック" pitchFamily="34" charset="-128"/>
              </a:rPr>
              <a:t>your</a:t>
            </a:r>
            <a:r>
              <a:rPr lang="fr-FR" sz="2400" dirty="0" smtClean="0">
                <a:ea typeface="ＭＳ Ｐゴシック" pitchFamily="34" charset="-128"/>
              </a:rPr>
              <a:t> </a:t>
            </a:r>
            <a:r>
              <a:rPr lang="fr-FR" sz="2400" dirty="0" err="1" smtClean="0">
                <a:ea typeface="ＭＳ Ｐゴシック" pitchFamily="34" charset="-128"/>
              </a:rPr>
              <a:t>app</a:t>
            </a:r>
            <a:r>
              <a:rPr lang="fr-FR" sz="2400" dirty="0" smtClean="0">
                <a:ea typeface="ＭＳ Ｐゴシック" pitchFamily="34" charset="-128"/>
              </a:rPr>
              <a:t> </a:t>
            </a:r>
            <a:r>
              <a:rPr lang="fr-FR" sz="2400" dirty="0" err="1" smtClean="0">
                <a:ea typeface="ＭＳ Ｐゴシック" pitchFamily="34" charset="-128"/>
              </a:rPr>
              <a:t>with</a:t>
            </a:r>
            <a:r>
              <a:rPr lang="fr-FR" sz="2400" dirty="0" smtClean="0">
                <a:ea typeface="ＭＳ Ｐゴシック" pitchFamily="34" charset="-128"/>
              </a:rPr>
              <a:t> </a:t>
            </a:r>
            <a:r>
              <a:rPr lang="fr-FR" sz="2400" dirty="0" err="1" smtClean="0">
                <a:ea typeface="ＭＳ Ｐゴシック" pitchFamily="34" charset="-128"/>
              </a:rPr>
              <a:t>others</a:t>
            </a:r>
            <a:r>
              <a:rPr lang="fr-FR" sz="2400" dirty="0" smtClean="0">
                <a:ea typeface="ＭＳ Ｐゴシック" pitchFamily="34" charset="-128"/>
              </a:rPr>
              <a:t>!</a:t>
            </a:r>
          </a:p>
          <a:p>
            <a:pPr>
              <a:spcBef>
                <a:spcPts val="600"/>
              </a:spcBef>
            </a:pP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Apps Structure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34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703263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(1/3)</a:t>
            </a:r>
            <a:endParaRPr lang="fr-FR" dirty="0"/>
          </a:p>
        </p:txBody>
      </p:sp>
      <p:sp>
        <p:nvSpPr>
          <p:cNvPr id="3" name="Espace réservé du contenu 2"/>
          <p:cNvSpPr>
            <a:spLocks noGrp="1"/>
          </p:cNvSpPr>
          <p:nvPr>
            <p:ph idx="1"/>
          </p:nvPr>
        </p:nvSpPr>
        <p:spPr/>
        <p:txBody>
          <a:bodyPr/>
          <a:lstStyle/>
          <a:p>
            <a:r>
              <a:rPr lang="fr-FR" sz="3200" dirty="0" err="1" smtClean="0"/>
              <a:t>Now</a:t>
            </a:r>
            <a:r>
              <a:rPr lang="fr-FR" sz="3200" dirty="0" smtClean="0"/>
              <a:t> </a:t>
            </a:r>
            <a:r>
              <a:rPr lang="fr-FR" sz="3200" dirty="0" err="1" smtClean="0"/>
              <a:t>you</a:t>
            </a:r>
            <a:r>
              <a:rPr lang="fr-FR" sz="3200" dirty="0" smtClean="0"/>
              <a:t> </a:t>
            </a:r>
            <a:r>
              <a:rPr lang="fr-FR" sz="3200" dirty="0" err="1" smtClean="0"/>
              <a:t>can</a:t>
            </a:r>
            <a:r>
              <a:rPr lang="fr-FR" sz="3200" dirty="0" smtClean="0"/>
              <a:t> </a:t>
            </a:r>
            <a:r>
              <a:rPr lang="fr-FR" sz="3200" dirty="0" err="1" smtClean="0"/>
              <a:t>create</a:t>
            </a:r>
            <a:r>
              <a:rPr lang="fr-FR" sz="3200" dirty="0" smtClean="0"/>
              <a:t> a simple </a:t>
            </a:r>
            <a:r>
              <a:rPr lang="fr-FR" sz="3200" dirty="0" err="1" smtClean="0"/>
              <a:t>hosted</a:t>
            </a:r>
            <a:r>
              <a:rPr lang="fr-FR" sz="3200" dirty="0" smtClean="0"/>
              <a:t> </a:t>
            </a:r>
            <a:r>
              <a:rPr lang="fr-FR" sz="3200" dirty="0" err="1" smtClean="0"/>
              <a:t>app</a:t>
            </a:r>
            <a:r>
              <a:rPr lang="fr-FR" sz="3200" dirty="0" smtClean="0"/>
              <a:t>!</a:t>
            </a:r>
          </a:p>
          <a:p>
            <a:r>
              <a:rPr lang="fr-FR" sz="3200" dirty="0" err="1" smtClean="0"/>
              <a:t>Let’s</a:t>
            </a:r>
            <a:r>
              <a:rPr lang="fr-FR" sz="3200" dirty="0" smtClean="0"/>
              <a:t> </a:t>
            </a:r>
            <a:r>
              <a:rPr lang="fr-FR" sz="3200" dirty="0" err="1" smtClean="0"/>
              <a:t>access</a:t>
            </a:r>
            <a:r>
              <a:rPr lang="fr-FR" sz="3200" dirty="0" smtClean="0"/>
              <a:t> to </a:t>
            </a:r>
            <a:r>
              <a:rPr lang="fr-FR" sz="3200" i="1" dirty="0" smtClean="0"/>
              <a:t>courses.supinfo.com</a:t>
            </a:r>
            <a:r>
              <a:rPr lang="fr-FR" sz="3200" dirty="0" smtClean="0"/>
              <a:t> </a:t>
            </a:r>
            <a:r>
              <a:rPr lang="fr-FR" sz="3200" dirty="0" err="1" smtClean="0"/>
              <a:t>easily</a:t>
            </a:r>
            <a:endParaRPr lang="fr-FR" sz="3200" dirty="0" smtClean="0"/>
          </a:p>
          <a:p>
            <a:endParaRPr lang="fr-FR" sz="3200" dirty="0" smtClean="0"/>
          </a:p>
          <a:p>
            <a:r>
              <a:rPr lang="fr-FR" sz="3200" dirty="0" err="1" smtClean="0"/>
              <a:t>Download</a:t>
            </a:r>
            <a:r>
              <a:rPr lang="fr-FR" sz="3200" dirty="0" smtClean="0"/>
              <a:t> the Chrome </a:t>
            </a:r>
            <a:r>
              <a:rPr lang="fr-FR" sz="3200" dirty="0" err="1" smtClean="0"/>
              <a:t>latest</a:t>
            </a:r>
            <a:r>
              <a:rPr lang="fr-FR" sz="3200" dirty="0" smtClean="0"/>
              <a:t> version: </a:t>
            </a:r>
            <a:r>
              <a:rPr lang="fr-FR" sz="2800" dirty="0" smtClean="0">
                <a:hlinkClick r:id="rId2"/>
              </a:rPr>
              <a:t>https</a:t>
            </a:r>
            <a:r>
              <a:rPr lang="fr-FR" sz="2800" dirty="0">
                <a:hlinkClick r:id="rId2"/>
              </a:rPr>
              <a:t>://www.google.com/intl/fr/chrome/browser</a:t>
            </a:r>
            <a:r>
              <a:rPr lang="fr-FR" sz="2800" dirty="0" smtClean="0">
                <a:hlinkClick r:id="rId2"/>
              </a:rPr>
              <a:t>/</a:t>
            </a:r>
            <a:endParaRPr lang="fr-FR" sz="2800" dirty="0" smtClean="0"/>
          </a:p>
          <a:p>
            <a:endParaRPr lang="fr-FR" sz="3200" dirty="0" smtClean="0"/>
          </a:p>
          <a:p>
            <a:r>
              <a:rPr lang="fr-FR" sz="3200" dirty="0" err="1" smtClean="0"/>
              <a:t>Create</a:t>
            </a:r>
            <a:r>
              <a:rPr lang="fr-FR" sz="3200" dirty="0" smtClean="0"/>
              <a:t> </a:t>
            </a:r>
            <a:r>
              <a:rPr lang="fr-FR" sz="3200" dirty="0"/>
              <a:t>a </a:t>
            </a:r>
            <a:r>
              <a:rPr lang="fr-FR" sz="3200" dirty="0" smtClean="0"/>
              <a:t>‘</a:t>
            </a:r>
            <a:r>
              <a:rPr lang="fr-FR" sz="3200" dirty="0" err="1" smtClean="0"/>
              <a:t>SupinfoCourses</a:t>
            </a:r>
            <a:r>
              <a:rPr lang="fr-FR" sz="3200" dirty="0" smtClean="0"/>
              <a:t>’ </a:t>
            </a:r>
            <a:r>
              <a:rPr lang="fr-FR" sz="3200" dirty="0" err="1" smtClean="0"/>
              <a:t>folder</a:t>
            </a:r>
            <a:r>
              <a:rPr lang="fr-FR" sz="3200" dirty="0" smtClean="0"/>
              <a:t> </a:t>
            </a:r>
            <a:r>
              <a:rPr lang="fr-FR" sz="3200" dirty="0" err="1" smtClean="0"/>
              <a:t>somewhere</a:t>
            </a:r>
            <a:endParaRPr lang="fr-FR" sz="3200" dirty="0" smtClean="0"/>
          </a:p>
          <a:p>
            <a:endParaRPr lang="fr-FR" sz="3200" dirty="0" smtClean="0"/>
          </a:p>
        </p:txBody>
      </p:sp>
      <p:sp>
        <p:nvSpPr>
          <p:cNvPr id="4" name="Espace réservé du contenu 3"/>
          <p:cNvSpPr>
            <a:spLocks noGrp="1"/>
          </p:cNvSpPr>
          <p:nvPr>
            <p:ph sz="quarter" idx="13"/>
          </p:nvPr>
        </p:nvSpPr>
        <p:spPr/>
        <p:txBody>
          <a:bodyPr/>
          <a:lstStyle/>
          <a:p>
            <a:r>
              <a:rPr lang="fr-FR" dirty="0" smtClean="0"/>
              <a:t>Apps Structure</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43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(2/3)</a:t>
            </a:r>
            <a:endParaRPr lang="fr-FR" dirty="0"/>
          </a:p>
        </p:txBody>
      </p:sp>
      <p:sp>
        <p:nvSpPr>
          <p:cNvPr id="3" name="Espace réservé du contenu 2"/>
          <p:cNvSpPr>
            <a:spLocks noGrp="1"/>
          </p:cNvSpPr>
          <p:nvPr>
            <p:ph idx="1"/>
          </p:nvPr>
        </p:nvSpPr>
        <p:spPr/>
        <p:txBody>
          <a:bodyPr/>
          <a:lstStyle/>
          <a:p>
            <a:r>
              <a:rPr lang="fr-FR" sz="3200" dirty="0" err="1" smtClean="0"/>
              <a:t>Add</a:t>
            </a:r>
            <a:r>
              <a:rPr lang="fr-FR" sz="3200" dirty="0" smtClean="0"/>
              <a:t> </a:t>
            </a:r>
            <a:r>
              <a:rPr lang="fr-FR" sz="3200" dirty="0"/>
              <a:t>a </a:t>
            </a:r>
            <a:r>
              <a:rPr lang="fr-FR" sz="3200" dirty="0" smtClean="0"/>
              <a:t>‘</a:t>
            </a:r>
            <a:r>
              <a:rPr lang="fr-FR" sz="3200" dirty="0" err="1" smtClean="0"/>
              <a:t>manifest.json</a:t>
            </a:r>
            <a:r>
              <a:rPr lang="fr-FR" sz="3200" dirty="0" smtClean="0"/>
              <a:t>’ </a:t>
            </a:r>
            <a:r>
              <a:rPr lang="fr-FR" sz="3200" dirty="0" err="1" smtClean="0"/>
              <a:t>inside</a:t>
            </a:r>
            <a:r>
              <a:rPr lang="fr-FR" sz="3200" dirty="0" smtClean="0"/>
              <a:t> </a:t>
            </a:r>
            <a:r>
              <a:rPr lang="fr-FR" sz="3200" dirty="0" err="1" smtClean="0"/>
              <a:t>this</a:t>
            </a:r>
            <a:r>
              <a:rPr lang="fr-FR" sz="3200" dirty="0" smtClean="0"/>
              <a:t> </a:t>
            </a:r>
            <a:r>
              <a:rPr lang="fr-FR" sz="3200" dirty="0" err="1" smtClean="0"/>
              <a:t>folder</a:t>
            </a:r>
            <a:endParaRPr lang="fr-FR" sz="3200" dirty="0" smtClean="0"/>
          </a:p>
          <a:p>
            <a:r>
              <a:rPr lang="fr-FR" sz="3200" dirty="0" smtClean="0"/>
              <a:t>Copy the </a:t>
            </a:r>
            <a:r>
              <a:rPr lang="fr-FR" sz="3200" dirty="0" err="1" smtClean="0"/>
              <a:t>manifest</a:t>
            </a:r>
            <a:r>
              <a:rPr lang="fr-FR" sz="3200" dirty="0" smtClean="0"/>
              <a:t> </a:t>
            </a:r>
            <a:r>
              <a:rPr lang="fr-FR" sz="3200" dirty="0" err="1" smtClean="0"/>
              <a:t>example</a:t>
            </a:r>
            <a:r>
              <a:rPr lang="fr-FR" sz="3200" dirty="0" smtClean="0"/>
              <a:t> </a:t>
            </a:r>
            <a:r>
              <a:rPr lang="fr-FR" sz="3200" dirty="0" err="1" smtClean="0"/>
              <a:t>seen</a:t>
            </a:r>
            <a:r>
              <a:rPr lang="fr-FR" sz="3200" dirty="0" smtClean="0"/>
              <a:t> </a:t>
            </a:r>
            <a:r>
              <a:rPr lang="fr-FR" sz="3200" dirty="0" err="1" smtClean="0"/>
              <a:t>before</a:t>
            </a:r>
            <a:endParaRPr lang="fr-FR" sz="3200" dirty="0" smtClean="0"/>
          </a:p>
          <a:p>
            <a:r>
              <a:rPr lang="fr-FR" sz="3200" dirty="0" err="1" smtClean="0"/>
              <a:t>Modify</a:t>
            </a:r>
            <a:r>
              <a:rPr lang="fr-FR" sz="3200" dirty="0" smtClean="0"/>
              <a:t> </a:t>
            </a:r>
            <a:r>
              <a:rPr lang="fr-FR" sz="3200" dirty="0" err="1" smtClean="0"/>
              <a:t>it</a:t>
            </a:r>
            <a:r>
              <a:rPr lang="fr-FR" sz="3200" dirty="0" smtClean="0"/>
              <a:t>:</a:t>
            </a:r>
          </a:p>
          <a:p>
            <a:pPr lvl="1"/>
            <a:r>
              <a:rPr lang="fr-FR" sz="2800" dirty="0" smtClean="0"/>
              <a:t>Change </a:t>
            </a:r>
            <a:r>
              <a:rPr lang="fr-FR" sz="2800" b="1" i="1" dirty="0" err="1" smtClean="0"/>
              <a:t>name</a:t>
            </a:r>
            <a:r>
              <a:rPr lang="fr-FR" sz="2800" dirty="0" smtClean="0"/>
              <a:t>, </a:t>
            </a:r>
            <a:r>
              <a:rPr lang="fr-FR" sz="2800" b="1" i="1" dirty="0" smtClean="0"/>
              <a:t>version</a:t>
            </a:r>
            <a:r>
              <a:rPr lang="fr-FR" sz="2800" dirty="0"/>
              <a:t> </a:t>
            </a:r>
            <a:r>
              <a:rPr lang="fr-FR" sz="2800" dirty="0" smtClean="0"/>
              <a:t>and </a:t>
            </a:r>
            <a:r>
              <a:rPr lang="fr-FR" sz="2800" b="1" i="1" dirty="0" err="1" smtClean="0"/>
              <a:t>app</a:t>
            </a:r>
            <a:r>
              <a:rPr lang="fr-FR" sz="2800" dirty="0" smtClean="0"/>
              <a:t> </a:t>
            </a:r>
            <a:r>
              <a:rPr lang="fr-FR" sz="2800" dirty="0" err="1" smtClean="0"/>
              <a:t>properties</a:t>
            </a:r>
            <a:endParaRPr lang="fr-FR" sz="2800" dirty="0" smtClean="0"/>
          </a:p>
          <a:p>
            <a:pPr lvl="1"/>
            <a:r>
              <a:rPr lang="fr-FR" sz="2800" dirty="0" err="1" smtClean="0"/>
              <a:t>Remove</a:t>
            </a:r>
            <a:r>
              <a:rPr lang="fr-FR" sz="2800" dirty="0" smtClean="0"/>
              <a:t> </a:t>
            </a:r>
            <a:r>
              <a:rPr lang="fr-FR" sz="2800" b="1" i="1" dirty="0" smtClean="0"/>
              <a:t>permissions</a:t>
            </a:r>
            <a:r>
              <a:rPr lang="fr-FR" sz="2800" dirty="0" smtClean="0"/>
              <a:t> </a:t>
            </a:r>
            <a:r>
              <a:rPr lang="fr-FR" sz="2800" dirty="0" err="1" smtClean="0"/>
              <a:t>property</a:t>
            </a:r>
            <a:endParaRPr lang="fr-FR" sz="2800" dirty="0" smtClean="0"/>
          </a:p>
          <a:p>
            <a:pPr lvl="1"/>
            <a:r>
              <a:rPr lang="fr-FR" sz="2800" dirty="0" err="1" smtClean="0"/>
              <a:t>Keep</a:t>
            </a:r>
            <a:r>
              <a:rPr lang="fr-FR" sz="2800" dirty="0" smtClean="0"/>
              <a:t> </a:t>
            </a:r>
            <a:r>
              <a:rPr lang="fr-FR" sz="2800" b="1" i="1" dirty="0" err="1" smtClean="0"/>
              <a:t>icons</a:t>
            </a:r>
            <a:r>
              <a:rPr lang="fr-FR" sz="2800" b="1" i="1" dirty="0" smtClean="0"/>
              <a:t> </a:t>
            </a:r>
            <a:r>
              <a:rPr lang="fr-FR" sz="2800" dirty="0" smtClean="0"/>
              <a:t>and </a:t>
            </a:r>
            <a:r>
              <a:rPr lang="fr-FR" sz="2800" b="1" i="1" dirty="0" err="1" smtClean="0"/>
              <a:t>manifest_version</a:t>
            </a:r>
            <a:r>
              <a:rPr lang="fr-FR" sz="2800" b="1" i="1" dirty="0" smtClean="0"/>
              <a:t> </a:t>
            </a:r>
            <a:r>
              <a:rPr lang="fr-FR" sz="2800" dirty="0" err="1" smtClean="0"/>
              <a:t>properties</a:t>
            </a:r>
            <a:endParaRPr lang="fr-FR" sz="2800" dirty="0" smtClean="0"/>
          </a:p>
          <a:p>
            <a:endParaRPr lang="fr-FR" sz="3200" dirty="0" smtClean="0"/>
          </a:p>
          <a:p>
            <a:endParaRPr lang="fr-FR" sz="3200" dirty="0" smtClean="0"/>
          </a:p>
        </p:txBody>
      </p:sp>
      <p:sp>
        <p:nvSpPr>
          <p:cNvPr id="4" name="Espace réservé du contenu 3"/>
          <p:cNvSpPr>
            <a:spLocks noGrp="1"/>
          </p:cNvSpPr>
          <p:nvPr>
            <p:ph sz="quarter" idx="13"/>
          </p:nvPr>
        </p:nvSpPr>
        <p:spPr/>
        <p:txBody>
          <a:bodyPr/>
          <a:lstStyle/>
          <a:p>
            <a:r>
              <a:rPr lang="fr-FR" dirty="0" smtClean="0"/>
              <a:t>Apps Structure</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424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(3/3)</a:t>
            </a:r>
            <a:endParaRPr lang="fr-FR" dirty="0"/>
          </a:p>
        </p:txBody>
      </p:sp>
      <p:sp>
        <p:nvSpPr>
          <p:cNvPr id="3" name="Espace réservé du contenu 2"/>
          <p:cNvSpPr>
            <a:spLocks noGrp="1"/>
          </p:cNvSpPr>
          <p:nvPr>
            <p:ph idx="1"/>
          </p:nvPr>
        </p:nvSpPr>
        <p:spPr/>
        <p:txBody>
          <a:bodyPr/>
          <a:lstStyle/>
          <a:p>
            <a:r>
              <a:rPr lang="fr-FR" sz="3200" dirty="0" err="1" smtClean="0"/>
              <a:t>Get</a:t>
            </a:r>
            <a:r>
              <a:rPr lang="fr-FR" sz="3200" dirty="0" smtClean="0"/>
              <a:t> </a:t>
            </a:r>
            <a:r>
              <a:rPr lang="fr-FR" sz="3200" dirty="0" err="1" smtClean="0"/>
              <a:t>icons</a:t>
            </a:r>
            <a:r>
              <a:rPr lang="fr-FR" sz="3200" dirty="0" smtClean="0"/>
              <a:t> </a:t>
            </a:r>
            <a:r>
              <a:rPr lang="fr-FR" sz="3200" dirty="0" err="1" smtClean="0"/>
              <a:t>at</a:t>
            </a:r>
            <a:r>
              <a:rPr lang="fr-FR" sz="3200" dirty="0"/>
              <a:t> </a:t>
            </a:r>
            <a:r>
              <a:rPr lang="fr-FR" sz="3200" dirty="0">
                <a:hlinkClick r:id="rId2"/>
              </a:rPr>
              <a:t>http://courses.supinfo.com/#</a:t>
            </a:r>
            <a:r>
              <a:rPr lang="fr-FR" sz="3200" dirty="0" smtClean="0">
                <a:hlinkClick r:id="rId2"/>
              </a:rPr>
              <a:t>3480</a:t>
            </a:r>
            <a:endParaRPr lang="fr-FR" sz="3200" dirty="0" smtClean="0"/>
          </a:p>
          <a:p>
            <a:r>
              <a:rPr lang="fr-FR" sz="3200" dirty="0" err="1" smtClean="0"/>
              <a:t>Load</a:t>
            </a:r>
            <a:r>
              <a:rPr lang="fr-FR" sz="3200" dirty="0" smtClean="0"/>
              <a:t> </a:t>
            </a:r>
            <a:r>
              <a:rPr lang="fr-FR" sz="3200" dirty="0" err="1" smtClean="0"/>
              <a:t>this</a:t>
            </a:r>
            <a:r>
              <a:rPr lang="fr-FR" sz="3200" dirty="0" smtClean="0"/>
              <a:t> </a:t>
            </a:r>
            <a:r>
              <a:rPr lang="fr-FR" sz="3200" dirty="0" err="1" smtClean="0"/>
              <a:t>unpacked</a:t>
            </a:r>
            <a:r>
              <a:rPr lang="fr-FR" sz="3200" dirty="0" smtClean="0"/>
              <a:t> extension in Chrome</a:t>
            </a:r>
          </a:p>
          <a:p>
            <a:endParaRPr lang="fr-FR" sz="3200" dirty="0"/>
          </a:p>
          <a:p>
            <a:r>
              <a:rPr lang="fr-FR" sz="3200" dirty="0" smtClean="0"/>
              <a:t>Check if </a:t>
            </a:r>
            <a:r>
              <a:rPr lang="fr-FR" sz="3200" dirty="0" err="1" smtClean="0"/>
              <a:t>it</a:t>
            </a:r>
            <a:r>
              <a:rPr lang="fr-FR" sz="3200" dirty="0" smtClean="0"/>
              <a:t> </a:t>
            </a:r>
            <a:r>
              <a:rPr lang="fr-FR" sz="3200" dirty="0" err="1" smtClean="0"/>
              <a:t>works</a:t>
            </a:r>
            <a:r>
              <a:rPr lang="fr-FR" sz="3200" dirty="0" smtClean="0"/>
              <a:t>!</a:t>
            </a:r>
          </a:p>
          <a:p>
            <a:pPr lvl="1"/>
            <a:r>
              <a:rPr lang="fr-FR" sz="2800" dirty="0" smtClean="0"/>
              <a:t>Chrome extensions tab </a:t>
            </a:r>
            <a:r>
              <a:rPr lang="fr-FR" sz="2800" dirty="0" err="1" smtClean="0"/>
              <a:t>didn’t</a:t>
            </a:r>
            <a:r>
              <a:rPr lang="fr-FR" sz="2800" dirty="0" smtClean="0"/>
              <a:t> </a:t>
            </a:r>
            <a:r>
              <a:rPr lang="fr-FR" sz="2800" dirty="0" err="1" smtClean="0"/>
              <a:t>warn</a:t>
            </a:r>
            <a:r>
              <a:rPr lang="fr-FR" sz="2800" dirty="0" smtClean="0"/>
              <a:t> </a:t>
            </a:r>
            <a:r>
              <a:rPr lang="fr-FR" sz="2800" dirty="0" err="1" smtClean="0"/>
              <a:t>you</a:t>
            </a:r>
            <a:endParaRPr lang="fr-FR" sz="2800" dirty="0" smtClean="0"/>
          </a:p>
          <a:p>
            <a:pPr lvl="1"/>
            <a:r>
              <a:rPr lang="fr-FR" sz="2800" dirty="0" err="1" smtClean="0"/>
              <a:t>Opening</a:t>
            </a:r>
            <a:r>
              <a:rPr lang="fr-FR" sz="2800" dirty="0" smtClean="0"/>
              <a:t> a new tab shows </a:t>
            </a:r>
            <a:r>
              <a:rPr lang="fr-FR" sz="2800" dirty="0" err="1" smtClean="0"/>
              <a:t>your</a:t>
            </a:r>
            <a:r>
              <a:rPr lang="fr-FR" sz="2800" dirty="0" smtClean="0"/>
              <a:t> new </a:t>
            </a:r>
            <a:r>
              <a:rPr lang="fr-FR" sz="2800" dirty="0" err="1" smtClean="0"/>
              <a:t>hosted</a:t>
            </a:r>
            <a:r>
              <a:rPr lang="fr-FR" sz="2800" dirty="0" smtClean="0"/>
              <a:t> </a:t>
            </a:r>
            <a:r>
              <a:rPr lang="fr-FR" sz="2800" dirty="0" err="1" smtClean="0"/>
              <a:t>app</a:t>
            </a:r>
            <a:endParaRPr lang="fr-FR" sz="2800" dirty="0" smtClean="0"/>
          </a:p>
          <a:p>
            <a:pPr lvl="1"/>
            <a:r>
              <a:rPr lang="fr-FR" sz="2800" dirty="0" err="1" smtClean="0"/>
              <a:t>Clicking</a:t>
            </a:r>
            <a:r>
              <a:rPr lang="fr-FR" sz="2800" dirty="0" smtClean="0"/>
              <a:t> on </a:t>
            </a:r>
            <a:r>
              <a:rPr lang="fr-FR" sz="2800" dirty="0" err="1" smtClean="0"/>
              <a:t>it</a:t>
            </a:r>
            <a:r>
              <a:rPr lang="fr-FR" sz="2800" dirty="0" smtClean="0"/>
              <a:t> </a:t>
            </a:r>
            <a:r>
              <a:rPr lang="fr-FR" sz="2800" dirty="0" err="1" smtClean="0"/>
              <a:t>redirects</a:t>
            </a:r>
            <a:r>
              <a:rPr lang="fr-FR" sz="2800" dirty="0" smtClean="0"/>
              <a:t> </a:t>
            </a:r>
            <a:r>
              <a:rPr lang="fr-FR" sz="2800" dirty="0" err="1" smtClean="0"/>
              <a:t>you</a:t>
            </a:r>
            <a:r>
              <a:rPr lang="fr-FR" sz="2800" dirty="0" smtClean="0"/>
              <a:t> </a:t>
            </a:r>
            <a:r>
              <a:rPr lang="fr-FR" sz="2800" dirty="0" err="1" smtClean="0"/>
              <a:t>at</a:t>
            </a:r>
            <a:r>
              <a:rPr lang="fr-FR" sz="2800" dirty="0" smtClean="0"/>
              <a:t> the right URL</a:t>
            </a:r>
          </a:p>
          <a:p>
            <a:endParaRPr lang="fr-FR" sz="3200" dirty="0" smtClean="0"/>
          </a:p>
          <a:p>
            <a:endParaRPr lang="fr-FR" sz="3200" dirty="0" smtClean="0"/>
          </a:p>
        </p:txBody>
      </p:sp>
      <p:sp>
        <p:nvSpPr>
          <p:cNvPr id="4" name="Espace réservé du contenu 3"/>
          <p:cNvSpPr>
            <a:spLocks noGrp="1"/>
          </p:cNvSpPr>
          <p:nvPr>
            <p:ph sz="quarter" idx="13"/>
          </p:nvPr>
        </p:nvSpPr>
        <p:spPr/>
        <p:txBody>
          <a:bodyPr/>
          <a:lstStyle/>
          <a:p>
            <a:r>
              <a:rPr lang="fr-FR" dirty="0" smtClean="0"/>
              <a:t>Apps Structure</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379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Manifest</a:t>
            </a:r>
            <a:r>
              <a:rPr lang="fr-FR" dirty="0" smtClean="0"/>
              <a:t> in </a:t>
            </a:r>
            <a:r>
              <a:rPr lang="fr-FR" dirty="0" err="1" smtClean="0"/>
              <a:t>depth</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Chrome Apps</a:t>
            </a:r>
            <a:endParaRPr lang="fr-FR" dirty="0"/>
          </a:p>
        </p:txBody>
      </p:sp>
      <p:sp>
        <p:nvSpPr>
          <p:cNvPr id="4" name="AutoShape 2" descr="data:image/jpeg;base64,/9j/4AAQSkZJRgABAQAAAQABAAD/2wCEAAkGBhAPDw8QDQ8NDxAQDxAQDw8QDxAQEBANFBQVFBUQFBcXHSYeFxklGhIUHy8gIycpLCwsFR4xNTAqNSYrLCkBCQoKDgwOGg8PGikkHyQuKjI1NS0tLzQqLC4pKi8qNTAwLDUtKSksLywsKjApKS8yLCkpLTUsLCw0KiksLCosLP/AABEIAMwAzAMBIgACEQEDEQH/xAAbAAEAAgMBAQAAAAAAAAAAAAAAAQIDBAYFB//EAEAQAAIBAgEHCAUKBgMAAAAAAAABAgMRBAUSITFBUWEGInGBkbHB0RMUMkJSFjM0YnJzdJKh4SMkQ1OC8BWDsv/EABsBAQACAwEBAAAAAAAAAAAAAAABBQIDBAYH/8QAOBEAAgEDAAYHBgUEAwAAAAAAAAECAwQRBRIhMUFxBlFhkaGx0RMiQlLB4RUyM4HwNFNy8RQWQ//aAAwDAQACEQMRAD8A+4gAAAAAAAAAAAAAAAAAAAAAAAAAAAAAAAAAAAAAAAAAAAAAAAAAAAAA1Mo5RjQim05Sk7QgtcpeXE8udarPTVquC+Cm81Lg5a2Ycp1H65LO9yisxcXrf6s15ybd3pPDaVvbmtXlShJxhHZs3tltRoKMU+LWf9GaVKjtvLi5TfiQqFP3KlSm/q1Jrv0GAgpPYyTypyzzOnVfWzc9exNHnKSxFNa1JWmlwa1ns5OylDEQz6fRKL1xe5nO0qzi9GrajY5Pxti66h7Gbd7s66/cv9EaQuY140KstaL70c9ehGUHLGGtuVx5nSgA9qVAAAAAAAAAAAAAAAAAAAAAAAAAAAB4fKTCPmV4rTT0TW+m9vUecndXR1c4KSaaummmt6Zx2GjmupT1+jqSivs30HktNWyp1FVXxb+a9UW1pU16eq/h8mZSJO2sszDhsBLFVnTu406dnNru6Skp05VJKEFls7FjDcnhIrRc60szDxzntm9EYrfc6fJGS1h4ZqedKTvOW9+RsYXCQpRUKcVGK3beL3szHsbDRkLb35bZeC5epVXF06i1Y7I+L5gAFucQAAAAAAAAAAAAAAAAAANbF5SpUfnakYvde8n1LSa+WcfKnGMKdvS1Xmw+qtsuo8qnhadPTLnzemU5c6Te/gee0pppWcvZU460/I66NupLWnu7N7N6XKil7kK0+Kho/Ur8po/2MR+VeZg9aW5j1pbmUD0/fv4EdXsafyPvM3yphto11/ivMsuVNDbGsummYPWI7n2D1iH+oLpBfLfDwHsaXyPvMlblTFq1GlVnLZeNlfieZRw0oJup7dSTnLhfYb0sUtifca05tu7OatfXV5NOtsS4G6nFQWIrHmVLYfETw03UjB1KdRL0ij7UZLairMlKu48VuMPaVaUlUov3kZvasYyja+V1P+1X/KvMn5W0/wC1X/KvMxrGR23RPrcN/wCjOh9IL9fD4fY5/Y0vkfeJcro7KFZ9iKPlfuw8/wA37FnjIb32Mq8fDj2GP49pB8PBehkqVL+34smPK/fh6i6HfwN3C8paE2k3Km3sqKy7dR57yjHdIiValV5s0tPxLuZsh0hvoPM45XL0wRKhSfwNcmdKnuJObyLi5UK3q023CSvSb2P4e86Q9rY3sLyiqsP9FdXoulLG9cAADtNIAAAAAAAABz2Up3xnCnQuumTNa5lyh9Lrfcw7zEfO7vbd1ZPrx3F3Be5HkgADSZggkgAEEkAkEMkhkAgqyxVgyIZVlmVZBmijKMuyjIM0ZMXWdsPV96FSzfRZ+B2qZwuM+j/9q/8ALO3pezHoXceh6NvCqw4Jr6lZfr3Y839C4APWFWAAAACk68V7UorpaRDaW8lLJcEJ31aSSSDmcov+cqfcR8DEZMov+en9x4GM+d3f9XV/yL2P5I8kSCAaSSSAAAQAQSGQySrBJBBLIBkirKssyrIMkVZRlmVZBsQxfzEVvreB3EFZLoRxFVXjQW+v5eZ3B6Lo5HZVfavqVd/uiv8AL6AAxTxUIu0pwT3OSTPVOSW8rEm9xlBCd9Wkkkg8LLWU5uaw+HdpNXqT+CO5cTzf+Mor5xyqS2ybesph8Rnekqe9VqSbe6KehFz5ve1ql5Wc5SajwS6i/hB0lqR2dfW2ZKFOdJ3wtV8aVR3i/I9bBcoKc3mVf4NTbGehPoepnjIitSU1aautm9G+yvbi02RlrR6n9GYVKUan5+/j9/5tM+PaljZOLTSoaWndJ7jGMNCFNNQglna3dtg5Z1JVa06sljLMsYwlwSRNxcgEkk3IAIAAIABAIYMiGQySrIJIZVksqwZohlGWZRmJsRkqSzY0JvVGtd9Gh+B1VfLFCEc6VWFrXSTUm+hI5WnirRcJRjOL2M1Jxje8YKPa+87LDSFWzU4xinlmipbKs1r52Z3dp7WKyxVxHzb9Xo/HJ2nJcP2NB0sLH2nOo9sucaU5N6230mKTOK5q1rmWtVm/23I6KduorEXhdnrvZ7mGxEsNapQm6lC/Ppt3zVvW5nVUa0ZxjKLvGSTT4M+eYbFunK60xeicdko7jpeT2UFGjKGtRqSUX9TQ13l5oK9nTm6FR5jjK7Ow4L61eNdb/Pn2o8fBKylF64zkn1M2S+WsM6Fdz/p1tN9kam1ePWY0ysr0XRqSpy4M6NZTSmuJYlGCtiVHRrb1RWltm5heT9ass6tN0YvVBaZW47iaFCpXlq045/nWYycYLWm8IxkmL/jnQxEqWc5RdNzi3/vBl7mqScJypyWGt4ePheUWuLlbk3IIwSQRcAYJuQCLgkEAi4JDZVktlWyDJENlWyWyrZBmiGUZLZVsgzRVmORmlSUlSjdp1Kma3ujdLxPYxHI5W/g1ZX3T0p9a1HRb2la5jKVJZwYyr06eFN4yc9JmOTM+LwlSjLNrRcdz919DNaTOWcZQerJYZ1waayijOr5MYDOoOT21JW6EkvBnL0aMpyjGCvKTSS4n0TAYRUqUKa92KV972vtLzQdt7Sq5yWxLxZX6TralNRW9l8ThoVIuFSKlF60zxJ8kY35lapGPw6HbrOgB6qvZ0bjbUjkoqdxUpbIPB52TshUqGmKcp/HLS+rceiAbqVKFKOrBYRhOpKb1pPLOeyhK+NS3UPFmjc28Z9On9zE07nz28eb2tz9S6pL3Y8kTcXIBqNuCbi5BFwCQRci5BJNyLjtKtPiMkhsq2GyrZBkkGyrYbKtkGaQbKNktlGyDYkZ6a04b77xid0cPR1Yb8R4o7g9P0c/Tqc/UptI/D+/mY6+HjUi41IqUXrTRz+J5GxbvSqOK+GSzrdDudIC+uLOjcfqxz595xUripR/I8Hl5JyBTw/OTc56s9rUtyWw9QA20aMKMdSmsI11KkqktabywADaYAAAHOYz6bU+5iaFzex7/AJur9zHuZ51z5zd/1lXn9WX9Je6uS8i9xcrcXNJtwWuRci5FwTg2MPQzrtu0VrYjinJuOFouq1rnbm9ow9P086eHTajZzqta81PRHr0HVUaEYRUYRUYrUkrI7tH6JlfZqVZYgnhJccHHXrKk9qy+rh+5zscn46X9iHDX5kvA42OyhU4J2fgdIC9/65ZYxh9/2OP/AJkvlj3HI1K8b5mIpSoTeqVua+s1q1NxbT7d63nY4rCQqwcKkVKL/TitzONxEHTnOk3neik4xe1welFFfaKdi1KEswfXvTLC1rKrnGxrh6FGyjYbKNlcd6QbKNktlGyDYkb1DVhvxHkdwcNh9WG/EeR3J6jo3+nU5+pR6R3x/fzAAPUFWAAAAAAAAAc1lL6ZU40FY8257eX6GZOliLc2N6dThB6pdrPErQzZNbNae+Oxnz3SNN0r2opcdqL+2kpQWOryFxcpcXOQ6cF7i5S4uBg28iVlDFRb1VIuF/ra13HXnBVFdaNDWlPc1qZ12Rcoenoxk/aXNmvrL/bnqNBXKw6D3719St0hSeyouRvgHiZfy96H+HS01Wrt7IJ7ekvri4hbwdSo9hXUqUqstWJtZXyzDDx02lNrmw29L3I46NSUpSnN3lN3ZDi23Ko3KT0tt30ktnh7+/ndy27IrcvU9Db20aEcLa3vZLZVshsq2Vx1JBso2GysU5NKKbb0JIxbNiR6OF1Yb8R5HdHI5JwmdXo01pVC86jWr0j2dtuxnXHrejkGqEpvc3sPO6RknJJdviwAD0pWgAAAAAAAAFZwUk1JJpqzT1NbjnsdyfqR+jtThspTemP2ZbuB0YOO7sqN1HFRcnxRupV50n7pwtWWZoq0q1N79a/XzIjVpPVUS+1Fruud01fXpNarkujL2qVJ/wCCuefqdHpf+dTvRYx0hH4otcn6nJKjf2Z0pdE14kvB1Phv0NM6WXJ3DP8Aox6nJeJjlyYw3wSXROXmcz0DdrdKPiZq/p9vd9zmKsHH2049J7nI+D9HVlslU5vUtPebC5KYa97TfBzdj1aNGMIqMEoxSsktSLHRuiq1vW9rVa2Z3dpqubyE6epHO3+dpc4bKsX63Wztblzb7Y6LW6juTUx2S6Vf52CbWqWqS60WOk7KV3SUYPDTzt3HNZ3CoTbktjRxLpy+GXYyPQzeqMvys6f5J0dk6y4Kf7F48lqHvell9qozzX4Hdv5e8tPxCiuvu+5yrw8tto/alFFXTivaqQ6I3kztaWQsNHVRh/ks7vNqnhYR9mEI9EUjoj0eqv8APUS5I1PSceCfl6nB0sMpexTxFTojmrxPVwWQa8vdhh4vW/aqNbuH6HWA7aXR6hF5qScvBHPU0lOSxFY8ft4Gtk/J8KEMymuLb1ye9myAehhCMIqMVhIrpScnl7wADIxAAAAAAAAAAAAAAAAAAAAAAAAAAAAAAAAAAAAAAAAAA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commondatastorage.googleapis.com/mkupriyanov/svg/logo_google_developers.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upload.wikimedia.org/wikipedia/commons/thumb/f/f3/Diver2.jpg/220px-Div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569468"/>
            <a:ext cx="2590555" cy="1884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3836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Understanding</a:t>
            </a:r>
            <a:r>
              <a:rPr lang="fr-FR" dirty="0" smtClean="0">
                <a:ea typeface="ＭＳ Ｐゴシック" pitchFamily="34" charset="-128"/>
              </a:rPr>
              <a:t> </a:t>
            </a:r>
            <a:r>
              <a:rPr lang="fr-FR" dirty="0" err="1" smtClean="0">
                <a:ea typeface="ＭＳ Ｐゴシック" pitchFamily="34" charset="-128"/>
              </a:rPr>
              <a:t>manifest</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Explains</a:t>
            </a:r>
            <a:r>
              <a:rPr lang="fr-FR" sz="3200" dirty="0" smtClean="0">
                <a:ea typeface="ＭＳ Ｐゴシック" pitchFamily="34" charset="-128"/>
              </a:rPr>
              <a:t> </a:t>
            </a:r>
            <a:r>
              <a:rPr lang="fr-FR" sz="3200" dirty="0" err="1" smtClean="0">
                <a:ea typeface="ＭＳ Ｐゴシック" pitchFamily="34" charset="-128"/>
              </a:rPr>
              <a:t>what</a:t>
            </a:r>
            <a:r>
              <a:rPr lang="fr-FR" sz="3200" dirty="0" smtClean="0">
                <a:ea typeface="ＭＳ Ｐゴシック" pitchFamily="34" charset="-128"/>
              </a:rPr>
              <a:t> </a:t>
            </a:r>
            <a:r>
              <a:rPr lang="fr-FR" sz="3200" dirty="0" err="1" smtClean="0">
                <a:ea typeface="ＭＳ Ｐゴシック" pitchFamily="34" charset="-128"/>
              </a:rPr>
              <a:t>your</a:t>
            </a:r>
            <a:r>
              <a:rPr lang="fr-FR" sz="3200" dirty="0" smtClean="0">
                <a:ea typeface="ＭＳ Ｐゴシック" pitchFamily="34" charset="-128"/>
              </a:rPr>
              <a:t> </a:t>
            </a:r>
            <a:r>
              <a:rPr lang="fr-FR" sz="3200" dirty="0" err="1" smtClean="0">
                <a:ea typeface="ＭＳ Ｐゴシック" pitchFamily="34" charset="-128"/>
              </a:rPr>
              <a:t>app</a:t>
            </a:r>
            <a:r>
              <a:rPr lang="fr-FR" sz="3200" dirty="0" smtClean="0">
                <a:ea typeface="ＭＳ Ｐゴシック" pitchFamily="34" charset="-128"/>
              </a:rPr>
              <a:t> </a:t>
            </a:r>
            <a:r>
              <a:rPr lang="fr-FR" sz="3200" dirty="0" err="1" smtClean="0">
                <a:ea typeface="ＭＳ Ｐゴシック" pitchFamily="34" charset="-128"/>
              </a:rPr>
              <a:t>should</a:t>
            </a:r>
            <a:r>
              <a:rPr lang="fr-FR" sz="3200" dirty="0" smtClean="0">
                <a:ea typeface="ＭＳ Ｐゴシック" pitchFamily="34" charset="-128"/>
              </a:rPr>
              <a:t> do:</a:t>
            </a:r>
          </a:p>
          <a:p>
            <a:pPr lvl="1">
              <a:spcBef>
                <a:spcPts val="600"/>
              </a:spcBef>
            </a:pPr>
            <a:r>
              <a:rPr lang="fr-FR" sz="2800" dirty="0" smtClean="0">
                <a:ea typeface="ＭＳ Ｐゴシック" pitchFamily="34" charset="-128"/>
              </a:rPr>
              <a:t>Information </a:t>
            </a:r>
            <a:r>
              <a:rPr lang="fr-FR" sz="2800" dirty="0" err="1" smtClean="0">
                <a:ea typeface="ＭＳ Ｐゴシック" pitchFamily="34" charset="-128"/>
              </a:rPr>
              <a:t>directed</a:t>
            </a:r>
            <a:r>
              <a:rPr lang="fr-FR" sz="2800" dirty="0" smtClean="0">
                <a:ea typeface="ＭＳ Ｐゴシック" pitchFamily="34" charset="-128"/>
              </a:rPr>
              <a:t> to user:</a:t>
            </a:r>
          </a:p>
          <a:p>
            <a:pPr lvl="2">
              <a:spcBef>
                <a:spcPts val="600"/>
              </a:spcBef>
            </a:pPr>
            <a:r>
              <a:rPr lang="fr-FR" sz="2400" dirty="0" smtClean="0">
                <a:ea typeface="ＭＳ Ｐゴシック" pitchFamily="34" charset="-128"/>
              </a:rPr>
              <a:t>Name</a:t>
            </a:r>
          </a:p>
          <a:p>
            <a:pPr lvl="2">
              <a:spcBef>
                <a:spcPts val="600"/>
              </a:spcBef>
            </a:pPr>
            <a:r>
              <a:rPr lang="fr-FR" sz="2400" dirty="0" smtClean="0">
                <a:ea typeface="ＭＳ Ｐゴシック" pitchFamily="34" charset="-128"/>
              </a:rPr>
              <a:t>Description</a:t>
            </a:r>
            <a:endParaRPr lang="en-US" sz="2400" dirty="0">
              <a:ea typeface="ＭＳ Ｐゴシック" pitchFamily="34" charset="-128"/>
            </a:endParaRPr>
          </a:p>
          <a:p>
            <a:pPr lvl="2">
              <a:spcBef>
                <a:spcPts val="600"/>
              </a:spcBef>
            </a:pPr>
            <a:r>
              <a:rPr lang="fr-FR" sz="2400" dirty="0" err="1" smtClean="0">
                <a:ea typeface="ＭＳ Ｐゴシック" pitchFamily="34" charset="-128"/>
              </a:rPr>
              <a:t>Icons</a:t>
            </a:r>
            <a:endParaRPr lang="fr-FR" sz="2400" dirty="0" smtClean="0">
              <a:ea typeface="ＭＳ Ｐゴシック" pitchFamily="34" charset="-128"/>
            </a:endParaRPr>
          </a:p>
          <a:p>
            <a:pPr lvl="2">
              <a:spcBef>
                <a:spcPts val="600"/>
              </a:spcBef>
            </a:pPr>
            <a:r>
              <a:rPr lang="fr-FR" sz="2400"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099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r>
              <a:rPr lang="en-US" dirty="0" smtClean="0"/>
              <a:t>What’s an app?</a:t>
            </a:r>
          </a:p>
          <a:p>
            <a:pPr lvl="1" eaLnBrk="1" hangingPunct="1"/>
            <a:endParaRPr lang="fr-FR" dirty="0" smtClean="0"/>
          </a:p>
          <a:p>
            <a:pPr lvl="1" eaLnBrk="1" hangingPunct="1"/>
            <a:r>
              <a:rPr lang="fr-FR" dirty="0" smtClean="0"/>
              <a:t>Apps structure</a:t>
            </a:r>
          </a:p>
          <a:p>
            <a:pPr lvl="1" eaLnBrk="1" hangingPunct="1"/>
            <a:endParaRPr lang="fr-FR" dirty="0"/>
          </a:p>
          <a:p>
            <a:pPr lvl="1" eaLnBrk="1" hangingPunct="1"/>
            <a:r>
              <a:rPr lang="fr-FR" dirty="0" err="1" smtClean="0"/>
              <a:t>Manifest</a:t>
            </a:r>
            <a:r>
              <a:rPr lang="fr-FR" dirty="0" smtClean="0"/>
              <a:t> in </a:t>
            </a:r>
            <a:r>
              <a:rPr lang="fr-FR" dirty="0" err="1" smtClean="0"/>
              <a:t>depth</a:t>
            </a:r>
            <a:endParaRPr lang="fr-FR" dirty="0" smtClean="0"/>
          </a:p>
          <a:p>
            <a:pPr lvl="1" eaLnBrk="1" hangingPunct="1"/>
            <a:endParaRPr lang="en-US" dirty="0" smtClean="0"/>
          </a:p>
          <a:p>
            <a:pPr lvl="1" eaLnBrk="1" hangingPunct="1"/>
            <a:r>
              <a:rPr lang="en-US" dirty="0" smtClean="0"/>
              <a:t>Chrome.* API</a:t>
            </a:r>
            <a:endParaRPr lang="en-US" dirty="0" smtClean="0"/>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Chrome Apps</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Understanding</a:t>
            </a:r>
            <a:r>
              <a:rPr lang="fr-FR" dirty="0" smtClean="0">
                <a:ea typeface="ＭＳ Ｐゴシック" pitchFamily="34" charset="-128"/>
              </a:rPr>
              <a:t> </a:t>
            </a:r>
            <a:r>
              <a:rPr lang="fr-FR" dirty="0" err="1" smtClean="0">
                <a:ea typeface="ＭＳ Ｐゴシック" pitchFamily="34" charset="-128"/>
              </a:rPr>
              <a:t>manifest</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Explains</a:t>
            </a:r>
            <a:r>
              <a:rPr lang="fr-FR" sz="3200" dirty="0" smtClean="0">
                <a:ea typeface="ＭＳ Ｐゴシック" pitchFamily="34" charset="-128"/>
              </a:rPr>
              <a:t> </a:t>
            </a:r>
            <a:r>
              <a:rPr lang="fr-FR" sz="3200" dirty="0" err="1" smtClean="0">
                <a:ea typeface="ＭＳ Ｐゴシック" pitchFamily="34" charset="-128"/>
              </a:rPr>
              <a:t>what</a:t>
            </a:r>
            <a:r>
              <a:rPr lang="fr-FR" sz="3200" dirty="0" smtClean="0">
                <a:ea typeface="ＭＳ Ｐゴシック" pitchFamily="34" charset="-128"/>
              </a:rPr>
              <a:t> </a:t>
            </a:r>
            <a:r>
              <a:rPr lang="fr-FR" sz="3200" dirty="0" err="1" smtClean="0">
                <a:ea typeface="ＭＳ Ｐゴシック" pitchFamily="34" charset="-128"/>
              </a:rPr>
              <a:t>your</a:t>
            </a:r>
            <a:r>
              <a:rPr lang="fr-FR" sz="3200" dirty="0" smtClean="0">
                <a:ea typeface="ＭＳ Ｐゴシック" pitchFamily="34" charset="-128"/>
              </a:rPr>
              <a:t> </a:t>
            </a:r>
            <a:r>
              <a:rPr lang="fr-FR" sz="3200" dirty="0" err="1" smtClean="0">
                <a:ea typeface="ＭＳ Ｐゴシック" pitchFamily="34" charset="-128"/>
              </a:rPr>
              <a:t>app</a:t>
            </a:r>
            <a:r>
              <a:rPr lang="fr-FR" sz="3200" dirty="0" smtClean="0">
                <a:ea typeface="ＭＳ Ｐゴシック" pitchFamily="34" charset="-128"/>
              </a:rPr>
              <a:t> </a:t>
            </a:r>
            <a:r>
              <a:rPr lang="fr-FR" sz="3200" dirty="0" err="1" smtClean="0">
                <a:ea typeface="ＭＳ Ｐゴシック" pitchFamily="34" charset="-128"/>
              </a:rPr>
              <a:t>should</a:t>
            </a:r>
            <a:r>
              <a:rPr lang="fr-FR" sz="3200" dirty="0" smtClean="0">
                <a:ea typeface="ＭＳ Ｐゴシック" pitchFamily="34" charset="-128"/>
              </a:rPr>
              <a:t> do:</a:t>
            </a:r>
          </a:p>
          <a:p>
            <a:pPr lvl="1">
              <a:spcBef>
                <a:spcPts val="600"/>
              </a:spcBef>
            </a:pPr>
            <a:r>
              <a:rPr lang="fr-FR" sz="2800" dirty="0" smtClean="0">
                <a:ea typeface="ＭＳ Ｐゴシック" pitchFamily="34" charset="-128"/>
              </a:rPr>
              <a:t>Information </a:t>
            </a:r>
            <a:r>
              <a:rPr lang="fr-FR" sz="2800" dirty="0" err="1">
                <a:ea typeface="ＭＳ Ｐゴシック" pitchFamily="34" charset="-128"/>
              </a:rPr>
              <a:t>directed</a:t>
            </a:r>
            <a:r>
              <a:rPr lang="fr-FR" sz="2800" dirty="0">
                <a:ea typeface="ＭＳ Ｐゴシック" pitchFamily="34" charset="-128"/>
              </a:rPr>
              <a:t> to Chrome </a:t>
            </a:r>
            <a:r>
              <a:rPr lang="fr-FR" sz="2800" dirty="0" err="1">
                <a:ea typeface="ＭＳ Ｐゴシック" pitchFamily="34" charset="-128"/>
              </a:rPr>
              <a:t>engine</a:t>
            </a:r>
            <a:r>
              <a:rPr lang="fr-FR" sz="2800" dirty="0">
                <a:ea typeface="ＭＳ Ｐゴシック" pitchFamily="34" charset="-128"/>
              </a:rPr>
              <a:t>:</a:t>
            </a:r>
          </a:p>
          <a:p>
            <a:pPr lvl="2">
              <a:spcBef>
                <a:spcPts val="600"/>
              </a:spcBef>
            </a:pPr>
            <a:r>
              <a:rPr lang="fr-FR" sz="2400" dirty="0" err="1">
                <a:ea typeface="ＭＳ Ｐゴシック" pitchFamily="34" charset="-128"/>
              </a:rPr>
              <a:t>Manifest_version</a:t>
            </a:r>
            <a:endParaRPr lang="fr-FR" sz="2400" dirty="0">
              <a:ea typeface="ＭＳ Ｐゴシック" pitchFamily="34" charset="-128"/>
            </a:endParaRPr>
          </a:p>
          <a:p>
            <a:pPr lvl="2">
              <a:spcBef>
                <a:spcPts val="600"/>
              </a:spcBef>
            </a:pPr>
            <a:r>
              <a:rPr lang="fr-FR" sz="2400" dirty="0">
                <a:ea typeface="ＭＳ Ｐゴシック" pitchFamily="34" charset="-128"/>
              </a:rPr>
              <a:t>Version</a:t>
            </a:r>
          </a:p>
          <a:p>
            <a:pPr lvl="2">
              <a:spcBef>
                <a:spcPts val="600"/>
              </a:spcBef>
            </a:pPr>
            <a:r>
              <a:rPr lang="fr-FR" sz="2400" dirty="0" smtClean="0">
                <a:ea typeface="ＭＳ Ｐゴシック" pitchFamily="34" charset="-128"/>
              </a:rPr>
              <a:t>Permissions</a:t>
            </a:r>
            <a:endParaRPr lang="fr-FR" sz="2800" dirty="0">
              <a:ea typeface="ＭＳ Ｐゴシック" pitchFamily="34" charset="-128"/>
            </a:endParaRPr>
          </a:p>
          <a:p>
            <a:pPr lvl="2">
              <a:spcBef>
                <a:spcPts val="600"/>
              </a:spcBef>
            </a:pPr>
            <a:r>
              <a:rPr lang="fr-FR" sz="2400" dirty="0" smtClean="0">
                <a:ea typeface="ＭＳ Ｐゴシック" pitchFamily="34" charset="-128"/>
              </a:rPr>
              <a:t>…</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958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Understanding</a:t>
            </a:r>
            <a:r>
              <a:rPr lang="fr-FR" dirty="0" smtClean="0">
                <a:ea typeface="ＭＳ Ｐゴシック" pitchFamily="34" charset="-128"/>
              </a:rPr>
              <a:t> </a:t>
            </a:r>
            <a:r>
              <a:rPr lang="fr-FR" dirty="0" err="1" smtClean="0">
                <a:ea typeface="ＭＳ Ｐゴシック" pitchFamily="34" charset="-128"/>
              </a:rPr>
              <a:t>manifest</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Explains</a:t>
            </a:r>
            <a:r>
              <a:rPr lang="fr-FR" sz="3200" dirty="0" smtClean="0">
                <a:ea typeface="ＭＳ Ｐゴシック" pitchFamily="34" charset="-128"/>
              </a:rPr>
              <a:t> </a:t>
            </a:r>
            <a:r>
              <a:rPr lang="fr-FR" sz="3200" dirty="0" err="1" smtClean="0">
                <a:ea typeface="ＭＳ Ｐゴシック" pitchFamily="34" charset="-128"/>
              </a:rPr>
              <a:t>what</a:t>
            </a:r>
            <a:r>
              <a:rPr lang="fr-FR" sz="3200" dirty="0" smtClean="0">
                <a:ea typeface="ＭＳ Ｐゴシック" pitchFamily="34" charset="-128"/>
              </a:rPr>
              <a:t> </a:t>
            </a:r>
            <a:r>
              <a:rPr lang="fr-FR" sz="3200" dirty="0" err="1" smtClean="0">
                <a:ea typeface="ＭＳ Ｐゴシック" pitchFamily="34" charset="-128"/>
              </a:rPr>
              <a:t>your</a:t>
            </a:r>
            <a:r>
              <a:rPr lang="fr-FR" sz="3200" dirty="0" smtClean="0">
                <a:ea typeface="ＭＳ Ｐゴシック" pitchFamily="34" charset="-128"/>
              </a:rPr>
              <a:t> </a:t>
            </a:r>
            <a:r>
              <a:rPr lang="fr-FR" sz="3200" dirty="0" err="1" smtClean="0">
                <a:ea typeface="ＭＳ Ｐゴシック" pitchFamily="34" charset="-128"/>
              </a:rPr>
              <a:t>app</a:t>
            </a:r>
            <a:r>
              <a:rPr lang="fr-FR" sz="3200" dirty="0" smtClean="0">
                <a:ea typeface="ＭＳ Ｐゴシック" pitchFamily="34" charset="-128"/>
              </a:rPr>
              <a:t> </a:t>
            </a:r>
            <a:r>
              <a:rPr lang="fr-FR" sz="3200" dirty="0" err="1" smtClean="0">
                <a:ea typeface="ＭＳ Ｐゴシック" pitchFamily="34" charset="-128"/>
              </a:rPr>
              <a:t>should</a:t>
            </a:r>
            <a:r>
              <a:rPr lang="fr-FR" sz="3200" dirty="0" smtClean="0">
                <a:ea typeface="ＭＳ Ｐゴシック" pitchFamily="34" charset="-128"/>
              </a:rPr>
              <a:t> do:</a:t>
            </a:r>
          </a:p>
          <a:p>
            <a:pPr lvl="1">
              <a:spcBef>
                <a:spcPts val="600"/>
              </a:spcBef>
            </a:pPr>
            <a:r>
              <a:rPr lang="fr-FR" sz="2800" dirty="0" err="1" smtClean="0">
                <a:ea typeface="ＭＳ Ｐゴシック" pitchFamily="34" charset="-128"/>
              </a:rPr>
              <a:t>Behavior</a:t>
            </a:r>
            <a:r>
              <a:rPr lang="fr-FR" sz="2800" dirty="0" smtClean="0">
                <a:ea typeface="ＭＳ Ｐゴシック" pitchFamily="34" charset="-128"/>
              </a:rPr>
              <a:t> </a:t>
            </a:r>
            <a:r>
              <a:rPr lang="fr-FR" sz="2800" dirty="0" err="1" smtClean="0">
                <a:ea typeface="ＭＳ Ｐゴシック" pitchFamily="34" charset="-128"/>
              </a:rPr>
              <a:t>executed</a:t>
            </a:r>
            <a:r>
              <a:rPr lang="fr-FR" sz="2800" dirty="0" smtClean="0">
                <a:ea typeface="ＭＳ Ｐゴシック" pitchFamily="34" charset="-128"/>
              </a:rPr>
              <a:t> by Chrome </a:t>
            </a:r>
            <a:r>
              <a:rPr lang="fr-FR" sz="2800" dirty="0" err="1">
                <a:ea typeface="ＭＳ Ｐゴシック" pitchFamily="34" charset="-128"/>
              </a:rPr>
              <a:t>engine</a:t>
            </a:r>
            <a:r>
              <a:rPr lang="fr-FR" sz="2800" dirty="0">
                <a:ea typeface="ＭＳ Ｐゴシック" pitchFamily="34" charset="-128"/>
              </a:rPr>
              <a:t>:</a:t>
            </a:r>
          </a:p>
          <a:p>
            <a:pPr lvl="2">
              <a:spcBef>
                <a:spcPts val="600"/>
              </a:spcBef>
            </a:pPr>
            <a:r>
              <a:rPr lang="fr-FR" sz="2400" dirty="0" smtClean="0">
                <a:ea typeface="ＭＳ Ｐゴシック" pitchFamily="34" charset="-128"/>
              </a:rPr>
              <a:t>Locale</a:t>
            </a:r>
          </a:p>
          <a:p>
            <a:pPr lvl="2">
              <a:spcBef>
                <a:spcPts val="600"/>
              </a:spcBef>
            </a:pPr>
            <a:r>
              <a:rPr lang="fr-FR" sz="2400" dirty="0" smtClean="0">
                <a:ea typeface="ＭＳ Ｐゴシック" pitchFamily="34" charset="-128"/>
              </a:rPr>
              <a:t>App</a:t>
            </a:r>
          </a:p>
          <a:p>
            <a:pPr lvl="2">
              <a:spcBef>
                <a:spcPts val="600"/>
              </a:spcBef>
            </a:pPr>
            <a:r>
              <a:rPr lang="fr-FR" sz="2400" dirty="0" err="1" smtClean="0">
                <a:ea typeface="ＭＳ Ｐゴシック" pitchFamily="34" charset="-128"/>
              </a:rPr>
              <a:t>Minimum_chrome_version</a:t>
            </a:r>
            <a:endParaRPr lang="fr-FR" sz="2400" dirty="0">
              <a:ea typeface="ＭＳ Ｐゴシック" pitchFamily="34" charset="-128"/>
            </a:endParaRPr>
          </a:p>
          <a:p>
            <a:pPr lvl="2">
              <a:spcBef>
                <a:spcPts val="600"/>
              </a:spcBef>
            </a:pPr>
            <a:r>
              <a:rPr lang="fr-FR" sz="2400" dirty="0" smtClean="0">
                <a:ea typeface="ＭＳ Ｐゴシック" pitchFamily="34" charset="-128"/>
              </a:rPr>
              <a:t>…</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611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Plenty</a:t>
            </a:r>
            <a:r>
              <a:rPr lang="fr-FR" dirty="0" smtClean="0">
                <a:ea typeface="ＭＳ Ｐゴシック" pitchFamily="34" charset="-128"/>
              </a:rPr>
              <a:t> of keys, </a:t>
            </a:r>
            <a:r>
              <a:rPr lang="fr-FR" dirty="0" err="1" smtClean="0">
                <a:ea typeface="ＭＳ Ｐゴシック" pitchFamily="34" charset="-128"/>
              </a:rPr>
              <a:t>now</a:t>
            </a:r>
            <a:r>
              <a:rPr lang="fr-FR" dirty="0" smtClean="0">
                <a:ea typeface="ＭＳ Ｐゴシック" pitchFamily="34" charset="-128"/>
              </a:rPr>
              <a:t> </a:t>
            </a:r>
            <a:r>
              <a:rPr lang="fr-FR" dirty="0" err="1" smtClean="0">
                <a:ea typeface="ＭＳ Ｐゴシック" pitchFamily="34" charset="-128"/>
              </a:rPr>
              <a:t>what</a:t>
            </a:r>
            <a:r>
              <a:rPr lang="fr-FR" dirty="0" smtClean="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Let’s</a:t>
            </a:r>
            <a:r>
              <a:rPr lang="fr-FR" sz="3200" dirty="0" smtClean="0">
                <a:ea typeface="ＭＳ Ｐゴシック" pitchFamily="34" charset="-128"/>
              </a:rPr>
              <a:t> </a:t>
            </a:r>
            <a:r>
              <a:rPr lang="fr-FR" sz="3200" dirty="0" err="1" smtClean="0">
                <a:ea typeface="ＭＳ Ｐゴシック" pitchFamily="34" charset="-128"/>
              </a:rPr>
              <a:t>see</a:t>
            </a:r>
            <a:r>
              <a:rPr lang="fr-FR" sz="3200" dirty="0" smtClean="0">
                <a:ea typeface="ＭＳ Ｐゴシック" pitchFamily="34" charset="-128"/>
              </a:rPr>
              <a:t> </a:t>
            </a:r>
            <a:r>
              <a:rPr lang="fr-FR" sz="3200" dirty="0" err="1" smtClean="0">
                <a:ea typeface="ＭＳ Ｐゴシック" pitchFamily="34" charset="-128"/>
              </a:rPr>
              <a:t>required</a:t>
            </a:r>
            <a:r>
              <a:rPr lang="fr-FR" sz="3200" dirty="0">
                <a:ea typeface="ＭＳ Ｐゴシック" pitchFamily="34" charset="-128"/>
              </a:rPr>
              <a:t> </a:t>
            </a:r>
            <a:r>
              <a:rPr lang="fr-FR" sz="3200" dirty="0" err="1" smtClean="0">
                <a:ea typeface="ＭＳ Ｐゴシック" pitchFamily="34" charset="-128"/>
              </a:rPr>
              <a:t>properties</a:t>
            </a:r>
            <a:r>
              <a:rPr lang="fr-FR" sz="3200" dirty="0" smtClean="0">
                <a:ea typeface="ＭＳ Ｐゴシック" pitchFamily="34" charset="-128"/>
              </a:rPr>
              <a:t>:</a:t>
            </a:r>
          </a:p>
          <a:p>
            <a:pPr>
              <a:spcBef>
                <a:spcPts val="3000"/>
              </a:spcBef>
            </a:pP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p:cNvGraphicFramePr>
            <a:graphicFrameLocks/>
          </p:cNvGraphicFramePr>
          <p:nvPr>
            <p:extLst>
              <p:ext uri="{D42A27DB-BD31-4B8C-83A1-F6EECF244321}">
                <p14:modId xmlns:p14="http://schemas.microsoft.com/office/powerpoint/2010/main" val="1983856173"/>
              </p:ext>
            </p:extLst>
          </p:nvPr>
        </p:nvGraphicFramePr>
        <p:xfrm>
          <a:off x="457200" y="1806368"/>
          <a:ext cx="8363271" cy="1483180"/>
        </p:xfrm>
        <a:graphic>
          <a:graphicData uri="http://schemas.openxmlformats.org/drawingml/2006/table">
            <a:tbl>
              <a:tblPr firstRow="1" bandRow="1">
                <a:tableStyleId>{5C22544A-7EE6-4342-B048-85BDC9FD1C3A}</a:tableStyleId>
              </a:tblPr>
              <a:tblGrid>
                <a:gridCol w="1954560"/>
                <a:gridCol w="1080120"/>
                <a:gridCol w="5328591"/>
              </a:tblGrid>
              <a:tr h="370795">
                <a:tc>
                  <a:txBody>
                    <a:bodyPr/>
                    <a:lstStyle/>
                    <a:p>
                      <a:r>
                        <a:rPr lang="fr-FR" sz="1800" dirty="0" err="1" smtClean="0"/>
                        <a:t>Property</a:t>
                      </a:r>
                      <a:endParaRPr lang="fr-FR" sz="1800" dirty="0"/>
                    </a:p>
                  </a:txBody>
                  <a:tcPr marT="45714" marB="45714"/>
                </a:tc>
                <a:tc>
                  <a:txBody>
                    <a:bodyPr/>
                    <a:lstStyle/>
                    <a:p>
                      <a:r>
                        <a:rPr lang="fr-FR" sz="1800" dirty="0" smtClean="0"/>
                        <a:t>Type</a:t>
                      </a:r>
                      <a:endParaRPr lang="fr-FR" sz="1800" dirty="0"/>
                    </a:p>
                  </a:txBody>
                  <a:tcPr marT="45714" marB="45714"/>
                </a:tc>
                <a:tc>
                  <a:txBody>
                    <a:bodyPr/>
                    <a:lstStyle/>
                    <a:p>
                      <a:r>
                        <a:rPr lang="fr-FR" sz="1800" dirty="0" err="1" smtClean="0"/>
                        <a:t>Explanation</a:t>
                      </a:r>
                      <a:endParaRPr lang="fr-FR" sz="1800" dirty="0"/>
                    </a:p>
                  </a:txBody>
                  <a:tcPr marT="45714" marB="45714"/>
                </a:tc>
              </a:tr>
              <a:tr h="370795">
                <a:tc>
                  <a:txBody>
                    <a:bodyPr/>
                    <a:lstStyle/>
                    <a:p>
                      <a:r>
                        <a:rPr lang="fr-FR" sz="1800" b="0" dirty="0" err="1" smtClean="0"/>
                        <a:t>name</a:t>
                      </a:r>
                      <a:endParaRPr lang="fr-FR" sz="1800" b="0" dirty="0"/>
                    </a:p>
                  </a:txBody>
                  <a:tcPr marT="45714" marB="45714"/>
                </a:tc>
                <a:tc>
                  <a:txBody>
                    <a:bodyPr/>
                    <a:lstStyle/>
                    <a:p>
                      <a:r>
                        <a:rPr lang="fr-FR" sz="1800" b="0" dirty="0" smtClean="0"/>
                        <a:t>String</a:t>
                      </a:r>
                      <a:endParaRPr lang="fr-FR" sz="1800" b="0" dirty="0"/>
                    </a:p>
                  </a:txBody>
                  <a:tcPr marT="45714" marB="45714"/>
                </a:tc>
                <a:tc>
                  <a:txBody>
                    <a:bodyPr/>
                    <a:lstStyle/>
                    <a:p>
                      <a:r>
                        <a:rPr lang="fr-FR" sz="1800" b="0" dirty="0" err="1" smtClean="0"/>
                        <a:t>Your</a:t>
                      </a:r>
                      <a:r>
                        <a:rPr lang="fr-FR" sz="1800" b="0" dirty="0" smtClean="0"/>
                        <a:t> </a:t>
                      </a:r>
                      <a:r>
                        <a:rPr lang="fr-FR" sz="1800" b="0" dirty="0" err="1" smtClean="0"/>
                        <a:t>app</a:t>
                      </a:r>
                      <a:r>
                        <a:rPr lang="fr-FR" sz="1800" b="0" dirty="0" smtClean="0"/>
                        <a:t> </a:t>
                      </a:r>
                      <a:r>
                        <a:rPr lang="fr-FR" sz="1800" b="0" dirty="0" err="1" smtClean="0"/>
                        <a:t>name</a:t>
                      </a:r>
                      <a:endParaRPr lang="fr-FR" sz="1800" b="0" dirty="0"/>
                    </a:p>
                  </a:txBody>
                  <a:tcPr marT="45714" marB="45714"/>
                </a:tc>
              </a:tr>
              <a:tr h="370795">
                <a:tc>
                  <a:txBody>
                    <a:bodyPr/>
                    <a:lstStyle/>
                    <a:p>
                      <a:r>
                        <a:rPr lang="fr-FR" sz="1800" b="0" dirty="0" smtClean="0"/>
                        <a:t>version</a:t>
                      </a:r>
                      <a:endParaRPr lang="fr-FR" sz="1800" b="0" dirty="0"/>
                    </a:p>
                  </a:txBody>
                  <a:tcPr marT="45714" marB="45714"/>
                </a:tc>
                <a:tc>
                  <a:txBody>
                    <a:bodyPr/>
                    <a:lstStyle/>
                    <a:p>
                      <a:r>
                        <a:rPr lang="fr-FR" sz="1800" b="0" dirty="0" smtClean="0"/>
                        <a:t>String</a:t>
                      </a:r>
                      <a:endParaRPr lang="fr-FR" sz="1800" b="0" dirty="0"/>
                    </a:p>
                  </a:txBody>
                  <a:tcPr marT="45714" marB="45714"/>
                </a:tc>
                <a:tc>
                  <a:txBody>
                    <a:bodyPr/>
                    <a:lstStyle/>
                    <a:p>
                      <a:r>
                        <a:rPr lang="fr-FR" sz="1800" b="0" dirty="0" err="1" smtClean="0"/>
                        <a:t>Your</a:t>
                      </a:r>
                      <a:r>
                        <a:rPr lang="fr-FR" sz="1800" b="0" dirty="0" smtClean="0"/>
                        <a:t> </a:t>
                      </a:r>
                      <a:r>
                        <a:rPr lang="fr-FR" sz="1800" b="0" dirty="0" err="1" smtClean="0"/>
                        <a:t>app</a:t>
                      </a:r>
                      <a:r>
                        <a:rPr lang="fr-FR" sz="1800" b="0" dirty="0" smtClean="0"/>
                        <a:t> version (</a:t>
                      </a:r>
                      <a:r>
                        <a:rPr lang="fr-FR" sz="1800" b="0" dirty="0" err="1" smtClean="0"/>
                        <a:t>used</a:t>
                      </a:r>
                      <a:r>
                        <a:rPr lang="fr-FR" sz="1800" b="0" dirty="0" smtClean="0"/>
                        <a:t> for auto-updates)</a:t>
                      </a:r>
                      <a:endParaRPr lang="fr-FR" sz="1800" b="0" dirty="0"/>
                    </a:p>
                  </a:txBody>
                  <a:tcPr marT="45714" marB="45714"/>
                </a:tc>
              </a:tr>
              <a:tr h="370795">
                <a:tc>
                  <a:txBody>
                    <a:bodyPr/>
                    <a:lstStyle/>
                    <a:p>
                      <a:r>
                        <a:rPr lang="fr-FR" sz="1800" b="0" dirty="0" err="1" smtClean="0"/>
                        <a:t>manifest_version</a:t>
                      </a:r>
                      <a:endParaRPr lang="fr-FR" sz="1800" b="0" dirty="0"/>
                    </a:p>
                  </a:txBody>
                  <a:tcPr marT="45714" marB="45714"/>
                </a:tc>
                <a:tc>
                  <a:txBody>
                    <a:bodyPr/>
                    <a:lstStyle/>
                    <a:p>
                      <a:r>
                        <a:rPr lang="fr-FR" sz="1800" b="0" dirty="0" smtClean="0"/>
                        <a:t>Int</a:t>
                      </a:r>
                      <a:endParaRPr lang="fr-FR" sz="1800" b="0" dirty="0"/>
                    </a:p>
                  </a:txBody>
                  <a:tcPr marT="45714" marB="45714"/>
                </a:tc>
                <a:tc>
                  <a:txBody>
                    <a:bodyPr/>
                    <a:lstStyle/>
                    <a:p>
                      <a:r>
                        <a:rPr lang="fr-FR" sz="1800" b="0" dirty="0" smtClean="0"/>
                        <a:t>Must</a:t>
                      </a:r>
                      <a:r>
                        <a:rPr lang="fr-FR" sz="1800" b="0" baseline="0" dirty="0" smtClean="0"/>
                        <a:t> </a:t>
                      </a:r>
                      <a:r>
                        <a:rPr lang="fr-FR" sz="1800" b="0" baseline="0" dirty="0" err="1" smtClean="0"/>
                        <a:t>be</a:t>
                      </a:r>
                      <a:r>
                        <a:rPr lang="fr-FR" sz="1800" b="0" baseline="0" dirty="0" smtClean="0"/>
                        <a:t> </a:t>
                      </a:r>
                      <a:r>
                        <a:rPr lang="fr-FR" sz="1800" b="0" baseline="0" dirty="0" err="1" smtClean="0"/>
                        <a:t>equals</a:t>
                      </a:r>
                      <a:r>
                        <a:rPr lang="fr-FR" sz="1800" b="0" baseline="0" dirty="0" smtClean="0"/>
                        <a:t> to 2 (no </a:t>
                      </a:r>
                      <a:r>
                        <a:rPr lang="fr-FR" sz="1800" b="0" baseline="0" dirty="0" err="1" smtClean="0"/>
                        <a:t>quotes</a:t>
                      </a:r>
                      <a:r>
                        <a:rPr lang="fr-FR" sz="1800" b="0" baseline="0" dirty="0" smtClean="0"/>
                        <a:t>) </a:t>
                      </a:r>
                      <a:r>
                        <a:rPr lang="fr-FR" sz="1800" b="0" baseline="0" dirty="0" err="1" smtClean="0"/>
                        <a:t>at</a:t>
                      </a:r>
                      <a:r>
                        <a:rPr lang="fr-FR" sz="1800" b="0" baseline="0" dirty="0" smtClean="0"/>
                        <a:t> the moment</a:t>
                      </a:r>
                      <a:endParaRPr lang="fr-FR" sz="1800" b="0" dirty="0"/>
                    </a:p>
                  </a:txBody>
                  <a:tcPr marT="45714" marB="45714"/>
                </a:tc>
              </a:tr>
            </a:tbl>
          </a:graphicData>
        </a:graphic>
      </p:graphicFrame>
      <p:sp>
        <p:nvSpPr>
          <p:cNvPr id="8" name="Rectangle à coins arrondis 7"/>
          <p:cNvSpPr/>
          <p:nvPr/>
        </p:nvSpPr>
        <p:spPr>
          <a:xfrm>
            <a:off x="179388" y="3649588"/>
            <a:ext cx="8785225" cy="1440160"/>
          </a:xfrm>
          <a:prstGeom prst="roundRect">
            <a:avLst>
              <a:gd name="adj" fmla="val 9662"/>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ea typeface="ＭＳ Ｐゴシック" pitchFamily="1" charset="-128"/>
                <a:cs typeface="Courier New"/>
              </a:rPr>
              <a:t>{ </a:t>
            </a:r>
            <a:r>
              <a:rPr lang="en-US" sz="1600" b="1" dirty="0" smtClean="0">
                <a:solidFill>
                  <a:srgbClr val="479B8F"/>
                </a:solidFill>
                <a:latin typeface="Courier New"/>
                <a:ea typeface="ＭＳ Ｐゴシック" pitchFamily="1" charset="-128"/>
                <a:cs typeface="Courier New"/>
              </a:rPr>
              <a:t>// Tiniest manifest file ever </a:t>
            </a:r>
            <a:endParaRPr lang="en-US" sz="1600" b="1" dirty="0">
              <a:solidFill>
                <a:srgbClr val="479B8F"/>
              </a:solidFill>
              <a:latin typeface="Courier New"/>
              <a:ea typeface="ＭＳ Ｐゴシック" pitchFamily="1" charset="-128"/>
              <a:cs typeface="Courier New"/>
            </a:endParaRP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"name"</a:t>
            </a:r>
            <a:r>
              <a:rPr lang="en-US" sz="1600" b="1" dirty="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"My super app"</a:t>
            </a:r>
            <a:r>
              <a:rPr lang="en-US" sz="1600" b="1" dirty="0" smtClean="0">
                <a:solidFill>
                  <a:schemeClr val="tx1"/>
                </a:solidFill>
                <a:latin typeface="Courier New"/>
                <a:ea typeface="ＭＳ Ｐゴシック" pitchFamily="1" charset="-128"/>
                <a:cs typeface="Courier New"/>
              </a:rPr>
              <a:t>,</a:t>
            </a:r>
            <a:endParaRPr lang="en-US" sz="1600" b="1" dirty="0">
              <a:solidFill>
                <a:schemeClr val="tx1"/>
              </a:solidFill>
              <a:latin typeface="Courier New"/>
              <a:ea typeface="ＭＳ Ｐゴシック" pitchFamily="1" charset="-128"/>
              <a:cs typeface="Courier New"/>
            </a:endParaRP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"version"</a:t>
            </a:r>
            <a:r>
              <a:rPr lang="en-US" sz="1600" b="1" dirty="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"0.0.0.1"</a:t>
            </a:r>
            <a:r>
              <a:rPr lang="en-US" sz="1600" b="1" dirty="0" smtClean="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manifest_version</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r>
              <a:rPr lang="en-US" sz="1600" b="1" dirty="0">
                <a:solidFill>
                  <a:schemeClr val="accent6">
                    <a:lumMod val="75000"/>
                  </a:schemeClr>
                </a:solidFill>
                <a:latin typeface="Courier New"/>
                <a:ea typeface="ＭＳ Ｐゴシック" pitchFamily="1" charset="-128"/>
                <a:cs typeface="Courier New"/>
              </a:rPr>
              <a:t>2</a:t>
            </a:r>
          </a:p>
          <a:p>
            <a:r>
              <a:rPr lang="en-US" sz="1600" b="1" dirty="0">
                <a:solidFill>
                  <a:schemeClr val="tx1"/>
                </a:solidFill>
                <a:latin typeface="Courier New"/>
                <a:ea typeface="ＭＳ Ｐゴシック" pitchFamily="1" charset="-128"/>
                <a:cs typeface="Courier New"/>
              </a:rPr>
              <a:t>}</a:t>
            </a:r>
            <a:endParaRPr lang="en-US" sz="1600" b="1" dirty="0" smtClean="0">
              <a:solidFill>
                <a:schemeClr val="tx1"/>
              </a:solidFill>
              <a:latin typeface="Courier New"/>
              <a:ea typeface="ＭＳ Ｐゴシック" pitchFamily="1" charset="-128"/>
              <a:cs typeface="Courier New"/>
            </a:endParaRPr>
          </a:p>
        </p:txBody>
      </p:sp>
    </p:spTree>
    <p:extLst>
      <p:ext uri="{BB962C8B-B14F-4D97-AF65-F5344CB8AC3E}">
        <p14:creationId xmlns:p14="http://schemas.microsoft.com/office/powerpoint/2010/main" val="21163951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Plenty</a:t>
            </a:r>
            <a:r>
              <a:rPr lang="fr-FR" dirty="0" smtClean="0">
                <a:ea typeface="ＭＳ Ｐゴシック" pitchFamily="34" charset="-128"/>
              </a:rPr>
              <a:t> of keys, </a:t>
            </a:r>
            <a:r>
              <a:rPr lang="fr-FR" dirty="0" err="1" smtClean="0">
                <a:ea typeface="ＭＳ Ｐゴシック" pitchFamily="34" charset="-128"/>
              </a:rPr>
              <a:t>now</a:t>
            </a:r>
            <a:r>
              <a:rPr lang="fr-FR" dirty="0" smtClean="0">
                <a:ea typeface="ＭＳ Ｐゴシック" pitchFamily="34" charset="-128"/>
              </a:rPr>
              <a:t> </a:t>
            </a:r>
            <a:r>
              <a:rPr lang="fr-FR" dirty="0" err="1" smtClean="0">
                <a:ea typeface="ＭＳ Ｐゴシック" pitchFamily="34" charset="-128"/>
              </a:rPr>
              <a:t>what</a:t>
            </a:r>
            <a:r>
              <a:rPr lang="fr-FR" dirty="0" smtClean="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Let’s</a:t>
            </a:r>
            <a:r>
              <a:rPr lang="fr-FR" sz="3200" dirty="0" smtClean="0">
                <a:ea typeface="ＭＳ Ｐゴシック" pitchFamily="34" charset="-128"/>
              </a:rPr>
              <a:t> </a:t>
            </a:r>
            <a:r>
              <a:rPr lang="fr-FR" sz="3200" dirty="0" err="1" smtClean="0">
                <a:ea typeface="ＭＳ Ｐゴシック" pitchFamily="34" charset="-128"/>
              </a:rPr>
              <a:t>see</a:t>
            </a:r>
            <a:r>
              <a:rPr lang="fr-FR" sz="3200" dirty="0" smtClean="0">
                <a:ea typeface="ＭＳ Ｐゴシック" pitchFamily="34" charset="-128"/>
              </a:rPr>
              <a:t> </a:t>
            </a:r>
            <a:r>
              <a:rPr lang="fr-FR" sz="3200" dirty="0" err="1" smtClean="0">
                <a:ea typeface="ＭＳ Ｐゴシック" pitchFamily="34" charset="-128"/>
              </a:rPr>
              <a:t>recommended</a:t>
            </a:r>
            <a:r>
              <a:rPr lang="fr-FR" sz="3200" dirty="0" smtClean="0">
                <a:ea typeface="ＭＳ Ｐゴシック" pitchFamily="34" charset="-128"/>
              </a:rPr>
              <a:t> </a:t>
            </a:r>
            <a:r>
              <a:rPr lang="fr-FR" sz="3200" dirty="0" err="1" smtClean="0">
                <a:ea typeface="ＭＳ Ｐゴシック" pitchFamily="34" charset="-128"/>
              </a:rPr>
              <a:t>properties</a:t>
            </a:r>
            <a:r>
              <a:rPr lang="fr-FR" sz="3200" dirty="0" smtClean="0">
                <a:ea typeface="ＭＳ Ｐゴシック" pitchFamily="34" charset="-128"/>
              </a:rPr>
              <a:t>:</a:t>
            </a:r>
          </a:p>
          <a:p>
            <a:pPr>
              <a:spcBef>
                <a:spcPts val="3000"/>
              </a:spcBef>
            </a:pPr>
            <a:endParaRPr lang="fr-FR" sz="3200" dirty="0">
              <a:ea typeface="ＭＳ Ｐゴシック" pitchFamily="34" charset="-128"/>
            </a:endParaRPr>
          </a:p>
          <a:p>
            <a:pPr>
              <a:spcBef>
                <a:spcPts val="3000"/>
              </a:spcBef>
            </a:pPr>
            <a:endParaRPr lang="fr-FR" sz="3200" dirty="0" smtClean="0">
              <a:ea typeface="ＭＳ Ｐゴシック" pitchFamily="34" charset="-128"/>
            </a:endParaRPr>
          </a:p>
          <a:p>
            <a:pPr>
              <a:spcBef>
                <a:spcPts val="1200"/>
              </a:spcBef>
            </a:pPr>
            <a:r>
              <a:rPr lang="fr-FR" sz="3200" dirty="0" err="1" smtClean="0">
                <a:ea typeface="ＭＳ Ｐゴシック" pitchFamily="34" charset="-128"/>
              </a:rPr>
              <a:t>Create</a:t>
            </a:r>
            <a:r>
              <a:rPr lang="fr-FR" sz="3200" dirty="0" smtClean="0">
                <a:ea typeface="ＭＳ Ｐゴシック" pitchFamily="34" charset="-128"/>
              </a:rPr>
              <a:t> </a:t>
            </a:r>
            <a:r>
              <a:rPr lang="fr-FR" sz="3200" dirty="0" err="1" smtClean="0">
                <a:ea typeface="ＭＳ Ｐゴシック" pitchFamily="34" charset="-128"/>
              </a:rPr>
              <a:t>needed</a:t>
            </a:r>
            <a:r>
              <a:rPr lang="fr-FR" sz="3200" dirty="0" smtClean="0">
                <a:ea typeface="ＭＳ Ｐゴシック" pitchFamily="34" charset="-128"/>
              </a:rPr>
              <a:t> </a:t>
            </a:r>
            <a:r>
              <a:rPr lang="fr-FR" sz="3200" dirty="0" err="1" smtClean="0">
                <a:ea typeface="ＭＳ Ｐゴシック" pitchFamily="34" charset="-128"/>
              </a:rPr>
              <a:t>folders</a:t>
            </a:r>
            <a:r>
              <a:rPr lang="fr-FR" sz="3200" dirty="0" smtClean="0">
                <a:ea typeface="ＭＳ Ｐゴシック" pitchFamily="34" charset="-128"/>
              </a:rPr>
              <a:t> </a:t>
            </a:r>
            <a:r>
              <a:rPr lang="fr-FR" sz="3200" dirty="0" err="1" smtClean="0">
                <a:ea typeface="ＭＳ Ｐゴシック" pitchFamily="34" charset="-128"/>
              </a:rPr>
              <a:t>before</a:t>
            </a:r>
            <a:r>
              <a:rPr lang="fr-FR" sz="3200" dirty="0" smtClean="0">
                <a:ea typeface="ＭＳ Ｐゴシック" pitchFamily="34" charset="-128"/>
              </a:rPr>
              <a:t> </a:t>
            </a:r>
            <a:r>
              <a:rPr lang="fr-FR" sz="3200" dirty="0" err="1" smtClean="0">
                <a:ea typeface="ＭＳ Ｐゴシック" pitchFamily="34" charset="-128"/>
              </a:rPr>
              <a:t>pointing</a:t>
            </a:r>
            <a:r>
              <a:rPr lang="fr-FR" sz="3200" dirty="0" smtClean="0">
                <a:ea typeface="ＭＳ Ｐゴシック" pitchFamily="34" charset="-128"/>
              </a:rPr>
              <a:t> </a:t>
            </a:r>
            <a:r>
              <a:rPr lang="fr-FR" sz="3200" dirty="0" err="1" smtClean="0">
                <a:ea typeface="ＭＳ Ｐゴシック" pitchFamily="34" charset="-128"/>
              </a:rPr>
              <a:t>default_locale</a:t>
            </a:r>
            <a:r>
              <a:rPr lang="fr-FR" sz="3200" dirty="0" smtClean="0">
                <a:ea typeface="ＭＳ Ｐゴシック" pitchFamily="34" charset="-128"/>
              </a:rPr>
              <a:t>, </a:t>
            </a:r>
            <a:r>
              <a:rPr lang="fr-FR" sz="3200" dirty="0" err="1" smtClean="0">
                <a:ea typeface="ＭＳ Ｐゴシック" pitchFamily="34" charset="-128"/>
              </a:rPr>
              <a:t>otherwise</a:t>
            </a:r>
            <a:r>
              <a:rPr lang="fr-FR" sz="3200" dirty="0" smtClean="0">
                <a:ea typeface="ＭＳ Ｐゴシック" pitchFamily="34" charset="-128"/>
              </a:rPr>
              <a:t> a warning </a:t>
            </a:r>
            <a:r>
              <a:rPr lang="fr-FR" sz="3200" dirty="0" err="1" smtClean="0">
                <a:ea typeface="ＭＳ Ｐゴシック" pitchFamily="34" charset="-128"/>
              </a:rPr>
              <a:t>is</a:t>
            </a:r>
            <a:r>
              <a:rPr lang="fr-FR" sz="3200" dirty="0" smtClean="0">
                <a:ea typeface="ＭＳ Ｐゴシック" pitchFamily="34" charset="-128"/>
              </a:rPr>
              <a:t> </a:t>
            </a:r>
            <a:r>
              <a:rPr lang="fr-FR" sz="3200" dirty="0" err="1" smtClean="0">
                <a:ea typeface="ＭＳ Ｐゴシック" pitchFamily="34" charset="-128"/>
              </a:rPr>
              <a:t>thrown</a:t>
            </a:r>
            <a:endParaRPr lang="fr-FR" sz="3200" dirty="0" smtClean="0">
              <a:ea typeface="ＭＳ Ｐゴシック" pitchFamily="34" charset="-128"/>
            </a:endParaRPr>
          </a:p>
          <a:p>
            <a:pPr lvl="1">
              <a:spcBef>
                <a:spcPts val="600"/>
              </a:spcBef>
            </a:pPr>
            <a:r>
              <a:rPr lang="fr-FR" sz="2800" dirty="0" err="1" smtClean="0">
                <a:ea typeface="ＭＳ Ｐゴシック" pitchFamily="34" charset="-128"/>
              </a:rPr>
              <a:t>We’ll</a:t>
            </a:r>
            <a:r>
              <a:rPr lang="fr-FR" sz="2800" dirty="0" smtClean="0">
                <a:ea typeface="ＭＳ Ｐゴシック" pitchFamily="34" charset="-128"/>
              </a:rPr>
              <a:t> </a:t>
            </a:r>
            <a:r>
              <a:rPr lang="fr-FR" sz="2800" dirty="0" err="1" smtClean="0">
                <a:ea typeface="ＭＳ Ｐゴシック" pitchFamily="34" charset="-128"/>
              </a:rPr>
              <a:t>see</a:t>
            </a:r>
            <a:r>
              <a:rPr lang="fr-FR" sz="2800" dirty="0" smtClean="0">
                <a:ea typeface="ＭＳ Ｐゴシック" pitchFamily="34" charset="-128"/>
              </a:rPr>
              <a:t> </a:t>
            </a:r>
            <a:r>
              <a:rPr lang="fr-FR" sz="2800" dirty="0" err="1" smtClean="0">
                <a:ea typeface="ＭＳ Ｐゴシック" pitchFamily="34" charset="-128"/>
              </a:rPr>
              <a:t>later</a:t>
            </a:r>
            <a:r>
              <a:rPr lang="fr-FR" sz="2800" dirty="0" smtClean="0">
                <a:ea typeface="ＭＳ Ｐゴシック" pitchFamily="34" charset="-128"/>
              </a:rPr>
              <a:t> in </a:t>
            </a:r>
            <a:r>
              <a:rPr lang="fr-FR" sz="2800" dirty="0" err="1" smtClean="0">
                <a:ea typeface="ＭＳ Ｐゴシック" pitchFamily="34" charset="-128"/>
              </a:rPr>
              <a:t>this</a:t>
            </a:r>
            <a:r>
              <a:rPr lang="fr-FR" sz="2800" dirty="0" smtClean="0">
                <a:ea typeface="ＭＳ Ｐゴシック" pitchFamily="34" charset="-128"/>
              </a:rPr>
              <a:t> course for i18n</a:t>
            </a:r>
          </a:p>
          <a:p>
            <a:pPr>
              <a:spcBef>
                <a:spcPts val="3000"/>
              </a:spcBef>
            </a:pP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p:cNvGraphicFramePr>
            <a:graphicFrameLocks/>
          </p:cNvGraphicFramePr>
          <p:nvPr>
            <p:extLst>
              <p:ext uri="{D42A27DB-BD31-4B8C-83A1-F6EECF244321}">
                <p14:modId xmlns:p14="http://schemas.microsoft.com/office/powerpoint/2010/main" val="1121815552"/>
              </p:ext>
            </p:extLst>
          </p:nvPr>
        </p:nvGraphicFramePr>
        <p:xfrm>
          <a:off x="457200" y="1921396"/>
          <a:ext cx="8363271" cy="1483180"/>
        </p:xfrm>
        <a:graphic>
          <a:graphicData uri="http://schemas.openxmlformats.org/drawingml/2006/table">
            <a:tbl>
              <a:tblPr firstRow="1" bandRow="1">
                <a:tableStyleId>{5C22544A-7EE6-4342-B048-85BDC9FD1C3A}</a:tableStyleId>
              </a:tblPr>
              <a:tblGrid>
                <a:gridCol w="1954560"/>
                <a:gridCol w="1080120"/>
                <a:gridCol w="5328591"/>
              </a:tblGrid>
              <a:tr h="370795">
                <a:tc>
                  <a:txBody>
                    <a:bodyPr/>
                    <a:lstStyle/>
                    <a:p>
                      <a:r>
                        <a:rPr lang="fr-FR" sz="1800" dirty="0" err="1" smtClean="0"/>
                        <a:t>Property</a:t>
                      </a:r>
                      <a:endParaRPr lang="fr-FR" sz="1800" dirty="0"/>
                    </a:p>
                  </a:txBody>
                  <a:tcPr marT="45714" marB="45714"/>
                </a:tc>
                <a:tc>
                  <a:txBody>
                    <a:bodyPr/>
                    <a:lstStyle/>
                    <a:p>
                      <a:r>
                        <a:rPr lang="fr-FR" sz="1800" dirty="0" smtClean="0"/>
                        <a:t>Type</a:t>
                      </a:r>
                      <a:endParaRPr lang="fr-FR" sz="1800" dirty="0"/>
                    </a:p>
                  </a:txBody>
                  <a:tcPr marT="45714" marB="45714"/>
                </a:tc>
                <a:tc>
                  <a:txBody>
                    <a:bodyPr/>
                    <a:lstStyle/>
                    <a:p>
                      <a:r>
                        <a:rPr lang="fr-FR" sz="1800" dirty="0" err="1" smtClean="0"/>
                        <a:t>Explanation</a:t>
                      </a:r>
                      <a:endParaRPr lang="fr-FR" sz="1800" dirty="0"/>
                    </a:p>
                  </a:txBody>
                  <a:tcPr marT="45714" marB="45714"/>
                </a:tc>
              </a:tr>
              <a:tr h="370795">
                <a:tc>
                  <a:txBody>
                    <a:bodyPr/>
                    <a:lstStyle/>
                    <a:p>
                      <a:r>
                        <a:rPr lang="fr-FR" sz="1800" b="0" dirty="0" smtClean="0"/>
                        <a:t>description</a:t>
                      </a:r>
                      <a:endParaRPr lang="fr-FR" sz="1800" b="0" dirty="0"/>
                    </a:p>
                  </a:txBody>
                  <a:tcPr marT="45714" marB="45714"/>
                </a:tc>
                <a:tc>
                  <a:txBody>
                    <a:bodyPr/>
                    <a:lstStyle/>
                    <a:p>
                      <a:r>
                        <a:rPr lang="fr-FR" sz="1800" b="0" dirty="0" smtClean="0"/>
                        <a:t>String</a:t>
                      </a:r>
                      <a:endParaRPr lang="fr-FR" sz="1800" b="0" dirty="0"/>
                    </a:p>
                  </a:txBody>
                  <a:tcPr marT="45714" marB="45714"/>
                </a:tc>
                <a:tc>
                  <a:txBody>
                    <a:bodyPr/>
                    <a:lstStyle/>
                    <a:p>
                      <a:r>
                        <a:rPr lang="fr-FR" sz="1800" b="0" dirty="0" err="1" smtClean="0"/>
                        <a:t>Your</a:t>
                      </a:r>
                      <a:r>
                        <a:rPr lang="fr-FR" sz="1800" b="0" dirty="0" smtClean="0"/>
                        <a:t> </a:t>
                      </a:r>
                      <a:r>
                        <a:rPr lang="fr-FR" sz="1800" b="0" dirty="0" err="1" smtClean="0"/>
                        <a:t>app</a:t>
                      </a:r>
                      <a:r>
                        <a:rPr lang="fr-FR" sz="1800" b="0" dirty="0" smtClean="0"/>
                        <a:t> description</a:t>
                      </a:r>
                      <a:endParaRPr lang="fr-FR" sz="1800" b="0" dirty="0"/>
                    </a:p>
                  </a:txBody>
                  <a:tcPr marT="45714" marB="45714"/>
                </a:tc>
              </a:tr>
              <a:tr h="370795">
                <a:tc>
                  <a:txBody>
                    <a:bodyPr/>
                    <a:lstStyle/>
                    <a:p>
                      <a:r>
                        <a:rPr lang="fr-FR" sz="1800" b="0" dirty="0" err="1" smtClean="0"/>
                        <a:t>icons</a:t>
                      </a:r>
                      <a:endParaRPr lang="fr-FR" sz="1800" b="0" dirty="0"/>
                    </a:p>
                  </a:txBody>
                  <a:tcPr marT="45714" marB="45714"/>
                </a:tc>
                <a:tc>
                  <a:txBody>
                    <a:bodyPr/>
                    <a:lstStyle/>
                    <a:p>
                      <a:r>
                        <a:rPr lang="fr-FR" sz="1800" b="0" dirty="0" err="1" smtClean="0"/>
                        <a:t>Array</a:t>
                      </a:r>
                      <a:endParaRPr lang="fr-FR" sz="1800" b="0" dirty="0"/>
                    </a:p>
                  </a:txBody>
                  <a:tcPr marT="45714" marB="45714"/>
                </a:tc>
                <a:tc>
                  <a:txBody>
                    <a:bodyPr/>
                    <a:lstStyle/>
                    <a:p>
                      <a:r>
                        <a:rPr lang="fr-FR" sz="1800" b="0" dirty="0" smtClean="0"/>
                        <a:t>Key</a:t>
                      </a:r>
                      <a:r>
                        <a:rPr lang="fr-FR" sz="1800" b="0" baseline="0" dirty="0" smtClean="0"/>
                        <a:t> for the size (in px), value for the </a:t>
                      </a:r>
                      <a:r>
                        <a:rPr lang="fr-FR" sz="1800" b="0" baseline="0" dirty="0" err="1" smtClean="0"/>
                        <a:t>icon</a:t>
                      </a:r>
                      <a:r>
                        <a:rPr lang="fr-FR" sz="1800" b="0" baseline="0" dirty="0" smtClean="0"/>
                        <a:t> URL</a:t>
                      </a:r>
                      <a:endParaRPr lang="fr-FR" sz="1800" b="0" dirty="0"/>
                    </a:p>
                  </a:txBody>
                  <a:tcPr marT="45714" marB="45714"/>
                </a:tc>
              </a:tr>
              <a:tr h="370795">
                <a:tc>
                  <a:txBody>
                    <a:bodyPr/>
                    <a:lstStyle/>
                    <a:p>
                      <a:r>
                        <a:rPr lang="fr-FR" sz="1800" b="0" dirty="0" err="1" smtClean="0"/>
                        <a:t>default_locale</a:t>
                      </a:r>
                      <a:endParaRPr lang="fr-FR" sz="1800" b="0" dirty="0"/>
                    </a:p>
                  </a:txBody>
                  <a:tcPr marT="45714" marB="45714"/>
                </a:tc>
                <a:tc>
                  <a:txBody>
                    <a:bodyPr/>
                    <a:lstStyle/>
                    <a:p>
                      <a:r>
                        <a:rPr lang="fr-FR" sz="1800" b="0" dirty="0" smtClean="0"/>
                        <a:t>String</a:t>
                      </a:r>
                      <a:endParaRPr lang="fr-FR" sz="1800" b="0" dirty="0"/>
                    </a:p>
                  </a:txBody>
                  <a:tcPr marT="45714" marB="45714"/>
                </a:tc>
                <a:tc>
                  <a:txBody>
                    <a:bodyPr/>
                    <a:lstStyle/>
                    <a:p>
                      <a:r>
                        <a:rPr lang="fr-FR" sz="1800" b="0" dirty="0" err="1" smtClean="0"/>
                        <a:t>Used</a:t>
                      </a:r>
                      <a:r>
                        <a:rPr lang="fr-FR" sz="1800" b="0" dirty="0" smtClean="0"/>
                        <a:t> for</a:t>
                      </a:r>
                      <a:r>
                        <a:rPr lang="fr-FR" sz="1800" b="0" baseline="0" dirty="0" smtClean="0"/>
                        <a:t> </a:t>
                      </a:r>
                      <a:r>
                        <a:rPr lang="fr-FR" sz="1800" b="0" baseline="0" dirty="0" err="1" smtClean="0"/>
                        <a:t>internationalization</a:t>
                      </a:r>
                      <a:endParaRPr lang="fr-FR" sz="1800" b="0" dirty="0"/>
                    </a:p>
                  </a:txBody>
                  <a:tcPr marT="45714" marB="45714"/>
                </a:tc>
              </a:tr>
            </a:tbl>
          </a:graphicData>
        </a:graphic>
      </p:graphicFrame>
    </p:spTree>
    <p:extLst>
      <p:ext uri="{BB962C8B-B14F-4D97-AF65-F5344CB8AC3E}">
        <p14:creationId xmlns:p14="http://schemas.microsoft.com/office/powerpoint/2010/main" val="23089626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Manifest</a:t>
            </a:r>
            <a:r>
              <a:rPr lang="fr-FR" dirty="0" smtClean="0">
                <a:ea typeface="ＭＳ Ｐゴシック" pitchFamily="34" charset="-128"/>
              </a:rPr>
              <a:t> </a:t>
            </a:r>
            <a:r>
              <a:rPr lang="fr-FR" dirty="0" err="1" smtClean="0">
                <a:ea typeface="ＭＳ Ｐゴシック" pitchFamily="34" charset="-128"/>
              </a:rPr>
              <a:t>attributes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Manifest</a:t>
            </a:r>
            <a:r>
              <a:rPr lang="fr-FR" dirty="0">
                <a:ea typeface="ＭＳ Ｐゴシック" pitchFamily="34" charset="-128"/>
              </a:rPr>
              <a:t> in </a:t>
            </a:r>
            <a:r>
              <a:rPr lang="fr-FR" dirty="0" err="1">
                <a:ea typeface="ＭＳ Ｐゴシック" pitchFamily="34" charset="-128"/>
              </a:rPr>
              <a:t>depth</a:t>
            </a:r>
            <a:endParaRPr lang="fr-FR" dirty="0">
              <a:ea typeface="ＭＳ Ｐゴシック" pitchFamily="34" charset="-128"/>
            </a:endParaRPr>
          </a:p>
        </p:txBody>
      </p:sp>
      <p:pic>
        <p:nvPicPr>
          <p:cNvPr id="3076" name="Picture 4"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44472"/>
          <a:stretch/>
        </p:blipFill>
        <p:spPr bwMode="auto">
          <a:xfrm>
            <a:off x="828675" y="2767186"/>
            <a:ext cx="4157159" cy="1314450"/>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cxnSp>
        <p:nvCxnSpPr>
          <p:cNvPr id="5" name="Connecteur droit avec flèche 4"/>
          <p:cNvCxnSpPr>
            <a:stCxn id="10" idx="1"/>
          </p:cNvCxnSpPr>
          <p:nvPr/>
        </p:nvCxnSpPr>
        <p:spPr>
          <a:xfrm flipH="1">
            <a:off x="2411760" y="2235850"/>
            <a:ext cx="1224019" cy="63188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Connecteur droit avec flèche 11"/>
          <p:cNvCxnSpPr>
            <a:stCxn id="21" idx="1"/>
          </p:cNvCxnSpPr>
          <p:nvPr/>
        </p:nvCxnSpPr>
        <p:spPr>
          <a:xfrm flipH="1">
            <a:off x="2907254" y="2867731"/>
            <a:ext cx="3413634" cy="11759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Connecteur droit avec flèche 12"/>
          <p:cNvCxnSpPr>
            <a:stCxn id="26" idx="1"/>
          </p:cNvCxnSpPr>
          <p:nvPr/>
        </p:nvCxnSpPr>
        <p:spPr>
          <a:xfrm flipH="1" flipV="1">
            <a:off x="3851920" y="3273357"/>
            <a:ext cx="2304256" cy="54666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Connecteur droit avec flèche 13"/>
          <p:cNvCxnSpPr/>
          <p:nvPr/>
        </p:nvCxnSpPr>
        <p:spPr>
          <a:xfrm flipH="1" flipV="1">
            <a:off x="1187623" y="3424411"/>
            <a:ext cx="1" cy="87324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ZoneTexte 9"/>
          <p:cNvSpPr txBox="1"/>
          <p:nvPr/>
        </p:nvSpPr>
        <p:spPr>
          <a:xfrm>
            <a:off x="3635779" y="1974240"/>
            <a:ext cx="1296261" cy="523220"/>
          </a:xfrm>
          <a:prstGeom prst="rect">
            <a:avLst/>
          </a:prstGeom>
          <a:noFill/>
        </p:spPr>
        <p:txBody>
          <a:bodyPr wrap="square" rtlCol="0">
            <a:spAutoFit/>
          </a:bodyPr>
          <a:lstStyle/>
          <a:p>
            <a:r>
              <a:rPr lang="fr-FR" sz="2800" dirty="0" smtClean="0">
                <a:latin typeface="+mn-lt"/>
              </a:rPr>
              <a:t>"</a:t>
            </a:r>
            <a:r>
              <a:rPr lang="fr-FR" sz="2800" dirty="0" err="1" smtClean="0">
                <a:latin typeface="+mn-lt"/>
              </a:rPr>
              <a:t>name</a:t>
            </a:r>
            <a:r>
              <a:rPr lang="fr-FR" sz="2800" dirty="0" smtClean="0">
                <a:latin typeface="+mn-lt"/>
              </a:rPr>
              <a:t>"</a:t>
            </a:r>
            <a:endParaRPr lang="en-US" sz="2800" dirty="0">
              <a:latin typeface="+mn-lt"/>
            </a:endParaRPr>
          </a:p>
        </p:txBody>
      </p:sp>
      <p:sp>
        <p:nvSpPr>
          <p:cNvPr id="21" name="ZoneTexte 20"/>
          <p:cNvSpPr txBox="1"/>
          <p:nvPr/>
        </p:nvSpPr>
        <p:spPr>
          <a:xfrm>
            <a:off x="6320888" y="2606121"/>
            <a:ext cx="1545265" cy="523220"/>
          </a:xfrm>
          <a:prstGeom prst="rect">
            <a:avLst/>
          </a:prstGeom>
          <a:noFill/>
        </p:spPr>
        <p:txBody>
          <a:bodyPr wrap="square" rtlCol="0">
            <a:spAutoFit/>
          </a:bodyPr>
          <a:lstStyle/>
          <a:p>
            <a:r>
              <a:rPr lang="fr-FR" sz="2800" dirty="0" smtClean="0">
                <a:latin typeface="+mn-lt"/>
              </a:rPr>
              <a:t>"version"</a:t>
            </a:r>
            <a:endParaRPr lang="en-US" sz="2800" dirty="0">
              <a:latin typeface="+mn-lt"/>
            </a:endParaRPr>
          </a:p>
        </p:txBody>
      </p:sp>
      <p:sp>
        <p:nvSpPr>
          <p:cNvPr id="26" name="ZoneTexte 25"/>
          <p:cNvSpPr txBox="1"/>
          <p:nvPr/>
        </p:nvSpPr>
        <p:spPr>
          <a:xfrm>
            <a:off x="6156176" y="3558416"/>
            <a:ext cx="2088232" cy="523220"/>
          </a:xfrm>
          <a:prstGeom prst="rect">
            <a:avLst/>
          </a:prstGeom>
          <a:noFill/>
        </p:spPr>
        <p:txBody>
          <a:bodyPr wrap="square" rtlCol="0">
            <a:spAutoFit/>
          </a:bodyPr>
          <a:lstStyle/>
          <a:p>
            <a:r>
              <a:rPr lang="fr-FR" sz="2800" dirty="0" smtClean="0">
                <a:latin typeface="+mn-lt"/>
              </a:rPr>
              <a:t>"description"</a:t>
            </a:r>
            <a:endParaRPr lang="en-US" sz="2800" dirty="0">
              <a:latin typeface="+mn-lt"/>
            </a:endParaRPr>
          </a:p>
        </p:txBody>
      </p:sp>
      <p:sp>
        <p:nvSpPr>
          <p:cNvPr id="39" name="ZoneTexte 38"/>
          <p:cNvSpPr txBox="1"/>
          <p:nvPr/>
        </p:nvSpPr>
        <p:spPr>
          <a:xfrm>
            <a:off x="539493" y="4441676"/>
            <a:ext cx="1296261" cy="523220"/>
          </a:xfrm>
          <a:prstGeom prst="rect">
            <a:avLst/>
          </a:prstGeom>
          <a:noFill/>
        </p:spPr>
        <p:txBody>
          <a:bodyPr wrap="square" rtlCol="0">
            <a:spAutoFit/>
          </a:bodyPr>
          <a:lstStyle/>
          <a:p>
            <a:r>
              <a:rPr lang="fr-FR" sz="2800" dirty="0" smtClean="0">
                <a:latin typeface="+mn-lt"/>
              </a:rPr>
              <a:t>"</a:t>
            </a:r>
            <a:r>
              <a:rPr lang="fr-FR" sz="2800" dirty="0" err="1" smtClean="0">
                <a:latin typeface="+mn-lt"/>
              </a:rPr>
              <a:t>icons</a:t>
            </a:r>
            <a:r>
              <a:rPr lang="fr-FR" sz="2800" dirty="0" smtClean="0">
                <a:latin typeface="+mn-lt"/>
              </a:rPr>
              <a:t>"</a:t>
            </a:r>
            <a:endParaRPr lang="en-US" sz="2800" dirty="0">
              <a:latin typeface="+mn-lt"/>
            </a:endParaRPr>
          </a:p>
        </p:txBody>
      </p:sp>
      <p:sp>
        <p:nvSpPr>
          <p:cNvPr id="34" name="ZoneTexte 33"/>
          <p:cNvSpPr txBox="1"/>
          <p:nvPr/>
        </p:nvSpPr>
        <p:spPr>
          <a:xfrm>
            <a:off x="467544" y="1120597"/>
            <a:ext cx="6625916" cy="584775"/>
          </a:xfrm>
          <a:prstGeom prst="rect">
            <a:avLst/>
          </a:prstGeom>
          <a:noFill/>
        </p:spPr>
        <p:txBody>
          <a:bodyPr wrap="none" rtlCol="0">
            <a:spAutoFit/>
          </a:bodyPr>
          <a:lstStyle/>
          <a:p>
            <a:r>
              <a:rPr lang="fr-FR" sz="3200" dirty="0" smtClean="0">
                <a:latin typeface="+mn-lt"/>
              </a:rPr>
              <a:t>As </a:t>
            </a:r>
            <a:r>
              <a:rPr lang="fr-FR" sz="3200" dirty="0" err="1" smtClean="0">
                <a:latin typeface="+mn-lt"/>
              </a:rPr>
              <a:t>shown</a:t>
            </a:r>
            <a:r>
              <a:rPr lang="fr-FR" sz="3200" dirty="0" smtClean="0">
                <a:latin typeface="+mn-lt"/>
              </a:rPr>
              <a:t> in Tools </a:t>
            </a:r>
            <a:r>
              <a:rPr lang="fr-FR" sz="2800" dirty="0" smtClean="0">
                <a:latin typeface="+mn-lt"/>
                <a:sym typeface="Wingdings" pitchFamily="2" charset="2"/>
              </a:rPr>
              <a:t></a:t>
            </a:r>
            <a:r>
              <a:rPr lang="fr-FR" sz="3200" dirty="0" smtClean="0">
                <a:latin typeface="+mn-lt"/>
                <a:sym typeface="Wingdings" pitchFamily="2" charset="2"/>
              </a:rPr>
              <a:t> Extensions panel:</a:t>
            </a:r>
            <a:endParaRPr lang="en-US" sz="3200" dirty="0">
              <a:latin typeface="+mn-lt"/>
            </a:endParaRPr>
          </a:p>
        </p:txBody>
      </p:sp>
    </p:spTree>
    <p:extLst>
      <p:ext uri="{BB962C8B-B14F-4D97-AF65-F5344CB8AC3E}">
        <p14:creationId xmlns:p14="http://schemas.microsoft.com/office/powerpoint/2010/main" val="36605911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Plenty</a:t>
            </a:r>
            <a:r>
              <a:rPr lang="fr-FR" dirty="0" smtClean="0">
                <a:ea typeface="ＭＳ Ｐゴシック" pitchFamily="34" charset="-128"/>
              </a:rPr>
              <a:t> of keys, </a:t>
            </a:r>
            <a:r>
              <a:rPr lang="fr-FR" dirty="0" err="1" smtClean="0">
                <a:ea typeface="ＭＳ Ｐゴシック" pitchFamily="34" charset="-128"/>
              </a:rPr>
              <a:t>now</a:t>
            </a:r>
            <a:r>
              <a:rPr lang="fr-FR" dirty="0" smtClean="0">
                <a:ea typeface="ＭＳ Ｐゴシック" pitchFamily="34" charset="-128"/>
              </a:rPr>
              <a:t> </a:t>
            </a:r>
            <a:r>
              <a:rPr lang="fr-FR" dirty="0" err="1" smtClean="0">
                <a:ea typeface="ＭＳ Ｐゴシック" pitchFamily="34" charset="-128"/>
              </a:rPr>
              <a:t>what</a:t>
            </a:r>
            <a:r>
              <a:rPr lang="fr-FR" dirty="0" smtClean="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Let’s</a:t>
            </a:r>
            <a:r>
              <a:rPr lang="fr-FR" sz="3200" dirty="0" smtClean="0">
                <a:ea typeface="ＭＳ Ｐゴシック" pitchFamily="34" charset="-128"/>
              </a:rPr>
              <a:t> </a:t>
            </a:r>
            <a:r>
              <a:rPr lang="fr-FR" sz="3200" dirty="0" err="1" smtClean="0">
                <a:ea typeface="ＭＳ Ｐゴシック" pitchFamily="34" charset="-128"/>
              </a:rPr>
              <a:t>see</a:t>
            </a:r>
            <a:r>
              <a:rPr lang="fr-FR" sz="3200" dirty="0" smtClean="0">
                <a:ea typeface="ＭＳ Ｐゴシック" pitchFamily="34" charset="-128"/>
              </a:rPr>
              <a:t> </a:t>
            </a:r>
            <a:r>
              <a:rPr lang="fr-FR" sz="3200" dirty="0" err="1" smtClean="0">
                <a:ea typeface="ＭＳ Ｐゴシック" pitchFamily="34" charset="-128"/>
              </a:rPr>
              <a:t>some</a:t>
            </a:r>
            <a:r>
              <a:rPr lang="fr-FR" sz="3200" dirty="0" smtClean="0">
                <a:ea typeface="ＭＳ Ｐゴシック" pitchFamily="34" charset="-128"/>
              </a:rPr>
              <a:t> </a:t>
            </a:r>
            <a:r>
              <a:rPr lang="fr-FR" sz="3200" dirty="0" err="1" smtClean="0">
                <a:ea typeface="ＭＳ Ｐゴシック" pitchFamily="34" charset="-128"/>
              </a:rPr>
              <a:t>other</a:t>
            </a:r>
            <a:r>
              <a:rPr lang="fr-FR" sz="3200" dirty="0" smtClean="0">
                <a:ea typeface="ＭＳ Ｐゴシック" pitchFamily="34" charset="-128"/>
              </a:rPr>
              <a:t> </a:t>
            </a:r>
            <a:r>
              <a:rPr lang="fr-FR" sz="3200" dirty="0" err="1" smtClean="0">
                <a:ea typeface="ＭＳ Ｐゴシック" pitchFamily="34" charset="-128"/>
              </a:rPr>
              <a:t>properties</a:t>
            </a:r>
            <a:r>
              <a:rPr lang="fr-FR" sz="3200" dirty="0" smtClean="0">
                <a:ea typeface="ＭＳ Ｐゴシック" pitchFamily="34" charset="-128"/>
              </a:rPr>
              <a:t>:</a:t>
            </a:r>
          </a:p>
          <a:p>
            <a:pPr>
              <a:spcBef>
                <a:spcPts val="3000"/>
              </a:spcBef>
            </a:pPr>
            <a:endParaRPr lang="fr-FR" sz="3200" dirty="0">
              <a:ea typeface="ＭＳ Ｐゴシック" pitchFamily="34" charset="-128"/>
            </a:endParaRPr>
          </a:p>
          <a:p>
            <a:pPr>
              <a:spcBef>
                <a:spcPts val="3000"/>
              </a:spcBef>
            </a:pPr>
            <a:endParaRPr lang="fr-FR" sz="32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p:cNvGraphicFramePr>
            <a:graphicFrameLocks/>
          </p:cNvGraphicFramePr>
          <p:nvPr>
            <p:extLst>
              <p:ext uri="{D42A27DB-BD31-4B8C-83A1-F6EECF244321}">
                <p14:modId xmlns:p14="http://schemas.microsoft.com/office/powerpoint/2010/main" val="4247511962"/>
              </p:ext>
            </p:extLst>
          </p:nvPr>
        </p:nvGraphicFramePr>
        <p:xfrm>
          <a:off x="457200" y="2094400"/>
          <a:ext cx="8363271" cy="1483180"/>
        </p:xfrm>
        <a:graphic>
          <a:graphicData uri="http://schemas.openxmlformats.org/drawingml/2006/table">
            <a:tbl>
              <a:tblPr firstRow="1" bandRow="1">
                <a:tableStyleId>{5C22544A-7EE6-4342-B048-85BDC9FD1C3A}</a:tableStyleId>
              </a:tblPr>
              <a:tblGrid>
                <a:gridCol w="2458616"/>
                <a:gridCol w="936104"/>
                <a:gridCol w="4968551"/>
              </a:tblGrid>
              <a:tr h="370795">
                <a:tc>
                  <a:txBody>
                    <a:bodyPr/>
                    <a:lstStyle/>
                    <a:p>
                      <a:r>
                        <a:rPr lang="fr-FR" sz="1800" dirty="0" err="1" smtClean="0"/>
                        <a:t>Property</a:t>
                      </a:r>
                      <a:endParaRPr lang="fr-FR" sz="1800" dirty="0"/>
                    </a:p>
                  </a:txBody>
                  <a:tcPr marT="45714" marB="45714"/>
                </a:tc>
                <a:tc>
                  <a:txBody>
                    <a:bodyPr/>
                    <a:lstStyle/>
                    <a:p>
                      <a:r>
                        <a:rPr lang="fr-FR" sz="1800" dirty="0" smtClean="0"/>
                        <a:t>Type</a:t>
                      </a:r>
                      <a:endParaRPr lang="fr-FR" sz="1800" dirty="0"/>
                    </a:p>
                  </a:txBody>
                  <a:tcPr marT="45714" marB="45714"/>
                </a:tc>
                <a:tc>
                  <a:txBody>
                    <a:bodyPr/>
                    <a:lstStyle/>
                    <a:p>
                      <a:r>
                        <a:rPr lang="fr-FR" sz="1800" dirty="0" err="1" smtClean="0"/>
                        <a:t>Explanation</a:t>
                      </a:r>
                      <a:endParaRPr lang="fr-FR" sz="1800" dirty="0"/>
                    </a:p>
                  </a:txBody>
                  <a:tcPr marT="45714" marB="45714"/>
                </a:tc>
              </a:tr>
              <a:tr h="370795">
                <a:tc>
                  <a:txBody>
                    <a:bodyPr/>
                    <a:lstStyle/>
                    <a:p>
                      <a:r>
                        <a:rPr lang="fr-FR" sz="1800" b="0" dirty="0" smtClean="0"/>
                        <a:t>permissions</a:t>
                      </a:r>
                      <a:endParaRPr lang="fr-FR" sz="1800" b="0" dirty="0"/>
                    </a:p>
                  </a:txBody>
                  <a:tcPr marT="45714" marB="45714"/>
                </a:tc>
                <a:tc>
                  <a:txBody>
                    <a:bodyPr/>
                    <a:lstStyle/>
                    <a:p>
                      <a:r>
                        <a:rPr lang="fr-FR" sz="1800" b="0" dirty="0" err="1" smtClean="0"/>
                        <a:t>Array</a:t>
                      </a:r>
                      <a:endParaRPr lang="fr-FR" sz="1800" b="0" dirty="0"/>
                    </a:p>
                  </a:txBody>
                  <a:tcPr marT="45714" marB="45714"/>
                </a:tc>
                <a:tc>
                  <a:txBody>
                    <a:bodyPr/>
                    <a:lstStyle/>
                    <a:p>
                      <a:r>
                        <a:rPr lang="fr-FR" sz="1800" b="0" dirty="0" err="1" smtClean="0"/>
                        <a:t>Asks</a:t>
                      </a:r>
                      <a:r>
                        <a:rPr lang="fr-FR" sz="1800" b="0" baseline="0" dirty="0" smtClean="0"/>
                        <a:t> Chrome to gain </a:t>
                      </a:r>
                      <a:r>
                        <a:rPr lang="fr-FR" sz="1800" b="0" baseline="0" dirty="0" err="1" smtClean="0"/>
                        <a:t>privileges</a:t>
                      </a:r>
                      <a:endParaRPr lang="fr-FR" sz="1800" b="0" dirty="0"/>
                    </a:p>
                  </a:txBody>
                  <a:tcPr marT="45714" marB="45714"/>
                </a:tc>
              </a:tr>
              <a:tr h="370795">
                <a:tc>
                  <a:txBody>
                    <a:bodyPr/>
                    <a:lstStyle/>
                    <a:p>
                      <a:r>
                        <a:rPr lang="fr-FR" sz="1800" b="0" dirty="0" err="1" smtClean="0"/>
                        <a:t>content_security_policy</a:t>
                      </a:r>
                      <a:endParaRPr lang="fr-FR" sz="1800" b="0" dirty="0"/>
                    </a:p>
                  </a:txBody>
                  <a:tcPr marT="45714" marB="45714"/>
                </a:tc>
                <a:tc>
                  <a:txBody>
                    <a:bodyPr/>
                    <a:lstStyle/>
                    <a:p>
                      <a:r>
                        <a:rPr lang="fr-FR" sz="1800" b="0" dirty="0" smtClean="0"/>
                        <a:t>String</a:t>
                      </a:r>
                      <a:endParaRPr lang="fr-FR" sz="1800" b="0" dirty="0"/>
                    </a:p>
                  </a:txBody>
                  <a:tcPr marT="45714" marB="45714"/>
                </a:tc>
                <a:tc>
                  <a:txBody>
                    <a:bodyPr/>
                    <a:lstStyle/>
                    <a:p>
                      <a:r>
                        <a:rPr lang="fr-FR" sz="1800" b="0" dirty="0" err="1" smtClean="0"/>
                        <a:t>Specifies</a:t>
                      </a:r>
                      <a:r>
                        <a:rPr lang="fr-FR" sz="1800" b="0" dirty="0" smtClean="0"/>
                        <a:t> CSP</a:t>
                      </a:r>
                      <a:r>
                        <a:rPr lang="fr-FR" sz="1800" b="0" baseline="0" dirty="0" smtClean="0"/>
                        <a:t> for </a:t>
                      </a:r>
                      <a:r>
                        <a:rPr lang="fr-FR" sz="1800" b="0" baseline="0" dirty="0" err="1" smtClean="0"/>
                        <a:t>this</a:t>
                      </a:r>
                      <a:r>
                        <a:rPr lang="fr-FR" sz="1800" b="0" baseline="0" dirty="0" smtClean="0"/>
                        <a:t> </a:t>
                      </a:r>
                      <a:r>
                        <a:rPr lang="fr-FR" sz="1800" b="0" baseline="0" dirty="0" err="1" smtClean="0"/>
                        <a:t>app</a:t>
                      </a:r>
                      <a:endParaRPr lang="fr-FR" sz="1800" b="0" dirty="0"/>
                    </a:p>
                  </a:txBody>
                  <a:tcPr marT="45714" marB="45714"/>
                </a:tc>
              </a:tr>
              <a:tr h="370795">
                <a:tc>
                  <a:txBody>
                    <a:bodyPr/>
                    <a:lstStyle/>
                    <a:p>
                      <a:r>
                        <a:rPr lang="fr-FR" sz="1800" b="0" dirty="0" smtClean="0"/>
                        <a:t>key</a:t>
                      </a:r>
                      <a:endParaRPr lang="fr-FR" sz="1800" b="0" dirty="0"/>
                    </a:p>
                  </a:txBody>
                  <a:tcPr marT="45714" marB="45714"/>
                </a:tc>
                <a:tc>
                  <a:txBody>
                    <a:bodyPr/>
                    <a:lstStyle/>
                    <a:p>
                      <a:r>
                        <a:rPr lang="fr-FR" sz="1800" b="0" dirty="0" smtClean="0"/>
                        <a:t>String</a:t>
                      </a:r>
                      <a:endParaRPr lang="fr-FR" sz="1800" b="0" dirty="0"/>
                    </a:p>
                  </a:txBody>
                  <a:tcPr marT="45714" marB="45714"/>
                </a:tc>
                <a:tc>
                  <a:txBody>
                    <a:bodyPr/>
                    <a:lstStyle/>
                    <a:p>
                      <a:r>
                        <a:rPr lang="fr-FR" sz="1800" b="0" dirty="0" err="1" smtClean="0"/>
                        <a:t>Mandatory</a:t>
                      </a:r>
                      <a:r>
                        <a:rPr lang="fr-FR" sz="1800" b="0" dirty="0" smtClean="0"/>
                        <a:t> to </a:t>
                      </a:r>
                      <a:r>
                        <a:rPr lang="fr-FR" sz="1800" b="0" dirty="0" err="1" smtClean="0"/>
                        <a:t>publish</a:t>
                      </a:r>
                      <a:r>
                        <a:rPr lang="fr-FR" sz="1800" b="0" baseline="0" dirty="0" smtClean="0"/>
                        <a:t> on Web Store</a:t>
                      </a:r>
                      <a:endParaRPr lang="fr-FR" sz="1800" b="0" dirty="0"/>
                    </a:p>
                  </a:txBody>
                  <a:tcPr marT="45714" marB="45714"/>
                </a:tc>
              </a:tr>
            </a:tbl>
          </a:graphicData>
        </a:graphic>
      </p:graphicFrame>
    </p:spTree>
    <p:extLst>
      <p:ext uri="{BB962C8B-B14F-4D97-AF65-F5344CB8AC3E}">
        <p14:creationId xmlns:p14="http://schemas.microsoft.com/office/powerpoint/2010/main" val="4191706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Plenty</a:t>
            </a:r>
            <a:r>
              <a:rPr lang="fr-FR" dirty="0" smtClean="0">
                <a:ea typeface="ＭＳ Ｐゴシック" pitchFamily="34" charset="-128"/>
              </a:rPr>
              <a:t> of keys, </a:t>
            </a:r>
            <a:r>
              <a:rPr lang="fr-FR" dirty="0" err="1" smtClean="0">
                <a:ea typeface="ＭＳ Ｐゴシック" pitchFamily="34" charset="-128"/>
              </a:rPr>
              <a:t>now</a:t>
            </a:r>
            <a:r>
              <a:rPr lang="fr-FR" dirty="0" smtClean="0">
                <a:ea typeface="ＭＳ Ｐゴシック" pitchFamily="34" charset="-128"/>
              </a:rPr>
              <a:t> </a:t>
            </a:r>
            <a:r>
              <a:rPr lang="fr-FR" dirty="0" err="1" smtClean="0">
                <a:ea typeface="ＭＳ Ｐゴシック" pitchFamily="34" charset="-128"/>
              </a:rPr>
              <a:t>what</a:t>
            </a:r>
            <a:r>
              <a:rPr lang="fr-FR" dirty="0" smtClean="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With</a:t>
            </a:r>
            <a:r>
              <a:rPr lang="fr-FR" sz="3200" dirty="0" smtClean="0">
                <a:ea typeface="ＭＳ Ｐゴシック" pitchFamily="34" charset="-128"/>
              </a:rPr>
              <a:t> </a:t>
            </a:r>
            <a:r>
              <a:rPr lang="fr-FR" sz="3200" dirty="0" err="1" smtClean="0">
                <a:ea typeface="ＭＳ Ｐゴシック" pitchFamily="34" charset="-128"/>
              </a:rPr>
              <a:t>these</a:t>
            </a:r>
            <a:r>
              <a:rPr lang="fr-FR" sz="3200" dirty="0" smtClean="0">
                <a:ea typeface="ＭＳ Ｐゴシック" pitchFamily="34" charset="-128"/>
              </a:rPr>
              <a:t> </a:t>
            </a:r>
            <a:r>
              <a:rPr lang="fr-FR" sz="3200" dirty="0" err="1" smtClean="0">
                <a:ea typeface="ＭＳ Ｐゴシック" pitchFamily="34" charset="-128"/>
              </a:rPr>
              <a:t>attributes</a:t>
            </a:r>
            <a:r>
              <a:rPr lang="fr-FR" sz="3200" dirty="0" smtClean="0">
                <a:ea typeface="ＭＳ Ｐゴシック" pitchFamily="34" charset="-128"/>
              </a:rPr>
              <a:t>, </a:t>
            </a:r>
            <a:r>
              <a:rPr lang="fr-FR" sz="3200" dirty="0" err="1" smtClean="0">
                <a:ea typeface="ＭＳ Ｐゴシック" pitchFamily="34" charset="-128"/>
              </a:rPr>
              <a:t>you</a:t>
            </a:r>
            <a:r>
              <a:rPr lang="fr-FR" sz="3200" dirty="0" smtClean="0">
                <a:ea typeface="ＭＳ Ｐゴシック" pitchFamily="34" charset="-128"/>
              </a:rPr>
              <a:t> </a:t>
            </a:r>
            <a:r>
              <a:rPr lang="fr-FR" sz="3200" dirty="0" err="1" smtClean="0">
                <a:ea typeface="ＭＳ Ｐゴシック" pitchFamily="34" charset="-128"/>
              </a:rPr>
              <a:t>can</a:t>
            </a:r>
            <a:r>
              <a:rPr lang="fr-FR" sz="3200" dirty="0" smtClean="0">
                <a:ea typeface="ＭＳ Ｐゴシック" pitchFamily="34" charset="-128"/>
              </a:rPr>
              <a:t> </a:t>
            </a:r>
            <a:r>
              <a:rPr lang="fr-FR" sz="3200" dirty="0" err="1" smtClean="0">
                <a:ea typeface="ＭＳ Ｐゴシック" pitchFamily="34" charset="-128"/>
              </a:rPr>
              <a:t>register</a:t>
            </a:r>
            <a:r>
              <a:rPr lang="fr-FR" sz="3200" dirty="0">
                <a:ea typeface="ＭＳ Ｐゴシック" pitchFamily="34" charset="-128"/>
              </a:rPr>
              <a:t> </a:t>
            </a:r>
            <a:r>
              <a:rPr lang="fr-FR" sz="3200" dirty="0" smtClean="0">
                <a:ea typeface="ＭＳ Ｐゴシック" pitchFamily="34" charset="-128"/>
              </a:rPr>
              <a:t>‘</a:t>
            </a:r>
            <a:r>
              <a:rPr lang="fr-FR" sz="3200" dirty="0" err="1" smtClean="0">
                <a:ea typeface="ＭＳ Ｐゴシック" pitchFamily="34" charset="-128"/>
              </a:rPr>
              <a:t>something</a:t>
            </a:r>
            <a:r>
              <a:rPr lang="fr-FR" sz="3200" dirty="0" smtClean="0">
                <a:ea typeface="ＭＳ Ｐゴシック" pitchFamily="34" charset="-128"/>
              </a:rPr>
              <a:t>’…</a:t>
            </a:r>
          </a:p>
          <a:p>
            <a:pPr lvl="1">
              <a:spcBef>
                <a:spcPts val="600"/>
              </a:spcBef>
            </a:pPr>
            <a:r>
              <a:rPr lang="fr-FR" dirty="0" smtClean="0">
                <a:ea typeface="ＭＳ Ｐゴシック" pitchFamily="34" charset="-128"/>
              </a:rPr>
              <a:t>Is </a:t>
            </a:r>
            <a:r>
              <a:rPr lang="fr-FR" dirty="0" err="1" smtClean="0">
                <a:ea typeface="ＭＳ Ｐゴシック" pitchFamily="34" charset="-128"/>
              </a:rPr>
              <a:t>it</a:t>
            </a:r>
            <a:r>
              <a:rPr lang="fr-FR" dirty="0" smtClean="0">
                <a:ea typeface="ＭＳ Ｐゴシック" pitchFamily="34" charset="-128"/>
              </a:rPr>
              <a:t> an </a:t>
            </a:r>
            <a:r>
              <a:rPr lang="fr-FR" dirty="0" err="1" smtClean="0">
                <a:ea typeface="ＭＳ Ｐゴシック" pitchFamily="34" charset="-128"/>
              </a:rPr>
              <a:t>app</a:t>
            </a:r>
            <a:r>
              <a:rPr lang="fr-FR" dirty="0" smtClean="0">
                <a:ea typeface="ＭＳ Ｐゴシック" pitchFamily="34" charset="-128"/>
              </a:rPr>
              <a:t>? No, </a:t>
            </a:r>
            <a:r>
              <a:rPr lang="fr-FR" dirty="0" err="1" smtClean="0">
                <a:ea typeface="ＭＳ Ｐゴシック" pitchFamily="34" charset="-128"/>
              </a:rPr>
              <a:t>nothing</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t>
            </a:r>
            <a:r>
              <a:rPr lang="fr-FR" dirty="0" err="1" smtClean="0">
                <a:ea typeface="ＭＳ Ｐゴシック" pitchFamily="34" charset="-128"/>
              </a:rPr>
              <a:t>shown</a:t>
            </a:r>
            <a:r>
              <a:rPr lang="fr-FR" dirty="0" smtClean="0">
                <a:ea typeface="ＭＳ Ｐゴシック" pitchFamily="34" charset="-128"/>
              </a:rPr>
              <a:t> on the </a:t>
            </a:r>
            <a:r>
              <a:rPr lang="fr-FR" dirty="0" err="1" smtClean="0">
                <a:ea typeface="ＭＳ Ｐゴシック" pitchFamily="34" charset="-128"/>
              </a:rPr>
              <a:t>dashboard</a:t>
            </a:r>
            <a:endParaRPr lang="fr-FR" dirty="0" smtClean="0">
              <a:ea typeface="ＭＳ Ｐゴシック" pitchFamily="34" charset="-128"/>
            </a:endParaRPr>
          </a:p>
          <a:p>
            <a:pPr lvl="1">
              <a:spcBef>
                <a:spcPts val="600"/>
              </a:spcBef>
            </a:pPr>
            <a:r>
              <a:rPr lang="fr-FR" dirty="0" smtClean="0">
                <a:ea typeface="ＭＳ Ｐゴシック" pitchFamily="34" charset="-128"/>
              </a:rPr>
              <a:t>Is </a:t>
            </a:r>
            <a:r>
              <a:rPr lang="fr-FR" dirty="0" err="1" smtClean="0">
                <a:ea typeface="ＭＳ Ｐゴシック" pitchFamily="34" charset="-128"/>
              </a:rPr>
              <a:t>it</a:t>
            </a:r>
            <a:r>
              <a:rPr lang="fr-FR" dirty="0" smtClean="0">
                <a:ea typeface="ＭＳ Ｐゴシック" pitchFamily="34" charset="-128"/>
              </a:rPr>
              <a:t> an extension? No, </a:t>
            </a:r>
            <a:r>
              <a:rPr lang="fr-FR" dirty="0" err="1" smtClean="0">
                <a:ea typeface="ＭＳ Ｐゴシック" pitchFamily="34" charset="-128"/>
              </a:rPr>
              <a:t>zero</a:t>
            </a:r>
            <a:r>
              <a:rPr lang="fr-FR" dirty="0" smtClean="0">
                <a:ea typeface="ＭＳ Ｐゴシック" pitchFamily="34" charset="-128"/>
              </a:rPr>
              <a:t> </a:t>
            </a:r>
            <a:r>
              <a:rPr lang="fr-FR" dirty="0" err="1" smtClean="0">
                <a:ea typeface="ＭＳ Ｐゴシック" pitchFamily="34" charset="-128"/>
              </a:rPr>
              <a:t>icon</a:t>
            </a:r>
            <a:r>
              <a:rPr lang="fr-FR" dirty="0" smtClean="0">
                <a:ea typeface="ＭＳ Ｐゴシック" pitchFamily="34" charset="-128"/>
              </a:rPr>
              <a:t> </a:t>
            </a:r>
            <a:r>
              <a:rPr lang="fr-FR" dirty="0" err="1" smtClean="0">
                <a:ea typeface="ＭＳ Ｐゴシック" pitchFamily="34" charset="-128"/>
              </a:rPr>
              <a:t>at</a:t>
            </a:r>
            <a:r>
              <a:rPr lang="fr-FR" dirty="0" smtClean="0">
                <a:ea typeface="ＭＳ Ｐゴシック" pitchFamily="34" charset="-128"/>
              </a:rPr>
              <a:t> top-right corner</a:t>
            </a:r>
          </a:p>
          <a:p>
            <a:pPr lvl="1">
              <a:spcBef>
                <a:spcPts val="600"/>
              </a:spcBef>
            </a:pPr>
            <a:r>
              <a:rPr lang="fr-FR" dirty="0" err="1" smtClean="0">
                <a:ea typeface="ＭＳ Ｐゴシック" pitchFamily="34" charset="-128"/>
              </a:rPr>
              <a:t>Actually</a:t>
            </a:r>
            <a:r>
              <a:rPr lang="fr-FR" dirty="0" smtClean="0">
                <a:ea typeface="ＭＳ Ｐゴシック" pitchFamily="34" charset="-128"/>
              </a:rPr>
              <a:t>, </a:t>
            </a:r>
            <a:r>
              <a:rPr lang="fr-FR" dirty="0" err="1" smtClean="0">
                <a:ea typeface="ＭＳ Ｐゴシック" pitchFamily="34" charset="-128"/>
              </a:rPr>
              <a:t>it’s</a:t>
            </a:r>
            <a:r>
              <a:rPr lang="fr-FR" dirty="0" smtClean="0">
                <a:ea typeface="ＭＳ Ｐゴシック" pitchFamily="34" charset="-128"/>
              </a:rPr>
              <a:t> </a:t>
            </a:r>
            <a:r>
              <a:rPr lang="fr-FR" dirty="0" err="1" smtClean="0">
                <a:ea typeface="ＭＳ Ｐゴシック" pitchFamily="34" charset="-128"/>
              </a:rPr>
              <a:t>nothing</a:t>
            </a:r>
            <a:r>
              <a:rPr lang="fr-FR" dirty="0" smtClean="0">
                <a:ea typeface="ＭＳ Ｐゴシック" pitchFamily="34" charset="-128"/>
              </a:rPr>
              <a:t> usable</a:t>
            </a:r>
          </a:p>
          <a:p>
            <a:pPr lvl="1">
              <a:spcBef>
                <a:spcPts val="600"/>
              </a:spcBef>
            </a:pPr>
            <a:endParaRPr lang="fr-FR" dirty="0" smtClean="0">
              <a:ea typeface="ＭＳ Ｐゴシック" pitchFamily="34" charset="-128"/>
            </a:endParaRPr>
          </a:p>
          <a:p>
            <a:pPr>
              <a:spcBef>
                <a:spcPts val="600"/>
              </a:spcBef>
            </a:pPr>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defines</a:t>
            </a:r>
            <a:r>
              <a:rPr lang="fr-FR" dirty="0" smtClean="0">
                <a:ea typeface="ＭＳ Ｐゴシック" pitchFamily="34" charset="-128"/>
              </a:rPr>
              <a:t> an </a:t>
            </a:r>
            <a:r>
              <a:rPr lang="fr-FR" dirty="0" err="1" smtClean="0">
                <a:ea typeface="ＭＳ Ｐゴシック" pitchFamily="34" charset="-128"/>
              </a:rPr>
              <a:t>app</a:t>
            </a:r>
            <a:r>
              <a:rPr lang="fr-FR" dirty="0" smtClean="0">
                <a:ea typeface="ＭＳ Ｐゴシック" pitchFamily="34" charset="-128"/>
              </a:rPr>
              <a:t>?</a:t>
            </a:r>
          </a:p>
          <a:p>
            <a:pPr lvl="1">
              <a:spcBef>
                <a:spcPts val="600"/>
              </a:spcBef>
            </a:pPr>
            <a:r>
              <a:rPr lang="fr-FR" dirty="0" smtClean="0">
                <a:ea typeface="ＭＳ Ｐゴシック" pitchFamily="34" charset="-128"/>
              </a:rPr>
              <a:t>The </a:t>
            </a:r>
            <a:r>
              <a:rPr lang="fr-FR" dirty="0" err="1" smtClean="0">
                <a:ea typeface="ＭＳ Ｐゴシック" pitchFamily="34" charset="-128"/>
              </a:rPr>
              <a:t>property</a:t>
            </a:r>
            <a:r>
              <a:rPr lang="fr-FR" dirty="0" smtClean="0">
                <a:ea typeface="ＭＳ Ｐゴシック" pitchFamily="34" charset="-128"/>
              </a:rPr>
              <a:t> ‘</a:t>
            </a:r>
            <a:r>
              <a:rPr lang="fr-FR" dirty="0" err="1" smtClean="0">
                <a:ea typeface="ＭＳ Ｐゴシック" pitchFamily="34" charset="-128"/>
              </a:rPr>
              <a:t>app</a:t>
            </a:r>
            <a:r>
              <a:rPr lang="fr-FR" dirty="0" smtClean="0">
                <a:ea typeface="ＭＳ Ｐゴシック" pitchFamily="34" charset="-128"/>
              </a:rPr>
              <a:t>’ in the </a:t>
            </a:r>
            <a:r>
              <a:rPr lang="fr-FR" dirty="0" err="1" smtClean="0">
                <a:ea typeface="ＭＳ Ｐゴシック" pitchFamily="34" charset="-128"/>
              </a:rPr>
              <a:t>manifest</a:t>
            </a:r>
            <a:r>
              <a:rPr lang="fr-FR" dirty="0" smtClean="0">
                <a:ea typeface="ＭＳ Ｐゴシック" pitchFamily="34" charset="-128"/>
              </a:rPr>
              <a:t> of course!</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6880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Hosted</a:t>
            </a:r>
            <a:r>
              <a:rPr lang="fr-FR" dirty="0" smtClean="0">
                <a:ea typeface="ＭＳ Ｐゴシック" pitchFamily="34" charset="-128"/>
              </a:rPr>
              <a:t> </a:t>
            </a:r>
            <a:r>
              <a:rPr lang="fr-FR" dirty="0" err="1" smtClean="0">
                <a:ea typeface="ＭＳ Ｐゴシック" pitchFamily="34" charset="-128"/>
              </a:rPr>
              <a:t>app</a:t>
            </a:r>
            <a:r>
              <a:rPr lang="fr-FR" dirty="0" smtClean="0">
                <a:ea typeface="ＭＳ Ｐゴシック" pitchFamily="34" charset="-128"/>
              </a:rPr>
              <a:t> or </a:t>
            </a:r>
            <a:r>
              <a:rPr lang="fr-FR" dirty="0" err="1" smtClean="0">
                <a:ea typeface="ＭＳ Ｐゴシック" pitchFamily="34" charset="-128"/>
              </a:rPr>
              <a:t>Packaged</a:t>
            </a:r>
            <a:r>
              <a:rPr lang="fr-FR" dirty="0" smtClean="0">
                <a:ea typeface="ＭＳ Ｐゴシック" pitchFamily="34" charset="-128"/>
              </a:rPr>
              <a:t> </a:t>
            </a:r>
            <a:r>
              <a:rPr lang="fr-FR" dirty="0" err="1" smtClean="0">
                <a:ea typeface="ＭＳ Ｐゴシック" pitchFamily="34" charset="-128"/>
              </a:rPr>
              <a:t>app</a:t>
            </a:r>
            <a:r>
              <a:rPr lang="fr-FR" dirty="0">
                <a:ea typeface="ＭＳ Ｐゴシック" pitchFamily="34" charset="-128"/>
              </a:rPr>
              <a:t>?</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600"/>
              </a:spcBef>
            </a:pPr>
            <a:r>
              <a:rPr lang="fr-FR" sz="3200" dirty="0" smtClean="0">
                <a:ea typeface="ＭＳ Ｐゴシック" pitchFamily="34" charset="-128"/>
              </a:rPr>
              <a:t>The ‘</a:t>
            </a:r>
            <a:r>
              <a:rPr lang="fr-FR" sz="3200" dirty="0" err="1" smtClean="0">
                <a:ea typeface="ＭＳ Ｐゴシック" pitchFamily="34" charset="-128"/>
              </a:rPr>
              <a:t>app</a:t>
            </a:r>
            <a:r>
              <a:rPr lang="fr-FR" sz="3200" dirty="0" smtClean="0">
                <a:ea typeface="ＭＳ Ｐゴシック" pitchFamily="34" charset="-128"/>
              </a:rPr>
              <a:t>’ </a:t>
            </a:r>
            <a:r>
              <a:rPr lang="fr-FR" sz="3200" dirty="0" err="1" smtClean="0">
                <a:ea typeface="ＭＳ Ｐゴシック" pitchFamily="34" charset="-128"/>
              </a:rPr>
              <a:t>property</a:t>
            </a:r>
            <a:r>
              <a:rPr lang="fr-FR" sz="3200" dirty="0" smtClean="0">
                <a:ea typeface="ＭＳ Ｐゴシック" pitchFamily="34" charset="-128"/>
              </a:rPr>
              <a:t> </a:t>
            </a:r>
            <a:r>
              <a:rPr lang="fr-FR" sz="3200" dirty="0" err="1" smtClean="0">
                <a:ea typeface="ＭＳ Ｐゴシック" pitchFamily="34" charset="-128"/>
              </a:rPr>
              <a:t>is</a:t>
            </a:r>
            <a:r>
              <a:rPr lang="fr-FR" sz="3200" dirty="0" smtClean="0">
                <a:ea typeface="ＭＳ Ｐゴシック" pitchFamily="34" charset="-128"/>
              </a:rPr>
              <a:t> </a:t>
            </a:r>
            <a:r>
              <a:rPr lang="fr-FR" sz="3200" dirty="0" err="1" smtClean="0">
                <a:ea typeface="ＭＳ Ｐゴシック" pitchFamily="34" charset="-128"/>
              </a:rPr>
              <a:t>common</a:t>
            </a:r>
            <a:r>
              <a:rPr lang="fr-FR" sz="3200" dirty="0" smtClean="0">
                <a:ea typeface="ＭＳ Ｐゴシック" pitchFamily="34" charset="-128"/>
              </a:rPr>
              <a:t> for </a:t>
            </a:r>
            <a:r>
              <a:rPr lang="fr-FR" sz="3200" dirty="0" err="1" smtClean="0">
                <a:ea typeface="ＭＳ Ｐゴシック" pitchFamily="34" charset="-128"/>
              </a:rPr>
              <a:t>these</a:t>
            </a:r>
            <a:r>
              <a:rPr lang="fr-FR" sz="3200" dirty="0" smtClean="0">
                <a:ea typeface="ＭＳ Ｐゴシック" pitchFamily="34" charset="-128"/>
              </a:rPr>
              <a:t> </a:t>
            </a:r>
            <a:r>
              <a:rPr lang="fr-FR" sz="3200" dirty="0" err="1" smtClean="0">
                <a:ea typeface="ＭＳ Ｐゴシック" pitchFamily="34" charset="-128"/>
              </a:rPr>
              <a:t>two</a:t>
            </a:r>
            <a:endParaRPr lang="fr-FR" sz="3200" dirty="0" smtClean="0">
              <a:ea typeface="ＭＳ Ｐゴシック" pitchFamily="34" charset="-128"/>
            </a:endParaRPr>
          </a:p>
          <a:p>
            <a:pPr lvl="1">
              <a:spcBef>
                <a:spcPts val="600"/>
              </a:spcBef>
            </a:pPr>
            <a:r>
              <a:rPr lang="fr-FR" dirty="0" smtClean="0">
                <a:ea typeface="ＭＳ Ｐゴシック" pitchFamily="34" charset="-128"/>
              </a:rPr>
              <a:t>But </a:t>
            </a:r>
            <a:r>
              <a:rPr lang="fr-FR" dirty="0" err="1" smtClean="0">
                <a:ea typeface="ＭＳ Ｐゴシック" pitchFamily="34" charset="-128"/>
              </a:rPr>
              <a:t>inside</a:t>
            </a:r>
            <a:r>
              <a:rPr lang="fr-FR" dirty="0" smtClean="0">
                <a:ea typeface="ＭＳ Ｐゴシック" pitchFamily="34" charset="-128"/>
              </a:rPr>
              <a:t>, </a:t>
            </a:r>
            <a:r>
              <a:rPr lang="fr-FR" dirty="0" err="1" smtClean="0">
                <a:ea typeface="ＭＳ Ｐゴシック" pitchFamily="34" charset="-128"/>
              </a:rPr>
              <a:t>it’s</a:t>
            </a:r>
            <a:r>
              <a:rPr lang="fr-FR" dirty="0" smtClean="0">
                <a:ea typeface="ＭＳ Ｐゴシック" pitchFamily="34" charset="-128"/>
              </a:rPr>
              <a:t> </a:t>
            </a:r>
            <a:r>
              <a:rPr lang="fr-FR" dirty="0" err="1" smtClean="0">
                <a:ea typeface="ＭＳ Ｐゴシック" pitchFamily="34" charset="-128"/>
              </a:rPr>
              <a:t>completely</a:t>
            </a:r>
            <a:r>
              <a:rPr lang="fr-FR" dirty="0" smtClean="0">
                <a:ea typeface="ＭＳ Ｐゴシック" pitchFamily="34" charset="-128"/>
              </a:rPr>
              <a:t> </a:t>
            </a:r>
            <a:r>
              <a:rPr lang="fr-FR" dirty="0" err="1" smtClean="0">
                <a:ea typeface="ＭＳ Ｐゴシック" pitchFamily="34" charset="-128"/>
              </a:rPr>
              <a:t>different</a:t>
            </a:r>
            <a:r>
              <a:rPr lang="fr-FR" dirty="0" smtClean="0">
                <a:ea typeface="ＭＳ Ｐゴシック" pitchFamily="34" charset="-128"/>
              </a:rPr>
              <a:t>!</a:t>
            </a:r>
          </a:p>
          <a:p>
            <a:pPr>
              <a:spcBef>
                <a:spcPts val="600"/>
              </a:spcBef>
            </a:pPr>
            <a:endParaRPr lang="fr-FR" dirty="0" smtClean="0">
              <a:ea typeface="ＭＳ Ｐゴシック" pitchFamily="34" charset="-128"/>
            </a:endParaRPr>
          </a:p>
          <a:p>
            <a:pPr>
              <a:spcBef>
                <a:spcPts val="600"/>
              </a:spcBef>
            </a:pPr>
            <a:r>
              <a:rPr lang="fr-FR" sz="3200" dirty="0" err="1" smtClean="0">
                <a:ea typeface="ＭＳ Ｐゴシック" pitchFamily="34" charset="-128"/>
              </a:rPr>
              <a:t>Let’s</a:t>
            </a:r>
            <a:r>
              <a:rPr lang="fr-FR" sz="3200" dirty="0" smtClean="0">
                <a:ea typeface="ＭＳ Ｐゴシック" pitchFamily="34" charset="-128"/>
              </a:rPr>
              <a:t> </a:t>
            </a:r>
            <a:r>
              <a:rPr lang="fr-FR" sz="3200" dirty="0" err="1" smtClean="0">
                <a:ea typeface="ＭＳ Ｐゴシック" pitchFamily="34" charset="-128"/>
              </a:rPr>
              <a:t>see</a:t>
            </a:r>
            <a:r>
              <a:rPr lang="fr-FR" sz="3200" dirty="0" smtClean="0">
                <a:ea typeface="ＭＳ Ｐゴシック" pitchFamily="34" charset="-128"/>
              </a:rPr>
              <a:t> first for </a:t>
            </a:r>
            <a:r>
              <a:rPr lang="fr-FR" sz="3200" dirty="0" err="1" smtClean="0">
                <a:ea typeface="ＭＳ Ｐゴシック" pitchFamily="34" charset="-128"/>
              </a:rPr>
              <a:t>hosted</a:t>
            </a:r>
            <a:r>
              <a:rPr lang="fr-FR" sz="3200" dirty="0" smtClean="0">
                <a:ea typeface="ＭＳ Ｐゴシック" pitchFamily="34" charset="-128"/>
              </a:rPr>
              <a:t> </a:t>
            </a:r>
            <a:r>
              <a:rPr lang="fr-FR" sz="3200" dirty="0" err="1" smtClean="0">
                <a:ea typeface="ＭＳ Ｐゴシック" pitchFamily="34" charset="-128"/>
              </a:rPr>
              <a:t>app</a:t>
            </a:r>
            <a:endParaRPr lang="fr-FR" sz="3200" dirty="0">
              <a:ea typeface="ＭＳ Ｐゴシック" pitchFamily="34" charset="-128"/>
            </a:endParaRPr>
          </a:p>
          <a:p>
            <a:pPr lvl="1">
              <a:spcBef>
                <a:spcPts val="600"/>
              </a:spcBef>
            </a:pPr>
            <a:r>
              <a:rPr lang="fr-FR" sz="2800" dirty="0" smtClean="0">
                <a:ea typeface="ＭＳ Ｐゴシック" pitchFamily="34" charset="-128"/>
              </a:rPr>
              <a:t>As </a:t>
            </a:r>
            <a:r>
              <a:rPr lang="fr-FR" sz="2800" dirty="0" err="1" smtClean="0">
                <a:ea typeface="ＭＳ Ｐゴシック" pitchFamily="34" charset="-128"/>
              </a:rPr>
              <a:t>our</a:t>
            </a:r>
            <a:r>
              <a:rPr lang="fr-FR" sz="2800" dirty="0" smtClean="0">
                <a:ea typeface="ＭＳ Ｐゴシック" pitchFamily="34" charset="-128"/>
              </a:rPr>
              <a:t> </a:t>
            </a:r>
            <a:r>
              <a:rPr lang="fr-FR" sz="2800" dirty="0" err="1" smtClean="0">
                <a:ea typeface="ＭＳ Ｐゴシック" pitchFamily="34" charset="-128"/>
              </a:rPr>
              <a:t>wondeful</a:t>
            </a:r>
            <a:r>
              <a:rPr lang="fr-FR" sz="2800" dirty="0" smtClean="0">
                <a:ea typeface="ＭＳ Ｐゴシック" pitchFamily="34" charset="-128"/>
              </a:rPr>
              <a:t> Courses </a:t>
            </a:r>
            <a:r>
              <a:rPr lang="fr-FR" sz="2800" dirty="0" err="1" smtClean="0">
                <a:ea typeface="ＭＳ Ｐゴシック" pitchFamily="34" charset="-128"/>
              </a:rPr>
              <a:t>example</a:t>
            </a:r>
            <a:endParaRPr lang="fr-FR" sz="2800" dirty="0" smtClean="0">
              <a:ea typeface="ＭＳ Ｐゴシック" pitchFamily="34" charset="-128"/>
            </a:endParaRPr>
          </a:p>
          <a:p>
            <a:pPr>
              <a:spcBef>
                <a:spcPts val="600"/>
              </a:spcBef>
            </a:pPr>
            <a:endParaRPr lang="fr-FR" sz="3200" dirty="0" smtClean="0">
              <a:ea typeface="ＭＳ Ｐゴシック" pitchFamily="34" charset="-128"/>
            </a:endParaRPr>
          </a:p>
          <a:p>
            <a:pPr>
              <a:spcBef>
                <a:spcPts val="600"/>
              </a:spcBef>
            </a:pPr>
            <a:r>
              <a:rPr lang="fr-FR" sz="3200" dirty="0" err="1" smtClean="0">
                <a:ea typeface="ＭＳ Ｐゴシック" pitchFamily="34" charset="-128"/>
              </a:rPr>
              <a:t>We’ll</a:t>
            </a:r>
            <a:r>
              <a:rPr lang="fr-FR" sz="3200" dirty="0" smtClean="0">
                <a:ea typeface="ＭＳ Ｐゴシック" pitchFamily="34" charset="-128"/>
              </a:rPr>
              <a:t> </a:t>
            </a:r>
            <a:r>
              <a:rPr lang="fr-FR" sz="3200" dirty="0" err="1" smtClean="0">
                <a:ea typeface="ＭＳ Ｐゴシック" pitchFamily="34" charset="-128"/>
              </a:rPr>
              <a:t>see</a:t>
            </a:r>
            <a:r>
              <a:rPr lang="fr-FR" sz="3200" dirty="0" smtClean="0">
                <a:ea typeface="ＭＳ Ｐゴシック" pitchFamily="34" charset="-128"/>
              </a:rPr>
              <a:t> </a:t>
            </a:r>
            <a:r>
              <a:rPr lang="fr-FR" sz="3200" dirty="0" err="1" smtClean="0">
                <a:ea typeface="ＭＳ Ｐゴシック" pitchFamily="34" charset="-128"/>
              </a:rPr>
              <a:t>after</a:t>
            </a:r>
            <a:r>
              <a:rPr lang="fr-FR" sz="3200" dirty="0" smtClean="0">
                <a:ea typeface="ＭＳ Ｐゴシック" pitchFamily="34" charset="-128"/>
              </a:rPr>
              <a:t> for </a:t>
            </a:r>
            <a:r>
              <a:rPr lang="fr-FR" sz="3200" dirty="0" err="1" smtClean="0">
                <a:ea typeface="ＭＳ Ｐゴシック" pitchFamily="34" charset="-128"/>
              </a:rPr>
              <a:t>packaged</a:t>
            </a:r>
            <a:r>
              <a:rPr lang="fr-FR" sz="3200" dirty="0" smtClean="0">
                <a:ea typeface="ＭＳ Ｐゴシック" pitchFamily="34" charset="-128"/>
              </a:rPr>
              <a:t> </a:t>
            </a:r>
            <a:r>
              <a:rPr lang="fr-FR" sz="3200" dirty="0" err="1" smtClean="0">
                <a:ea typeface="ＭＳ Ｐゴシック" pitchFamily="34" charset="-128"/>
              </a:rPr>
              <a:t>app</a:t>
            </a:r>
            <a:r>
              <a:rPr lang="fr-FR" sz="3200"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2757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a:t>
            </a:r>
            <a:r>
              <a:rPr lang="fr-FR" dirty="0" err="1" smtClean="0">
                <a:ea typeface="ＭＳ Ｐゴシック" pitchFamily="34" charset="-128"/>
              </a:rPr>
              <a:t>app</a:t>
            </a:r>
            <a:r>
              <a:rPr lang="fr-FR" dirty="0" smtClean="0">
                <a:ea typeface="ＭＳ Ｐゴシック" pitchFamily="34" charset="-128"/>
              </a:rPr>
              <a:t>’ </a:t>
            </a:r>
            <a:r>
              <a:rPr lang="fr-FR" dirty="0" err="1" smtClean="0">
                <a:ea typeface="ＭＳ Ｐゴシック" pitchFamily="34" charset="-128"/>
              </a:rPr>
              <a:t>property</a:t>
            </a:r>
            <a:r>
              <a:rPr lang="fr-FR" dirty="0" smtClean="0">
                <a:ea typeface="ＭＳ Ｐゴシック" pitchFamily="34" charset="-128"/>
              </a:rPr>
              <a:t> – </a:t>
            </a:r>
            <a:r>
              <a:rPr lang="fr-FR" dirty="0" err="1" smtClean="0">
                <a:ea typeface="ＭＳ Ｐゴシック" pitchFamily="34" charset="-128"/>
              </a:rPr>
              <a:t>Hosted</a:t>
            </a:r>
            <a:r>
              <a:rPr lang="fr-FR" dirty="0" smtClean="0">
                <a:ea typeface="ＭＳ Ｐゴシック" pitchFamily="34" charset="-128"/>
              </a:rPr>
              <a:t> </a:t>
            </a:r>
            <a:r>
              <a:rPr lang="fr-FR" dirty="0" err="1" smtClean="0">
                <a:ea typeface="ＭＳ Ｐゴシック" pitchFamily="34" charset="-128"/>
              </a:rPr>
              <a:t>apps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smtClean="0">
                <a:ea typeface="ＭＳ Ｐゴシック" pitchFamily="34" charset="-128"/>
              </a:rPr>
              <a:t>A JSON </a:t>
            </a:r>
            <a:r>
              <a:rPr lang="fr-FR" sz="3200" dirty="0" err="1" smtClean="0">
                <a:ea typeface="ＭＳ Ｐゴシック" pitchFamily="34" charset="-128"/>
              </a:rPr>
              <a:t>property</a:t>
            </a:r>
            <a:r>
              <a:rPr lang="fr-FR" sz="3200" dirty="0" smtClean="0">
                <a:ea typeface="ＭＳ Ｐゴシック" pitchFamily="34" charset="-128"/>
              </a:rPr>
              <a:t> </a:t>
            </a:r>
            <a:r>
              <a:rPr lang="fr-FR" sz="3200" dirty="0" err="1" smtClean="0">
                <a:ea typeface="ＭＳ Ｐゴシック" pitchFamily="34" charset="-128"/>
              </a:rPr>
              <a:t>containing</a:t>
            </a:r>
            <a:r>
              <a:rPr lang="fr-FR" sz="3200" dirty="0" smtClean="0">
                <a:ea typeface="ＭＳ Ｐゴシック" pitchFamily="34" charset="-128"/>
              </a:rPr>
              <a:t>:</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p:cNvGraphicFramePr>
            <a:graphicFrameLocks/>
          </p:cNvGraphicFramePr>
          <p:nvPr>
            <p:extLst>
              <p:ext uri="{D42A27DB-BD31-4B8C-83A1-F6EECF244321}">
                <p14:modId xmlns:p14="http://schemas.microsoft.com/office/powerpoint/2010/main" val="751932100"/>
              </p:ext>
            </p:extLst>
          </p:nvPr>
        </p:nvGraphicFramePr>
        <p:xfrm>
          <a:off x="457200" y="1945970"/>
          <a:ext cx="8363271" cy="2783738"/>
        </p:xfrm>
        <a:graphic>
          <a:graphicData uri="http://schemas.openxmlformats.org/drawingml/2006/table">
            <a:tbl>
              <a:tblPr firstRow="1" bandRow="1">
                <a:tableStyleId>{5C22544A-7EE6-4342-B048-85BDC9FD1C3A}</a:tableStyleId>
              </a:tblPr>
              <a:tblGrid>
                <a:gridCol w="1954560"/>
                <a:gridCol w="1080120"/>
                <a:gridCol w="5328591"/>
              </a:tblGrid>
              <a:tr h="370795">
                <a:tc>
                  <a:txBody>
                    <a:bodyPr/>
                    <a:lstStyle/>
                    <a:p>
                      <a:r>
                        <a:rPr lang="fr-FR" sz="1800" dirty="0" err="1" smtClean="0"/>
                        <a:t>Property</a:t>
                      </a:r>
                      <a:endParaRPr lang="fr-FR" sz="1800" dirty="0"/>
                    </a:p>
                  </a:txBody>
                  <a:tcPr marT="45714" marB="45714"/>
                </a:tc>
                <a:tc>
                  <a:txBody>
                    <a:bodyPr/>
                    <a:lstStyle/>
                    <a:p>
                      <a:r>
                        <a:rPr lang="fr-FR" sz="1800" dirty="0" smtClean="0"/>
                        <a:t>Type</a:t>
                      </a:r>
                      <a:endParaRPr lang="fr-FR" sz="1800" dirty="0"/>
                    </a:p>
                  </a:txBody>
                  <a:tcPr marT="45714" marB="45714"/>
                </a:tc>
                <a:tc>
                  <a:txBody>
                    <a:bodyPr/>
                    <a:lstStyle/>
                    <a:p>
                      <a:r>
                        <a:rPr lang="fr-FR" sz="1800" dirty="0" err="1" smtClean="0"/>
                        <a:t>Explanation</a:t>
                      </a:r>
                      <a:endParaRPr lang="fr-FR" sz="1800" dirty="0"/>
                    </a:p>
                  </a:txBody>
                  <a:tcPr marT="45714" marB="45714"/>
                </a:tc>
              </a:tr>
              <a:tr h="370795">
                <a:tc>
                  <a:txBody>
                    <a:bodyPr/>
                    <a:lstStyle/>
                    <a:p>
                      <a:r>
                        <a:rPr lang="fr-FR" sz="1800" b="0" dirty="0" err="1" smtClean="0"/>
                        <a:t>urls</a:t>
                      </a:r>
                      <a:endParaRPr lang="fr-FR" sz="1800" b="0" dirty="0"/>
                    </a:p>
                  </a:txBody>
                  <a:tcPr marT="45714" marB="45714"/>
                </a:tc>
                <a:tc>
                  <a:txBody>
                    <a:bodyPr/>
                    <a:lstStyle/>
                    <a:p>
                      <a:r>
                        <a:rPr lang="fr-FR" sz="1800" b="0" dirty="0" err="1" smtClean="0"/>
                        <a:t>Array</a:t>
                      </a:r>
                      <a:endParaRPr lang="fr-FR" sz="1800" b="0" dirty="0"/>
                    </a:p>
                  </a:txBody>
                  <a:tcPr marT="45714" marB="45714"/>
                </a:tc>
                <a:tc>
                  <a:txBody>
                    <a:bodyPr/>
                    <a:lstStyle/>
                    <a:p>
                      <a:r>
                        <a:rPr lang="fr-FR" sz="1800" b="0" dirty="0" smtClean="0"/>
                        <a:t>Pages of</a:t>
                      </a:r>
                      <a:r>
                        <a:rPr lang="fr-FR" sz="1800" b="0" baseline="0" dirty="0" smtClean="0"/>
                        <a:t> the </a:t>
                      </a:r>
                      <a:r>
                        <a:rPr lang="fr-FR" sz="1800" b="0" baseline="0" dirty="0" err="1" smtClean="0"/>
                        <a:t>hosted</a:t>
                      </a:r>
                      <a:r>
                        <a:rPr lang="fr-FR" sz="1800" b="0" baseline="0" dirty="0" smtClean="0"/>
                        <a:t> </a:t>
                      </a:r>
                      <a:r>
                        <a:rPr lang="fr-FR" sz="1800" b="0" baseline="0" dirty="0" err="1" smtClean="0"/>
                        <a:t>app</a:t>
                      </a:r>
                      <a:r>
                        <a:rPr lang="fr-FR" sz="1800" b="0" baseline="0" dirty="0" smtClean="0"/>
                        <a:t> (</a:t>
                      </a:r>
                      <a:r>
                        <a:rPr lang="fr-FR" sz="1800" b="0" baseline="0" dirty="0" err="1" smtClean="0"/>
                        <a:t>wildcards</a:t>
                      </a:r>
                      <a:r>
                        <a:rPr lang="fr-FR" sz="1800" b="0" baseline="0" dirty="0" smtClean="0"/>
                        <a:t> </a:t>
                      </a:r>
                      <a:r>
                        <a:rPr lang="fr-FR" sz="1800" b="0" baseline="0" dirty="0" err="1" smtClean="0"/>
                        <a:t>accepted</a:t>
                      </a:r>
                      <a:r>
                        <a:rPr lang="fr-FR" sz="1800" b="0" baseline="0" dirty="0" smtClean="0"/>
                        <a:t>)</a:t>
                      </a:r>
                      <a:endParaRPr lang="fr-FR" sz="1800" b="0" dirty="0"/>
                    </a:p>
                  </a:txBody>
                  <a:tcPr marT="45714" marB="45714"/>
                </a:tc>
              </a:tr>
              <a:tr h="370795">
                <a:tc>
                  <a:txBody>
                    <a:bodyPr/>
                    <a:lstStyle/>
                    <a:p>
                      <a:pPr>
                        <a:spcAft>
                          <a:spcPts val="600"/>
                        </a:spcAft>
                      </a:pPr>
                      <a:r>
                        <a:rPr lang="fr-FR" sz="1800" b="0" dirty="0" err="1" smtClean="0"/>
                        <a:t>launch</a:t>
                      </a:r>
                      <a:endParaRPr lang="fr-FR" sz="1800" b="0" dirty="0" smtClean="0"/>
                    </a:p>
                    <a:p>
                      <a:pPr marL="285750" indent="-285750">
                        <a:spcAft>
                          <a:spcPts val="600"/>
                        </a:spcAft>
                        <a:buFont typeface="Arial" pitchFamily="34" charset="0"/>
                        <a:buChar char="•"/>
                      </a:pPr>
                      <a:r>
                        <a:rPr lang="fr-FR" sz="1800" b="0" dirty="0" err="1" smtClean="0">
                          <a:sym typeface="Wingdings" pitchFamily="2" charset="2"/>
                        </a:rPr>
                        <a:t>web_url</a:t>
                      </a:r>
                      <a:endParaRPr lang="fr-FR" sz="1800" b="0" dirty="0" smtClean="0">
                        <a:sym typeface="Wingdings" pitchFamily="2" charset="2"/>
                      </a:endParaRPr>
                    </a:p>
                    <a:p>
                      <a:pPr marL="285750" indent="-285750">
                        <a:spcAft>
                          <a:spcPts val="0"/>
                        </a:spcAft>
                        <a:buFont typeface="Arial" pitchFamily="34" charset="0"/>
                        <a:buChar char="•"/>
                      </a:pPr>
                      <a:r>
                        <a:rPr lang="fr-FR" sz="1800" b="0" dirty="0" smtClean="0">
                          <a:sym typeface="Wingdings" pitchFamily="2" charset="2"/>
                        </a:rPr>
                        <a:t>container</a:t>
                      </a:r>
                    </a:p>
                    <a:p>
                      <a:pPr marL="285750" indent="-285750">
                        <a:spcAft>
                          <a:spcPts val="600"/>
                        </a:spcAft>
                        <a:buFont typeface="Arial" pitchFamily="34" charset="0"/>
                        <a:buChar char="•"/>
                      </a:pPr>
                      <a:endParaRPr lang="fr-FR" sz="1800" b="0" dirty="0" smtClean="0">
                        <a:sym typeface="Wingdings" pitchFamily="2" charset="2"/>
                      </a:endParaRPr>
                    </a:p>
                    <a:p>
                      <a:pPr marL="285750" indent="-285750">
                        <a:spcAft>
                          <a:spcPts val="600"/>
                        </a:spcAft>
                        <a:buFont typeface="Arial" pitchFamily="34" charset="0"/>
                        <a:buChar char="•"/>
                      </a:pPr>
                      <a:r>
                        <a:rPr lang="fr-FR" sz="1800" b="0" dirty="0" err="1" smtClean="0">
                          <a:sym typeface="Wingdings" pitchFamily="2" charset="2"/>
                        </a:rPr>
                        <a:t>height</a:t>
                      </a:r>
                      <a:endParaRPr lang="fr-FR" sz="1800" b="0" dirty="0" smtClean="0">
                        <a:sym typeface="Wingdings" pitchFamily="2" charset="2"/>
                      </a:endParaRPr>
                    </a:p>
                    <a:p>
                      <a:pPr marL="285750" indent="-285750">
                        <a:spcAft>
                          <a:spcPts val="600"/>
                        </a:spcAft>
                        <a:buFont typeface="Arial" pitchFamily="34" charset="0"/>
                        <a:buChar char="•"/>
                      </a:pPr>
                      <a:r>
                        <a:rPr lang="fr-FR" sz="1800" b="0" dirty="0" err="1" smtClean="0">
                          <a:sym typeface="Wingdings" pitchFamily="2" charset="2"/>
                        </a:rPr>
                        <a:t>width</a:t>
                      </a:r>
                      <a:endParaRPr lang="fr-FR" sz="1800" b="0" dirty="0"/>
                    </a:p>
                  </a:txBody>
                  <a:tcPr marT="45714" marB="45714"/>
                </a:tc>
                <a:tc>
                  <a:txBody>
                    <a:bodyPr/>
                    <a:lstStyle/>
                    <a:p>
                      <a:pPr>
                        <a:spcAft>
                          <a:spcPts val="600"/>
                        </a:spcAft>
                      </a:pPr>
                      <a:r>
                        <a:rPr lang="fr-FR" sz="1800" b="0" dirty="0" smtClean="0"/>
                        <a:t>JSON</a:t>
                      </a:r>
                    </a:p>
                    <a:p>
                      <a:pPr>
                        <a:spcAft>
                          <a:spcPts val="600"/>
                        </a:spcAft>
                      </a:pPr>
                      <a:r>
                        <a:rPr lang="fr-FR" sz="1800" b="0" dirty="0" smtClean="0"/>
                        <a:t>String</a:t>
                      </a:r>
                    </a:p>
                    <a:p>
                      <a:pPr>
                        <a:spcAft>
                          <a:spcPts val="0"/>
                        </a:spcAft>
                      </a:pPr>
                      <a:r>
                        <a:rPr lang="fr-FR" sz="1800" b="0" dirty="0" err="1" smtClean="0"/>
                        <a:t>Enum</a:t>
                      </a:r>
                      <a:endParaRPr lang="fr-FR" sz="1800" b="0" dirty="0" smtClean="0"/>
                    </a:p>
                    <a:p>
                      <a:pPr>
                        <a:spcAft>
                          <a:spcPts val="600"/>
                        </a:spcAft>
                      </a:pPr>
                      <a:endParaRPr lang="fr-FR" sz="1800" b="0" dirty="0" smtClean="0"/>
                    </a:p>
                    <a:p>
                      <a:pPr>
                        <a:spcAft>
                          <a:spcPts val="600"/>
                        </a:spcAft>
                      </a:pPr>
                      <a:r>
                        <a:rPr lang="fr-FR" sz="1800" b="0" dirty="0" smtClean="0"/>
                        <a:t>Int</a:t>
                      </a:r>
                    </a:p>
                    <a:p>
                      <a:pPr>
                        <a:spcAft>
                          <a:spcPts val="600"/>
                        </a:spcAft>
                      </a:pPr>
                      <a:r>
                        <a:rPr lang="fr-FR" sz="1800" b="0" dirty="0" smtClean="0"/>
                        <a:t>Int</a:t>
                      </a:r>
                      <a:endParaRPr lang="fr-FR" sz="1800" b="0" dirty="0"/>
                    </a:p>
                  </a:txBody>
                  <a:tcPr marT="45714" marB="45714"/>
                </a:tc>
                <a:tc>
                  <a:txBody>
                    <a:bodyPr/>
                    <a:lstStyle/>
                    <a:p>
                      <a:pPr>
                        <a:spcAft>
                          <a:spcPts val="600"/>
                        </a:spcAft>
                      </a:pPr>
                      <a:r>
                        <a:rPr lang="fr-FR" sz="1800" b="0" dirty="0" err="1" smtClean="0"/>
                        <a:t>What</a:t>
                      </a:r>
                      <a:r>
                        <a:rPr lang="fr-FR" sz="1800" b="0" dirty="0" smtClean="0"/>
                        <a:t> </a:t>
                      </a:r>
                      <a:r>
                        <a:rPr lang="fr-FR" sz="1800" b="0" dirty="0" err="1" smtClean="0"/>
                        <a:t>we</a:t>
                      </a:r>
                      <a:r>
                        <a:rPr lang="fr-FR" sz="1800" b="0" dirty="0" smtClean="0"/>
                        <a:t> do </a:t>
                      </a:r>
                      <a:r>
                        <a:rPr lang="fr-FR" sz="1800" b="0" dirty="0" err="1" smtClean="0"/>
                        <a:t>at</a:t>
                      </a:r>
                      <a:r>
                        <a:rPr lang="fr-FR" sz="1800" b="0" dirty="0" smtClean="0"/>
                        <a:t> </a:t>
                      </a:r>
                      <a:r>
                        <a:rPr lang="fr-FR" sz="1800" b="0" dirty="0" err="1" smtClean="0"/>
                        <a:t>app</a:t>
                      </a:r>
                      <a:r>
                        <a:rPr lang="fr-FR" sz="1800" b="0" dirty="0" smtClean="0"/>
                        <a:t> </a:t>
                      </a:r>
                      <a:r>
                        <a:rPr lang="fr-FR" sz="1800" b="0" dirty="0" err="1" smtClean="0"/>
                        <a:t>launch</a:t>
                      </a:r>
                      <a:endParaRPr lang="fr-FR" sz="1800" b="0" dirty="0" smtClean="0"/>
                    </a:p>
                    <a:p>
                      <a:pPr>
                        <a:spcAft>
                          <a:spcPts val="600"/>
                        </a:spcAft>
                      </a:pPr>
                      <a:r>
                        <a:rPr lang="fr-FR" sz="1800" b="0" dirty="0" smtClean="0"/>
                        <a:t>    URL </a:t>
                      </a:r>
                      <a:r>
                        <a:rPr lang="fr-FR" sz="1800" b="0" dirty="0" err="1" smtClean="0"/>
                        <a:t>accessed</a:t>
                      </a:r>
                      <a:endParaRPr lang="fr-FR" sz="1800" b="0" dirty="0" smtClean="0"/>
                    </a:p>
                    <a:p>
                      <a:pPr>
                        <a:spcAft>
                          <a:spcPts val="0"/>
                        </a:spcAft>
                      </a:pPr>
                      <a:r>
                        <a:rPr lang="fr-FR" sz="1800" b="0" dirty="0" smtClean="0"/>
                        <a:t>    "panel"  opens</a:t>
                      </a:r>
                      <a:r>
                        <a:rPr lang="fr-FR" sz="1800" b="0" baseline="0" dirty="0" smtClean="0"/>
                        <a:t> </a:t>
                      </a:r>
                      <a:r>
                        <a:rPr lang="fr-FR" sz="1800" b="0" baseline="0" dirty="0" err="1" smtClean="0"/>
                        <a:t>app</a:t>
                      </a:r>
                      <a:r>
                        <a:rPr lang="fr-FR" sz="1800" b="0" baseline="0" dirty="0" smtClean="0"/>
                        <a:t> out of the box</a:t>
                      </a:r>
                    </a:p>
                    <a:p>
                      <a:pPr>
                        <a:spcAft>
                          <a:spcPts val="600"/>
                        </a:spcAft>
                      </a:pPr>
                      <a:r>
                        <a:rPr lang="fr-FR" sz="1800" b="0" baseline="0" dirty="0" smtClean="0"/>
                        <a:t>    "tab" opens </a:t>
                      </a:r>
                      <a:r>
                        <a:rPr lang="fr-FR" sz="1800" b="0" baseline="0" dirty="0" err="1" smtClean="0"/>
                        <a:t>app</a:t>
                      </a:r>
                      <a:r>
                        <a:rPr lang="fr-FR" sz="1800" b="0" baseline="0" dirty="0" smtClean="0"/>
                        <a:t> in a new tab</a:t>
                      </a:r>
                    </a:p>
                    <a:p>
                      <a:pPr>
                        <a:spcAft>
                          <a:spcPts val="600"/>
                        </a:spcAft>
                      </a:pPr>
                      <a:r>
                        <a:rPr lang="fr-FR" sz="1800" b="0" baseline="0" dirty="0" smtClean="0"/>
                        <a:t>    </a:t>
                      </a:r>
                      <a:r>
                        <a:rPr lang="fr-FR" sz="1800" b="0" baseline="0" dirty="0" err="1" smtClean="0"/>
                        <a:t>Height</a:t>
                      </a:r>
                      <a:r>
                        <a:rPr lang="fr-FR" sz="1800" b="0" baseline="0" dirty="0" smtClean="0"/>
                        <a:t> of </a:t>
                      </a:r>
                      <a:r>
                        <a:rPr lang="fr-FR" sz="1800" b="0" baseline="0" dirty="0" err="1" smtClean="0"/>
                        <a:t>app</a:t>
                      </a:r>
                      <a:r>
                        <a:rPr lang="fr-FR" sz="1800" b="0" baseline="0" dirty="0" smtClean="0"/>
                        <a:t> (</a:t>
                      </a:r>
                      <a:r>
                        <a:rPr lang="fr-FR" sz="1800" b="0" baseline="0" dirty="0" err="1" smtClean="0"/>
                        <a:t>only</a:t>
                      </a:r>
                      <a:r>
                        <a:rPr lang="fr-FR" sz="1800" b="0" baseline="0" dirty="0" smtClean="0"/>
                        <a:t> for panel container)</a:t>
                      </a:r>
                    </a:p>
                    <a:p>
                      <a:pPr>
                        <a:spcAft>
                          <a:spcPts val="600"/>
                        </a:spcAft>
                      </a:pPr>
                      <a:r>
                        <a:rPr lang="fr-FR" sz="1800" b="0" baseline="0" dirty="0" smtClean="0"/>
                        <a:t>    </a:t>
                      </a:r>
                      <a:r>
                        <a:rPr lang="fr-FR" sz="1800" b="0" baseline="0" dirty="0" err="1" smtClean="0"/>
                        <a:t>Width</a:t>
                      </a:r>
                      <a:r>
                        <a:rPr lang="fr-FR" sz="1800" b="0" baseline="0" dirty="0" smtClean="0"/>
                        <a:t> of </a:t>
                      </a:r>
                      <a:r>
                        <a:rPr lang="fr-FR" sz="1800" b="0" baseline="0" dirty="0" err="1" smtClean="0"/>
                        <a:t>app</a:t>
                      </a:r>
                      <a:r>
                        <a:rPr lang="fr-FR" sz="1800" b="0" baseline="0" dirty="0" smtClean="0"/>
                        <a:t> (</a:t>
                      </a:r>
                      <a:r>
                        <a:rPr lang="fr-FR" sz="1800" b="0" baseline="0" dirty="0" err="1" smtClean="0"/>
                        <a:t>only</a:t>
                      </a:r>
                      <a:r>
                        <a:rPr lang="fr-FR" sz="1800" b="0" baseline="0" dirty="0" smtClean="0"/>
                        <a:t> for panel container)</a:t>
                      </a:r>
                      <a:endParaRPr lang="fr-FR" sz="1800" b="0" dirty="0"/>
                    </a:p>
                  </a:txBody>
                  <a:tcPr marT="45714" marB="45714"/>
                </a:tc>
              </a:tr>
            </a:tbl>
          </a:graphicData>
        </a:graphic>
      </p:graphicFrame>
    </p:spTree>
    <p:extLst>
      <p:ext uri="{BB962C8B-B14F-4D97-AF65-F5344CB8AC3E}">
        <p14:creationId xmlns:p14="http://schemas.microsoft.com/office/powerpoint/2010/main" val="25532903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Manifest</a:t>
            </a:r>
            <a:r>
              <a:rPr lang="fr-FR" dirty="0" smtClean="0"/>
              <a:t> </a:t>
            </a:r>
            <a:r>
              <a:rPr lang="fr-FR" dirty="0" err="1" smtClean="0"/>
              <a:t>example</a:t>
            </a:r>
            <a:r>
              <a:rPr lang="fr-FR" dirty="0" smtClean="0"/>
              <a:t> (</a:t>
            </a:r>
            <a:r>
              <a:rPr lang="fr-FR" dirty="0" err="1" smtClean="0"/>
              <a:t>Hosted</a:t>
            </a:r>
            <a:r>
              <a:rPr lang="fr-FR" dirty="0" smtClean="0"/>
              <a:t> </a:t>
            </a:r>
            <a:r>
              <a:rPr lang="fr-FR" dirty="0" err="1" smtClean="0"/>
              <a:t>app</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a:ea typeface="ＭＳ Ｐゴシック" pitchFamily="34" charset="-128"/>
              </a:rPr>
              <a:t>Manifest</a:t>
            </a:r>
            <a:r>
              <a:rPr lang="fr-FR" dirty="0">
                <a:ea typeface="ＭＳ Ｐゴシック" pitchFamily="34" charset="-128"/>
              </a:rPr>
              <a:t> in </a:t>
            </a:r>
            <a:r>
              <a:rPr lang="fr-FR" dirty="0" err="1">
                <a:ea typeface="ＭＳ Ｐゴシック" pitchFamily="34" charset="-128"/>
              </a:rPr>
              <a:t>depth</a:t>
            </a:r>
            <a:endParaRPr lang="fr-FR" dirty="0">
              <a:ea typeface="ＭＳ Ｐゴシック" pitchFamily="34" charset="-128"/>
            </a:endParaRPr>
          </a:p>
        </p:txBody>
      </p:sp>
      <p:sp>
        <p:nvSpPr>
          <p:cNvPr id="5" name="Rectangle à coins arrondis 4"/>
          <p:cNvSpPr/>
          <p:nvPr/>
        </p:nvSpPr>
        <p:spPr>
          <a:xfrm>
            <a:off x="179388" y="1057301"/>
            <a:ext cx="8785225" cy="3888432"/>
          </a:xfrm>
          <a:prstGeom prst="roundRect">
            <a:avLst>
              <a:gd name="adj" fmla="val 9662"/>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"name"</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"Google Maps"</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"version"</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"3"</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"icons"</a:t>
            </a:r>
            <a:r>
              <a:rPr lang="en-US" sz="1600" b="1" dirty="0">
                <a:solidFill>
                  <a:schemeClr val="tx1"/>
                </a:solidFill>
                <a:latin typeface="Courier New"/>
                <a:ea typeface="ＭＳ Ｐゴシック" pitchFamily="1" charset="-128"/>
                <a:cs typeface="Courier New"/>
              </a:rPr>
              <a:t>: { </a:t>
            </a:r>
            <a:r>
              <a:rPr lang="en-US" sz="1600" b="1" dirty="0" smtClean="0">
                <a:solidFill>
                  <a:srgbClr val="00B050"/>
                </a:solidFill>
                <a:latin typeface="Courier New"/>
                <a:ea typeface="ＭＳ Ｐゴシック" pitchFamily="1" charset="-128"/>
                <a:cs typeface="Courier New"/>
              </a:rPr>
              <a:t>"48"</a:t>
            </a:r>
            <a:r>
              <a:rPr lang="en-US" sz="1600" b="1" dirty="0" smtClean="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"icon48.png</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"128"</a:t>
            </a:r>
            <a:r>
              <a:rPr lang="en-US" sz="1600" b="1" dirty="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"icon128.png</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"app"</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urls</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"http://maps.google.com/"</a:t>
            </a:r>
          </a:p>
          <a:p>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"launch"</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web_url</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"http://maps.google.com/"</a:t>
            </a:r>
          </a:p>
          <a:p>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"permissions"</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geolocation</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manifest_version</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r>
              <a:rPr lang="en-US" sz="1600" b="1" dirty="0">
                <a:solidFill>
                  <a:schemeClr val="accent6">
                    <a:lumMod val="75000"/>
                  </a:schemeClr>
                </a:solidFill>
                <a:latin typeface="Courier New"/>
                <a:ea typeface="ＭＳ Ｐゴシック" pitchFamily="1" charset="-128"/>
                <a:cs typeface="Courier New"/>
              </a:rPr>
              <a:t>2</a:t>
            </a:r>
          </a:p>
          <a:p>
            <a:r>
              <a:rPr lang="en-US" sz="1600" b="1" dirty="0">
                <a:solidFill>
                  <a:schemeClr val="tx1"/>
                </a:solidFill>
                <a:latin typeface="Courier New"/>
                <a:ea typeface="ＭＳ Ｐゴシック" pitchFamily="1" charset="-128"/>
                <a:cs typeface="Courier New"/>
              </a:rPr>
              <a:t>}</a:t>
            </a:r>
            <a:endParaRPr lang="en-US" sz="1600" b="1" dirty="0" smtClean="0">
              <a:solidFill>
                <a:schemeClr val="tx1"/>
              </a:solidFill>
              <a:latin typeface="Courier New"/>
              <a:ea typeface="ＭＳ Ｐゴシック" pitchFamily="1" charset="-128"/>
              <a:cs typeface="Courier New"/>
            </a:endParaRPr>
          </a:p>
        </p:txBody>
      </p:sp>
      <p:pic>
        <p:nvPicPr>
          <p:cNvPr id="6" name="Picture 2" descr="D:\Users\Renaud\Desktop\StageFinEtudesSupinfo\Icons-New\v3\PPT\Remind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506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What’s</a:t>
            </a:r>
            <a:r>
              <a:rPr lang="fr-FR" dirty="0" smtClean="0"/>
              <a:t> an </a:t>
            </a:r>
            <a:r>
              <a:rPr lang="fr-FR" dirty="0" err="1" smtClean="0"/>
              <a:t>app</a:t>
            </a:r>
            <a:r>
              <a:rPr lang="fr-FR" dirty="0" smtClean="0"/>
              <a:t>?</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Chrome Apps</a:t>
            </a:r>
            <a:endParaRPr lang="fr-FR" dirty="0"/>
          </a:p>
        </p:txBody>
      </p:sp>
      <p:sp>
        <p:nvSpPr>
          <p:cNvPr id="4" name="AutoShape 2" descr="data:image/jpeg;base64,/9j/4AAQSkZJRgABAQAAAQABAAD/2wCEAAkGBhAPDw8QDQ8NDxAQDxAQDw8QDxAQEBANFBQVFBUQFBcXHSYeFxklGhIUHy8gIycpLCwsFR4xNTAqNSYrLCkBCQoKDgwOGg8PGikkHyQuKjI1NS0tLzQqLC4pKi8qNTAwLDUtKSksLywsKjApKS8yLCkpLTUsLCw0KiksLCosLP/AABEIAMwAzAMBIgACEQEDEQH/xAAbAAEAAgMBAQAAAAAAAAAAAAAAAQIDBAYFB//EAEAQAAIBAgEHCAUKBgMAAAAAAAABAgMRBAUSITFBUWEGInGBkbHB0RMUMkJSFjM0YnJzdJKh4SMkQ1OC8BWDsv/EABsBAQACAwEBAAAAAAAAAAAAAAABBQIDBAYH/8QAOBEAAgEDAAYHBgUEAwAAAAAAAAECAwQRBRIhMUFxBlFhkaGx0RMiQlLB4RUyM4HwNFNy8RQWQ//aAAwDAQACEQMRAD8A+4gAAAAAAAAAAAAAAAAAAAAAAAAAAAAAAAAAAAAAAAAAAAAAAAAAAAAA1Mo5RjQim05Sk7QgtcpeXE8udarPTVquC+Cm81Lg5a2Ycp1H65LO9yisxcXrf6s15ybd3pPDaVvbmtXlShJxhHZs3tltRoKMU+LWf9GaVKjtvLi5TfiQqFP3KlSm/q1Jrv0GAgpPYyTypyzzOnVfWzc9exNHnKSxFNa1JWmlwa1ns5OylDEQz6fRKL1xe5nO0qzi9GrajY5Pxti66h7Gbd7s66/cv9EaQuY140KstaL70c9ehGUHLGGtuVx5nSgA9qVAAAAAAAAAAAAAAAAAAAAAAAAAAAB4fKTCPmV4rTT0TW+m9vUecndXR1c4KSaaummmt6Zx2GjmupT1+jqSivs30HktNWyp1FVXxb+a9UW1pU16eq/h8mZSJO2sszDhsBLFVnTu406dnNru6Skp05VJKEFls7FjDcnhIrRc60szDxzntm9EYrfc6fJGS1h4ZqedKTvOW9+RsYXCQpRUKcVGK3beL3szHsbDRkLb35bZeC5epVXF06i1Y7I+L5gAFucQAAAAAAAAAAAAAAAAAANbF5SpUfnakYvde8n1LSa+WcfKnGMKdvS1Xmw+qtsuo8qnhadPTLnzemU5c6Te/gee0pppWcvZU460/I66NupLWnu7N7N6XKil7kK0+Kho/Ur8po/2MR+VeZg9aW5j1pbmUD0/fv4EdXsafyPvM3yphto11/ivMsuVNDbGsummYPWI7n2D1iH+oLpBfLfDwHsaXyPvMlblTFq1GlVnLZeNlfieZRw0oJup7dSTnLhfYb0sUtifca05tu7OatfXV5NOtsS4G6nFQWIrHmVLYfETw03UjB1KdRL0ij7UZLairMlKu48VuMPaVaUlUov3kZvasYyja+V1P+1X/KvMn5W0/wC1X/KvMxrGR23RPrcN/wCjOh9IL9fD4fY5/Y0vkfeJcro7KFZ9iKPlfuw8/wA37FnjIb32Mq8fDj2GP49pB8PBehkqVL+34smPK/fh6i6HfwN3C8paE2k3Km3sqKy7dR57yjHdIiValV5s0tPxLuZsh0hvoPM45XL0wRKhSfwNcmdKnuJObyLi5UK3q023CSvSb2P4e86Q9rY3sLyiqsP9FdXoulLG9cAADtNIAAAAAAAABz2Up3xnCnQuumTNa5lyh9Lrfcw7zEfO7vbd1ZPrx3F3Be5HkgADSZggkgAEEkAkEMkhkAgqyxVgyIZVlmVZBmijKMuyjIM0ZMXWdsPV96FSzfRZ+B2qZwuM+j/9q/8ALO3pezHoXceh6NvCqw4Jr6lZfr3Y839C4APWFWAAAACk68V7UorpaRDaW8lLJcEJ31aSSSDmcov+cqfcR8DEZMov+en9x4GM+d3f9XV/yL2P5I8kSCAaSSSAAAQAQSGQySrBJBBLIBkirKssyrIMkVZRlmVZBsQxfzEVvreB3EFZLoRxFVXjQW+v5eZ3B6Lo5HZVfavqVd/uiv8AL6AAxTxUIu0pwT3OSTPVOSW8rEm9xlBCd9Wkkkg8LLWU5uaw+HdpNXqT+CO5cTzf+Mor5xyqS2ybesph8Rnekqe9VqSbe6KehFz5ve1ql5Wc5SajwS6i/hB0lqR2dfW2ZKFOdJ3wtV8aVR3i/I9bBcoKc3mVf4NTbGehPoepnjIitSU1aautm9G+yvbi02RlrR6n9GYVKUan5+/j9/5tM+PaljZOLTSoaWndJ7jGMNCFNNQglna3dtg5Z1JVa06sljLMsYwlwSRNxcgEkk3IAIAAIABAIYMiGQySrIJIZVksqwZohlGWZRmJsRkqSzY0JvVGtd9Gh+B1VfLFCEc6VWFrXSTUm+hI5WnirRcJRjOL2M1Jxje8YKPa+87LDSFWzU4xinlmipbKs1r52Z3dp7WKyxVxHzb9Xo/HJ2nJcP2NB0sLH2nOo9sucaU5N6230mKTOK5q1rmWtVm/23I6KduorEXhdnrvZ7mGxEsNapQm6lC/Ppt3zVvW5nVUa0ZxjKLvGSTT4M+eYbFunK60xeicdko7jpeT2UFGjKGtRqSUX9TQ13l5oK9nTm6FR5jjK7Ow4L61eNdb/Pn2o8fBKylF64zkn1M2S+WsM6Fdz/p1tN9kam1ePWY0ysr0XRqSpy4M6NZTSmuJYlGCtiVHRrb1RWltm5heT9ass6tN0YvVBaZW47iaFCpXlq045/nWYycYLWm8IxkmL/jnQxEqWc5RdNzi3/vBl7mqScJypyWGt4ePheUWuLlbk3IIwSQRcAYJuQCLgkEAi4JDZVktlWyDJENlWyWyrZBmiGUZLZVsgzRVmORmlSUlSjdp1Kma3ujdLxPYxHI5W/g1ZX3T0p9a1HRb2la5jKVJZwYyr06eFN4yc9JmOTM+LwlSjLNrRcdz919DNaTOWcZQerJYZ1waayijOr5MYDOoOT21JW6EkvBnL0aMpyjGCvKTSS4n0TAYRUqUKa92KV972vtLzQdt7Sq5yWxLxZX6TralNRW9l8ThoVIuFSKlF60zxJ8kY35lapGPw6HbrOgB6qvZ0bjbUjkoqdxUpbIPB52TshUqGmKcp/HLS+rceiAbqVKFKOrBYRhOpKb1pPLOeyhK+NS3UPFmjc28Z9On9zE07nz28eb2tz9S6pL3Y8kTcXIBqNuCbi5BFwCQRci5BJNyLjtKtPiMkhsq2GyrZBkkGyrYbKtkGaQbKNktlGyDYkZ6a04b77xid0cPR1Yb8R4o7g9P0c/Tqc/UptI/D+/mY6+HjUi41IqUXrTRz+J5GxbvSqOK+GSzrdDudIC+uLOjcfqxz595xUripR/I8Hl5JyBTw/OTc56s9rUtyWw9QA20aMKMdSmsI11KkqktabywADaYAAAHOYz6bU+5iaFzex7/AJur9zHuZ51z5zd/1lXn9WX9Je6uS8i9xcrcXNJtwWuRci5FwTg2MPQzrtu0VrYjinJuOFouq1rnbm9ow9P086eHTajZzqta81PRHr0HVUaEYRUYRUYrUkrI7tH6JlfZqVZYgnhJccHHXrKk9qy+rh+5zscn46X9iHDX5kvA42OyhU4J2fgdIC9/65ZYxh9/2OP/AJkvlj3HI1K8b5mIpSoTeqVua+s1q1NxbT7d63nY4rCQqwcKkVKL/TitzONxEHTnOk3neik4xe1welFFfaKdi1KEswfXvTLC1rKrnGxrh6FGyjYbKNlcd6QbKNktlGyDYkb1DVhvxHkdwcNh9WG/EeR3J6jo3+nU5+pR6R3x/fzAAPUFWAAAAAAAAAc1lL6ZU40FY8257eX6GZOliLc2N6dThB6pdrPErQzZNbNae+Oxnz3SNN0r2opcdqL+2kpQWOryFxcpcXOQ6cF7i5S4uBg28iVlDFRb1VIuF/ra13HXnBVFdaNDWlPc1qZ12Rcoenoxk/aXNmvrL/bnqNBXKw6D3719St0hSeyouRvgHiZfy96H+HS01Wrt7IJ7ekvri4hbwdSo9hXUqUqstWJtZXyzDDx02lNrmw29L3I46NSUpSnN3lN3ZDi23Ko3KT0tt30ktnh7+/ndy27IrcvU9Db20aEcLa3vZLZVshsq2Vx1JBso2GysU5NKKbb0JIxbNiR6OF1Yb8R5HdHI5JwmdXo01pVC86jWr0j2dtuxnXHrejkGqEpvc3sPO6RknJJdviwAD0pWgAAAAAAAAFZwUk1JJpqzT1NbjnsdyfqR+jtThspTemP2ZbuB0YOO7sqN1HFRcnxRupV50n7pwtWWZoq0q1N79a/XzIjVpPVUS+1Fruud01fXpNarkujL2qVJ/wCCuefqdHpf+dTvRYx0hH4otcn6nJKjf2Z0pdE14kvB1Phv0NM6WXJ3DP8Aox6nJeJjlyYw3wSXROXmcz0DdrdKPiZq/p9vd9zmKsHH2049J7nI+D9HVlslU5vUtPebC5KYa97TfBzdj1aNGMIqMEoxSsktSLHRuiq1vW9rVa2Z3dpqubyE6epHO3+dpc4bKsX63Wztblzb7Y6LW6juTUx2S6Vf52CbWqWqS60WOk7KV3SUYPDTzt3HNZ3CoTbktjRxLpy+GXYyPQzeqMvys6f5J0dk6y4Kf7F48lqHvell9qozzX4Hdv5e8tPxCiuvu+5yrw8tto/alFFXTivaqQ6I3kztaWQsNHVRh/ks7vNqnhYR9mEI9EUjoj0eqv8APUS5I1PSceCfl6nB0sMpexTxFTojmrxPVwWQa8vdhh4vW/aqNbuH6HWA7aXR6hF5qScvBHPU0lOSxFY8ft4Gtk/J8KEMymuLb1ye9myAehhCMIqMVhIrpScnl7wADIxAAAAAAAAAAAAAAAAAAAAAAAAAAAAAAAAAAAAAAAAAA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www.xn--icne-wqa.com/images/icones/6/3/jigsaw-piec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242545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Packaged</a:t>
            </a:r>
            <a:r>
              <a:rPr lang="fr-FR" dirty="0" smtClean="0">
                <a:ea typeface="ＭＳ Ｐゴシック" pitchFamily="34" charset="-128"/>
              </a:rPr>
              <a:t> </a:t>
            </a:r>
            <a:r>
              <a:rPr lang="fr-FR" dirty="0" err="1" smtClean="0">
                <a:ea typeface="ＭＳ Ｐゴシック" pitchFamily="34" charset="-128"/>
              </a:rPr>
              <a:t>apps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600"/>
              </a:spcBef>
            </a:pPr>
            <a:r>
              <a:rPr lang="fr-FR" sz="3200" dirty="0" err="1" smtClean="0">
                <a:ea typeface="ＭＳ Ｐゴシック" pitchFamily="34" charset="-128"/>
              </a:rPr>
              <a:t>Packaged</a:t>
            </a:r>
            <a:r>
              <a:rPr lang="fr-FR" sz="3200" dirty="0" smtClean="0">
                <a:ea typeface="ＭＳ Ｐゴシック" pitchFamily="34" charset="-128"/>
              </a:rPr>
              <a:t> </a:t>
            </a:r>
            <a:r>
              <a:rPr lang="fr-FR" sz="3200" dirty="0" err="1" smtClean="0">
                <a:ea typeface="ＭＳ Ｐゴシック" pitchFamily="34" charset="-128"/>
              </a:rPr>
              <a:t>apps</a:t>
            </a:r>
            <a:r>
              <a:rPr lang="fr-FR" sz="3200" dirty="0" smtClean="0">
                <a:ea typeface="ＭＳ Ｐゴシック" pitchFamily="34" charset="-128"/>
              </a:rPr>
              <a:t> </a:t>
            </a:r>
            <a:r>
              <a:rPr lang="fr-FR" sz="3200" dirty="0" err="1" smtClean="0">
                <a:ea typeface="ＭＳ Ｐゴシック" pitchFamily="34" charset="-128"/>
              </a:rPr>
              <a:t>contains</a:t>
            </a:r>
            <a:r>
              <a:rPr lang="fr-FR" sz="3200" dirty="0" smtClean="0">
                <a:ea typeface="ＭＳ Ｐゴシック" pitchFamily="34" charset="-128"/>
              </a:rPr>
              <a:t> all </a:t>
            </a:r>
            <a:r>
              <a:rPr lang="fr-FR" sz="3200" dirty="0" err="1" smtClean="0">
                <a:ea typeface="ＭＳ Ｐゴシック" pitchFamily="34" charset="-128"/>
              </a:rPr>
              <a:t>processing</a:t>
            </a:r>
            <a:endParaRPr lang="fr-FR" sz="3200" dirty="0">
              <a:ea typeface="ＭＳ Ｐゴシック" pitchFamily="34" charset="-128"/>
            </a:endParaRPr>
          </a:p>
          <a:p>
            <a:pPr>
              <a:spcBef>
                <a:spcPts val="600"/>
              </a:spcBef>
            </a:pPr>
            <a:r>
              <a:rPr lang="fr-FR" sz="3200" dirty="0" smtClean="0">
                <a:ea typeface="ＭＳ Ｐゴシック" pitchFamily="34" charset="-128"/>
              </a:rPr>
              <a:t>As a </a:t>
            </a:r>
            <a:r>
              <a:rPr lang="fr-FR" sz="3200" dirty="0" err="1" smtClean="0">
                <a:ea typeface="ＭＳ Ｐゴシック" pitchFamily="34" charset="-128"/>
              </a:rPr>
              <a:t>result</a:t>
            </a:r>
            <a:r>
              <a:rPr lang="fr-FR" sz="3200" dirty="0" smtClean="0">
                <a:ea typeface="ＭＳ Ｐゴシック" pitchFamily="34" charset="-128"/>
              </a:rPr>
              <a:t>, </a:t>
            </a:r>
            <a:r>
              <a:rPr lang="fr-FR" sz="3200" dirty="0" err="1" smtClean="0">
                <a:ea typeface="ＭＳ Ｐゴシック" pitchFamily="34" charset="-128"/>
              </a:rPr>
              <a:t>it’s</a:t>
            </a:r>
            <a:r>
              <a:rPr lang="fr-FR" sz="3200" dirty="0" smtClean="0">
                <a:ea typeface="ＭＳ Ｐゴシック" pitchFamily="34" charset="-128"/>
              </a:rPr>
              <a:t> not a web URL…</a:t>
            </a:r>
          </a:p>
          <a:p>
            <a:pPr lvl="1">
              <a:spcBef>
                <a:spcPts val="600"/>
              </a:spcBef>
            </a:pPr>
            <a:r>
              <a:rPr lang="fr-FR" sz="2800" dirty="0" err="1" smtClean="0">
                <a:ea typeface="ＭＳ Ｐゴシック" pitchFamily="34" charset="-128"/>
              </a:rPr>
              <a:t>It’s</a:t>
            </a:r>
            <a:r>
              <a:rPr lang="fr-FR" sz="2800" dirty="0" smtClean="0">
                <a:ea typeface="ＭＳ Ｐゴシック" pitchFamily="34" charset="-128"/>
              </a:rPr>
              <a:t> a relative </a:t>
            </a:r>
            <a:r>
              <a:rPr lang="fr-FR" sz="2800" dirty="0" err="1" smtClean="0">
                <a:ea typeface="ＭＳ Ｐゴシック" pitchFamily="34" charset="-128"/>
              </a:rPr>
              <a:t>link</a:t>
            </a:r>
            <a:r>
              <a:rPr lang="fr-FR" sz="2800" dirty="0" smtClean="0">
                <a:ea typeface="ＭＳ Ｐゴシック" pitchFamily="34" charset="-128"/>
              </a:rPr>
              <a:t> to a JavaScript file</a:t>
            </a:r>
          </a:p>
          <a:p>
            <a:pPr lvl="1">
              <a:spcBef>
                <a:spcPts val="600"/>
              </a:spcBef>
            </a:pPr>
            <a:endParaRPr lang="fr-FR" sz="2800" dirty="0">
              <a:ea typeface="ＭＳ Ｐゴシック" pitchFamily="34" charset="-128"/>
            </a:endParaRPr>
          </a:p>
          <a:p>
            <a:pPr>
              <a:spcBef>
                <a:spcPts val="600"/>
              </a:spcBef>
            </a:pPr>
            <a:r>
              <a:rPr lang="fr-FR" sz="3200" dirty="0" smtClean="0">
                <a:ea typeface="ＭＳ Ｐゴシック" pitchFamily="34" charset="-128"/>
              </a:rPr>
              <a:t>You </a:t>
            </a:r>
            <a:r>
              <a:rPr lang="fr-FR" sz="3200" dirty="0" err="1" smtClean="0">
                <a:ea typeface="ＭＳ Ｐゴシック" pitchFamily="34" charset="-128"/>
              </a:rPr>
              <a:t>can’t</a:t>
            </a:r>
            <a:r>
              <a:rPr lang="fr-FR" sz="3200" dirty="0" smtClean="0">
                <a:ea typeface="ＭＳ Ｐゴシック" pitchFamily="34" charset="-128"/>
              </a:rPr>
              <a:t> </a:t>
            </a:r>
            <a:r>
              <a:rPr lang="fr-FR" sz="3200" dirty="0" err="1" smtClean="0">
                <a:ea typeface="ＭＳ Ｐゴシック" pitchFamily="34" charset="-128"/>
              </a:rPr>
              <a:t>register</a:t>
            </a:r>
            <a:r>
              <a:rPr lang="fr-FR" sz="3200" dirty="0" smtClean="0">
                <a:ea typeface="ＭＳ Ｐゴシック" pitchFamily="34" charset="-128"/>
              </a:rPr>
              <a:t> an HTML file for </a:t>
            </a:r>
            <a:r>
              <a:rPr lang="fr-FR" sz="3200" dirty="0" err="1" smtClean="0">
                <a:ea typeface="ＭＳ Ｐゴシック" pitchFamily="34" charset="-128"/>
              </a:rPr>
              <a:t>these</a:t>
            </a:r>
            <a:r>
              <a:rPr lang="fr-FR" sz="3200" dirty="0" smtClean="0">
                <a:ea typeface="ＭＳ Ｐゴシック" pitchFamily="34" charset="-128"/>
              </a:rPr>
              <a:t> </a:t>
            </a:r>
            <a:r>
              <a:rPr lang="fr-FR" sz="3200" dirty="0" err="1" smtClean="0">
                <a:ea typeface="ＭＳ Ｐゴシック" pitchFamily="34" charset="-128"/>
              </a:rPr>
              <a:t>apps</a:t>
            </a:r>
            <a:endParaRPr lang="fr-FR" sz="3200" dirty="0" smtClean="0">
              <a:ea typeface="ＭＳ Ｐゴシック" pitchFamily="34" charset="-128"/>
            </a:endParaRPr>
          </a:p>
          <a:p>
            <a:pPr lvl="1">
              <a:spcBef>
                <a:spcPts val="600"/>
              </a:spcBef>
            </a:pPr>
            <a:r>
              <a:rPr lang="fr-FR" sz="2800" dirty="0" err="1" smtClean="0">
                <a:ea typeface="ＭＳ Ｐゴシック" pitchFamily="34" charset="-128"/>
              </a:rPr>
              <a:t>Create</a:t>
            </a:r>
            <a:r>
              <a:rPr lang="fr-FR" sz="2800" dirty="0" smtClean="0">
                <a:ea typeface="ＭＳ Ｐゴシック" pitchFamily="34" charset="-128"/>
              </a:rPr>
              <a:t> </a:t>
            </a:r>
            <a:r>
              <a:rPr lang="fr-FR" sz="2800" dirty="0" err="1" smtClean="0">
                <a:ea typeface="ＭＳ Ｐゴシック" pitchFamily="34" charset="-128"/>
              </a:rPr>
              <a:t>window</a:t>
            </a:r>
            <a:r>
              <a:rPr lang="fr-FR" sz="2800" dirty="0" smtClean="0">
                <a:ea typeface="ＭＳ Ｐゴシック" pitchFamily="34" charset="-128"/>
              </a:rPr>
              <a:t> </a:t>
            </a:r>
            <a:r>
              <a:rPr lang="fr-FR" sz="2800" dirty="0" err="1" smtClean="0">
                <a:ea typeface="ＭＳ Ｐゴシック" pitchFamily="34" charset="-128"/>
              </a:rPr>
              <a:t>with</a:t>
            </a:r>
            <a:r>
              <a:rPr lang="fr-FR" sz="2800" dirty="0" smtClean="0">
                <a:ea typeface="ＭＳ Ｐゴシック" pitchFamily="34" charset="-128"/>
              </a:rPr>
              <a:t> the Chrome API in JavaScript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6466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a:t>
            </a:r>
            <a:r>
              <a:rPr lang="fr-FR" dirty="0" err="1" smtClean="0">
                <a:ea typeface="ＭＳ Ｐゴシック" pitchFamily="34" charset="-128"/>
              </a:rPr>
              <a:t>app</a:t>
            </a:r>
            <a:r>
              <a:rPr lang="fr-FR" dirty="0" smtClean="0">
                <a:ea typeface="ＭＳ Ｐゴシック" pitchFamily="34" charset="-128"/>
              </a:rPr>
              <a:t>’ </a:t>
            </a:r>
            <a:r>
              <a:rPr lang="fr-FR" dirty="0" err="1" smtClean="0">
                <a:ea typeface="ＭＳ Ｐゴシック" pitchFamily="34" charset="-128"/>
              </a:rPr>
              <a:t>property</a:t>
            </a:r>
            <a:r>
              <a:rPr lang="fr-FR" dirty="0" smtClean="0">
                <a:ea typeface="ＭＳ Ｐゴシック" pitchFamily="34" charset="-128"/>
              </a:rPr>
              <a:t> – </a:t>
            </a:r>
            <a:r>
              <a:rPr lang="fr-FR" dirty="0" err="1" smtClean="0">
                <a:ea typeface="ＭＳ Ｐゴシック" pitchFamily="34" charset="-128"/>
              </a:rPr>
              <a:t>Packaged</a:t>
            </a:r>
            <a:r>
              <a:rPr lang="fr-FR" dirty="0" smtClean="0">
                <a:ea typeface="ＭＳ Ｐゴシック" pitchFamily="34" charset="-128"/>
              </a:rPr>
              <a:t> </a:t>
            </a:r>
            <a:r>
              <a:rPr lang="fr-FR" dirty="0" err="1" smtClean="0">
                <a:ea typeface="ＭＳ Ｐゴシック" pitchFamily="34" charset="-128"/>
              </a:rPr>
              <a:t>apps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smtClean="0">
                <a:ea typeface="ＭＳ Ｐゴシック" pitchFamily="34" charset="-128"/>
              </a:rPr>
              <a:t>A JSON </a:t>
            </a:r>
            <a:r>
              <a:rPr lang="fr-FR" sz="3200" dirty="0" err="1" smtClean="0">
                <a:ea typeface="ＭＳ Ｐゴシック" pitchFamily="34" charset="-128"/>
              </a:rPr>
              <a:t>property</a:t>
            </a:r>
            <a:r>
              <a:rPr lang="fr-FR" sz="3200" dirty="0" smtClean="0">
                <a:ea typeface="ＭＳ Ｐゴシック" pitchFamily="34" charset="-128"/>
              </a:rPr>
              <a:t> </a:t>
            </a:r>
            <a:r>
              <a:rPr lang="fr-FR" sz="3200" dirty="0" err="1" smtClean="0">
                <a:ea typeface="ＭＳ Ｐゴシック" pitchFamily="34" charset="-128"/>
              </a:rPr>
              <a:t>containing</a:t>
            </a:r>
            <a:r>
              <a:rPr lang="fr-FR" sz="3200" dirty="0" smtClean="0">
                <a:ea typeface="ＭＳ Ｐゴシック" pitchFamily="34" charset="-128"/>
              </a:rPr>
              <a:t>:</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p:cNvGraphicFramePr>
            <a:graphicFrameLocks/>
          </p:cNvGraphicFramePr>
          <p:nvPr>
            <p:extLst>
              <p:ext uri="{D42A27DB-BD31-4B8C-83A1-F6EECF244321}">
                <p14:modId xmlns:p14="http://schemas.microsoft.com/office/powerpoint/2010/main" val="2224608627"/>
              </p:ext>
            </p:extLst>
          </p:nvPr>
        </p:nvGraphicFramePr>
        <p:xfrm>
          <a:off x="457200" y="1945970"/>
          <a:ext cx="8363271" cy="1087063"/>
        </p:xfrm>
        <a:graphic>
          <a:graphicData uri="http://schemas.openxmlformats.org/drawingml/2006/table">
            <a:tbl>
              <a:tblPr firstRow="1" bandRow="1">
                <a:tableStyleId>{5C22544A-7EE6-4342-B048-85BDC9FD1C3A}</a:tableStyleId>
              </a:tblPr>
              <a:tblGrid>
                <a:gridCol w="1954560"/>
                <a:gridCol w="1080120"/>
                <a:gridCol w="5328591"/>
              </a:tblGrid>
              <a:tr h="370795">
                <a:tc>
                  <a:txBody>
                    <a:bodyPr/>
                    <a:lstStyle/>
                    <a:p>
                      <a:r>
                        <a:rPr lang="fr-FR" sz="1800" dirty="0" err="1" smtClean="0"/>
                        <a:t>Property</a:t>
                      </a:r>
                      <a:endParaRPr lang="fr-FR" sz="1800" dirty="0"/>
                    </a:p>
                  </a:txBody>
                  <a:tcPr marT="45714" marB="45714"/>
                </a:tc>
                <a:tc>
                  <a:txBody>
                    <a:bodyPr/>
                    <a:lstStyle/>
                    <a:p>
                      <a:r>
                        <a:rPr lang="fr-FR" sz="1800" dirty="0" smtClean="0"/>
                        <a:t>Type</a:t>
                      </a:r>
                      <a:endParaRPr lang="fr-FR" sz="1800" dirty="0"/>
                    </a:p>
                  </a:txBody>
                  <a:tcPr marT="45714" marB="45714"/>
                </a:tc>
                <a:tc>
                  <a:txBody>
                    <a:bodyPr/>
                    <a:lstStyle/>
                    <a:p>
                      <a:r>
                        <a:rPr lang="fr-FR" sz="1800" dirty="0" err="1" smtClean="0"/>
                        <a:t>Explanation</a:t>
                      </a:r>
                      <a:endParaRPr lang="fr-FR" sz="1800" dirty="0"/>
                    </a:p>
                  </a:txBody>
                  <a:tcPr marT="45714" marB="45714"/>
                </a:tc>
              </a:tr>
              <a:tr h="370795">
                <a:tc>
                  <a:txBody>
                    <a:bodyPr/>
                    <a:lstStyle/>
                    <a:p>
                      <a:pPr>
                        <a:spcAft>
                          <a:spcPts val="600"/>
                        </a:spcAft>
                      </a:pPr>
                      <a:r>
                        <a:rPr lang="fr-FR" sz="1800" b="0" dirty="0" smtClean="0"/>
                        <a:t>background</a:t>
                      </a:r>
                    </a:p>
                    <a:p>
                      <a:pPr marL="285750" indent="-285750">
                        <a:spcAft>
                          <a:spcPts val="600"/>
                        </a:spcAft>
                        <a:buFont typeface="Arial" pitchFamily="34" charset="0"/>
                        <a:buChar char="•"/>
                      </a:pPr>
                      <a:r>
                        <a:rPr lang="fr-FR" sz="1800" b="0" dirty="0" smtClean="0">
                          <a:sym typeface="Wingdings" pitchFamily="2" charset="2"/>
                        </a:rPr>
                        <a:t>scripts</a:t>
                      </a:r>
                    </a:p>
                  </a:txBody>
                  <a:tcPr marT="45714" marB="45714"/>
                </a:tc>
                <a:tc>
                  <a:txBody>
                    <a:bodyPr/>
                    <a:lstStyle/>
                    <a:p>
                      <a:pPr>
                        <a:spcAft>
                          <a:spcPts val="600"/>
                        </a:spcAft>
                      </a:pPr>
                      <a:r>
                        <a:rPr lang="fr-FR" sz="1800" b="0" dirty="0" smtClean="0"/>
                        <a:t>JSON</a:t>
                      </a:r>
                    </a:p>
                    <a:p>
                      <a:pPr>
                        <a:spcAft>
                          <a:spcPts val="600"/>
                        </a:spcAft>
                      </a:pPr>
                      <a:r>
                        <a:rPr lang="fr-FR" sz="1800" b="0" dirty="0" err="1" smtClean="0"/>
                        <a:t>Array</a:t>
                      </a:r>
                      <a:endParaRPr lang="fr-FR" sz="1800" b="0" dirty="0" smtClean="0"/>
                    </a:p>
                  </a:txBody>
                  <a:tcPr marT="45714" marB="45714"/>
                </a:tc>
                <a:tc>
                  <a:txBody>
                    <a:bodyPr/>
                    <a:lstStyle/>
                    <a:p>
                      <a:pPr>
                        <a:spcAft>
                          <a:spcPts val="600"/>
                        </a:spcAft>
                      </a:pPr>
                      <a:r>
                        <a:rPr lang="fr-FR" sz="1800" b="0" dirty="0" err="1" smtClean="0"/>
                        <a:t>What</a:t>
                      </a:r>
                      <a:r>
                        <a:rPr lang="fr-FR" sz="1800" b="0" dirty="0" smtClean="0"/>
                        <a:t> </a:t>
                      </a:r>
                      <a:r>
                        <a:rPr lang="fr-FR" sz="1800" b="0" dirty="0" err="1" smtClean="0"/>
                        <a:t>we</a:t>
                      </a:r>
                      <a:r>
                        <a:rPr lang="fr-FR" sz="1800" b="0" dirty="0" smtClean="0"/>
                        <a:t> do </a:t>
                      </a:r>
                      <a:r>
                        <a:rPr lang="fr-FR" sz="1800" b="0" dirty="0" err="1" smtClean="0"/>
                        <a:t>while</a:t>
                      </a:r>
                      <a:r>
                        <a:rPr lang="fr-FR" sz="1800" b="0" baseline="0" dirty="0" smtClean="0"/>
                        <a:t> </a:t>
                      </a:r>
                      <a:r>
                        <a:rPr lang="fr-FR" sz="1800" b="0" dirty="0" err="1" smtClean="0"/>
                        <a:t>app</a:t>
                      </a:r>
                      <a:r>
                        <a:rPr lang="fr-FR" sz="1800" b="0" dirty="0" smtClean="0"/>
                        <a:t> </a:t>
                      </a:r>
                      <a:r>
                        <a:rPr lang="fr-FR" sz="1800" b="0" dirty="0" err="1" smtClean="0"/>
                        <a:t>is</a:t>
                      </a:r>
                      <a:r>
                        <a:rPr lang="fr-FR" sz="1800" b="0" dirty="0" smtClean="0"/>
                        <a:t> active</a:t>
                      </a:r>
                    </a:p>
                    <a:p>
                      <a:pPr>
                        <a:spcAft>
                          <a:spcPts val="600"/>
                        </a:spcAft>
                      </a:pPr>
                      <a:r>
                        <a:rPr lang="fr-FR" sz="1800" b="0" dirty="0" smtClean="0"/>
                        <a:t>    </a:t>
                      </a:r>
                      <a:r>
                        <a:rPr lang="fr-FR" sz="1800" b="0" dirty="0" err="1" smtClean="0"/>
                        <a:t>Which</a:t>
                      </a:r>
                      <a:r>
                        <a:rPr lang="fr-FR" sz="1800" b="0" dirty="0" smtClean="0"/>
                        <a:t> scripts to </a:t>
                      </a:r>
                      <a:r>
                        <a:rPr lang="fr-FR" sz="1800" b="0" dirty="0" err="1" smtClean="0"/>
                        <a:t>load</a:t>
                      </a:r>
                      <a:r>
                        <a:rPr lang="fr-FR" sz="1800" b="0" dirty="0" smtClean="0"/>
                        <a:t> </a:t>
                      </a:r>
                      <a:r>
                        <a:rPr lang="fr-FR" sz="1800" b="0" dirty="0" err="1" smtClean="0"/>
                        <a:t>at</a:t>
                      </a:r>
                      <a:r>
                        <a:rPr lang="fr-FR" sz="1800" b="0" dirty="0" smtClean="0"/>
                        <a:t> first</a:t>
                      </a:r>
                    </a:p>
                  </a:txBody>
                  <a:tcPr marT="45714" marB="45714"/>
                </a:tc>
              </a:tr>
            </a:tbl>
          </a:graphicData>
        </a:graphic>
      </p:graphicFrame>
      <p:sp>
        <p:nvSpPr>
          <p:cNvPr id="8" name="Rectangle à coins arrondis 7"/>
          <p:cNvSpPr/>
          <p:nvPr/>
        </p:nvSpPr>
        <p:spPr>
          <a:xfrm>
            <a:off x="179388" y="3433564"/>
            <a:ext cx="8785225" cy="1440160"/>
          </a:xfrm>
          <a:prstGeom prst="roundRect">
            <a:avLst>
              <a:gd name="adj" fmla="val 9662"/>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479B8F"/>
                </a:solidFill>
                <a:latin typeface="Courier New"/>
                <a:ea typeface="ＭＳ Ｐゴシック" pitchFamily="1" charset="-128"/>
                <a:cs typeface="Courier New"/>
              </a:rPr>
              <a:t>// ...</a:t>
            </a:r>
            <a:endParaRPr lang="en-US" sz="1600" b="1" dirty="0" smtClean="0">
              <a:solidFill>
                <a:srgbClr val="479B8F"/>
              </a:solidFill>
              <a:latin typeface="Courier New"/>
              <a:ea typeface="ＭＳ Ｐゴシック" pitchFamily="1" charset="-128"/>
              <a:cs typeface="Courier New"/>
            </a:endParaRPr>
          </a:p>
          <a:p>
            <a:r>
              <a:rPr lang="en-US" sz="1600" b="1" dirty="0" smtClean="0">
                <a:solidFill>
                  <a:srgbClr val="00B050"/>
                </a:solidFill>
                <a:latin typeface="Courier New"/>
                <a:ea typeface="ＭＳ Ｐゴシック" pitchFamily="1" charset="-128"/>
                <a:cs typeface="Courier New"/>
              </a:rPr>
              <a:t>"app"</a:t>
            </a:r>
            <a:r>
              <a:rPr lang="en-US" sz="1600" b="1" dirty="0" smtClean="0">
                <a:solidFill>
                  <a:schemeClr val="tx1"/>
                </a:solidFill>
                <a:latin typeface="Courier New"/>
                <a:ea typeface="ＭＳ Ｐゴシック" pitchFamily="1" charset="-128"/>
                <a:cs typeface="Courier New"/>
              </a:rPr>
              <a:t>: {</a:t>
            </a:r>
            <a:endParaRPr lang="en-US" sz="1600" b="1" dirty="0">
              <a:solidFill>
                <a:srgbClr val="479B8F"/>
              </a:solidFill>
              <a:latin typeface="Courier New"/>
              <a:ea typeface="ＭＳ Ｐゴシック" pitchFamily="1" charset="-128"/>
              <a:cs typeface="Courier New"/>
            </a:endParaRPr>
          </a:p>
          <a:p>
            <a:r>
              <a:rPr lang="en-US" sz="1600" b="1" dirty="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"background"</a:t>
            </a:r>
            <a:r>
              <a:rPr lang="en-US" sz="1600" b="1" dirty="0" smtClean="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"background.js"</a:t>
            </a:r>
            <a:r>
              <a:rPr lang="en-US" sz="1600" b="1" dirty="0" smtClean="0">
                <a:solidFill>
                  <a:schemeClr val="tx1"/>
                </a:solidFill>
                <a:latin typeface="Courier New"/>
                <a:ea typeface="ＭＳ Ｐゴシック" pitchFamily="1" charset="-128"/>
                <a:cs typeface="Courier New"/>
              </a:rPr>
              <a:t>] </a:t>
            </a:r>
            <a:r>
              <a:rPr lang="en-US" sz="1600" b="1" dirty="0" smtClean="0">
                <a:solidFill>
                  <a:srgbClr val="479B8F"/>
                </a:solidFill>
                <a:latin typeface="Courier New"/>
                <a:ea typeface="ＭＳ Ｐゴシック" pitchFamily="1" charset="-128"/>
                <a:cs typeface="Courier New"/>
              </a:rPr>
              <a:t>// Load it!</a:t>
            </a:r>
          </a:p>
          <a:p>
            <a:r>
              <a:rPr lang="en-US" sz="1600" b="1" dirty="0" smtClean="0">
                <a:solidFill>
                  <a:schemeClr val="tx1"/>
                </a:solidFill>
                <a:latin typeface="Courier New"/>
                <a:ea typeface="ＭＳ Ｐゴシック" pitchFamily="1" charset="-128"/>
                <a:cs typeface="Courier New"/>
              </a:rPr>
              <a:t>}</a:t>
            </a:r>
          </a:p>
          <a:p>
            <a:r>
              <a:rPr lang="fr-FR" sz="1600" b="1" dirty="0" smtClean="0">
                <a:solidFill>
                  <a:srgbClr val="479B8F"/>
                </a:solidFill>
                <a:latin typeface="Courier New"/>
                <a:ea typeface="ＭＳ Ｐゴシック" pitchFamily="1" charset="-128"/>
                <a:cs typeface="Courier New"/>
              </a:rPr>
              <a:t>// ...</a:t>
            </a:r>
            <a:endParaRPr lang="en-US" sz="1600" b="1" dirty="0" smtClean="0">
              <a:solidFill>
                <a:srgbClr val="479B8F"/>
              </a:solidFill>
              <a:latin typeface="Courier New"/>
              <a:ea typeface="ＭＳ Ｐゴシック" pitchFamily="1" charset="-128"/>
              <a:cs typeface="Courier New"/>
            </a:endParaRPr>
          </a:p>
        </p:txBody>
      </p:sp>
    </p:spTree>
    <p:extLst>
      <p:ext uri="{BB962C8B-B14F-4D97-AF65-F5344CB8AC3E}">
        <p14:creationId xmlns:p14="http://schemas.microsoft.com/office/powerpoint/2010/main" val="18532928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Background scripts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600"/>
              </a:spcBef>
            </a:pPr>
            <a:r>
              <a:rPr lang="fr-FR" sz="3600" i="1" dirty="0">
                <a:ea typeface="ＭＳ Ｐゴシック" pitchFamily="34" charset="-128"/>
              </a:rPr>
              <a:t>b</a:t>
            </a:r>
            <a:r>
              <a:rPr lang="fr-FR" sz="3600" i="1" dirty="0" smtClean="0">
                <a:ea typeface="ＭＳ Ｐゴシック" pitchFamily="34" charset="-128"/>
              </a:rPr>
              <a:t>ackground</a:t>
            </a:r>
            <a:r>
              <a:rPr lang="fr-FR" sz="3600" dirty="0" smtClean="0">
                <a:ea typeface="ＭＳ Ｐゴシック" pitchFamily="34" charset="-128"/>
              </a:rPr>
              <a:t> </a:t>
            </a:r>
            <a:r>
              <a:rPr lang="fr-FR" sz="3600" dirty="0" err="1" smtClean="0">
                <a:ea typeface="ＭＳ Ｐゴシック" pitchFamily="34" charset="-128"/>
              </a:rPr>
              <a:t>property</a:t>
            </a:r>
            <a:r>
              <a:rPr lang="fr-FR" sz="3600" dirty="0" smtClean="0">
                <a:ea typeface="ＭＳ Ｐゴシック" pitchFamily="34" charset="-128"/>
              </a:rPr>
              <a:t> </a:t>
            </a:r>
            <a:r>
              <a:rPr lang="fr-FR" sz="3600" dirty="0" err="1" smtClean="0">
                <a:ea typeface="ＭＳ Ｐゴシック" pitchFamily="34" charset="-128"/>
              </a:rPr>
              <a:t>works</a:t>
            </a:r>
            <a:r>
              <a:rPr lang="fr-FR" sz="3600" dirty="0" smtClean="0">
                <a:ea typeface="ＭＳ Ｐゴシック" pitchFamily="34" charset="-128"/>
              </a:rPr>
              <a:t> </a:t>
            </a:r>
            <a:r>
              <a:rPr lang="fr-FR" sz="3600" dirty="0" err="1" smtClean="0">
                <a:ea typeface="ＭＳ Ｐゴシック" pitchFamily="34" charset="-128"/>
              </a:rPr>
              <a:t>well</a:t>
            </a:r>
            <a:r>
              <a:rPr lang="fr-FR" sz="3600" dirty="0" smtClean="0">
                <a:ea typeface="ＭＳ Ｐゴシック" pitchFamily="34" charset="-128"/>
              </a:rPr>
              <a:t>…</a:t>
            </a:r>
          </a:p>
          <a:p>
            <a:pPr lvl="1">
              <a:spcBef>
                <a:spcPts val="600"/>
              </a:spcBef>
            </a:pPr>
            <a:r>
              <a:rPr lang="fr-FR" sz="2800" dirty="0" smtClean="0">
                <a:ea typeface="ＭＳ Ｐゴシック" pitchFamily="34" charset="-128"/>
              </a:rPr>
              <a:t>But how to use Chrome </a:t>
            </a:r>
            <a:r>
              <a:rPr lang="fr-FR" sz="2800" dirty="0" err="1" smtClean="0">
                <a:ea typeface="ＭＳ Ｐゴシック" pitchFamily="34" charset="-128"/>
              </a:rPr>
              <a:t>with</a:t>
            </a:r>
            <a:r>
              <a:rPr lang="fr-FR" sz="2800" dirty="0" smtClean="0">
                <a:ea typeface="ＭＳ Ｐゴシック" pitchFamily="34" charset="-128"/>
              </a:rPr>
              <a:t> </a:t>
            </a:r>
            <a:r>
              <a:rPr lang="fr-FR" sz="2800" dirty="0" err="1" smtClean="0">
                <a:ea typeface="ＭＳ Ｐゴシック" pitchFamily="34" charset="-128"/>
              </a:rPr>
              <a:t>this</a:t>
            </a:r>
            <a:r>
              <a:rPr lang="fr-FR" sz="2800" dirty="0" smtClean="0">
                <a:ea typeface="ＭＳ Ｐゴシック" pitchFamily="34" charset="-128"/>
              </a:rPr>
              <a:t> script?</a:t>
            </a:r>
          </a:p>
          <a:p>
            <a:pPr lvl="1">
              <a:spcBef>
                <a:spcPts val="600"/>
              </a:spcBef>
            </a:pPr>
            <a:endParaRPr lang="fr-FR" dirty="0">
              <a:ea typeface="ＭＳ Ｐゴシック" pitchFamily="34" charset="-128"/>
            </a:endParaRPr>
          </a:p>
          <a:p>
            <a:pPr>
              <a:spcBef>
                <a:spcPts val="600"/>
              </a:spcBef>
            </a:pPr>
            <a:r>
              <a:rPr lang="fr-FR" sz="3200" dirty="0" smtClean="0">
                <a:ea typeface="ＭＳ Ｐゴシック" pitchFamily="34" charset="-128"/>
              </a:rPr>
              <a:t>All </a:t>
            </a:r>
            <a:r>
              <a:rPr lang="fr-FR" sz="3200" dirty="0" err="1" smtClean="0">
                <a:ea typeface="ＭＳ Ｐゴシック" pitchFamily="34" charset="-128"/>
              </a:rPr>
              <a:t>packaged</a:t>
            </a:r>
            <a:r>
              <a:rPr lang="fr-FR" sz="3200" dirty="0" smtClean="0">
                <a:ea typeface="ＭＳ Ｐゴシック" pitchFamily="34" charset="-128"/>
              </a:rPr>
              <a:t> </a:t>
            </a:r>
            <a:r>
              <a:rPr lang="fr-FR" sz="3200" dirty="0" err="1" smtClean="0">
                <a:ea typeface="ＭＳ Ｐゴシック" pitchFamily="34" charset="-128"/>
              </a:rPr>
              <a:t>apps</a:t>
            </a:r>
            <a:r>
              <a:rPr lang="fr-FR" sz="3200" dirty="0" smtClean="0">
                <a:ea typeface="ＭＳ Ｐゴシック" pitchFamily="34" charset="-128"/>
              </a:rPr>
              <a:t> </a:t>
            </a:r>
            <a:r>
              <a:rPr lang="fr-FR" sz="3200" dirty="0" err="1" smtClean="0">
                <a:ea typeface="ＭＳ Ｐゴシック" pitchFamily="34" charset="-128"/>
              </a:rPr>
              <a:t>logic</a:t>
            </a:r>
            <a:r>
              <a:rPr lang="fr-FR" sz="3200" dirty="0" smtClean="0">
                <a:ea typeface="ＭＳ Ｐゴシック" pitchFamily="34" charset="-128"/>
              </a:rPr>
              <a:t> </a:t>
            </a:r>
            <a:r>
              <a:rPr lang="fr-FR" sz="3200" dirty="0" err="1" smtClean="0">
                <a:ea typeface="ＭＳ Ｐゴシック" pitchFamily="34" charset="-128"/>
              </a:rPr>
              <a:t>stays</a:t>
            </a:r>
            <a:r>
              <a:rPr lang="fr-FR" sz="3200" dirty="0" smtClean="0">
                <a:ea typeface="ＭＳ Ｐゴシック" pitchFamily="34" charset="-128"/>
              </a:rPr>
              <a:t> in JavaScript</a:t>
            </a:r>
          </a:p>
          <a:p>
            <a:pPr lvl="1">
              <a:spcBef>
                <a:spcPts val="600"/>
              </a:spcBef>
            </a:pPr>
            <a:r>
              <a:rPr lang="fr-FR" sz="2800" dirty="0" err="1" smtClean="0">
                <a:ea typeface="ＭＳ Ｐゴシック" pitchFamily="34" charset="-128"/>
              </a:rPr>
              <a:t>Even</a:t>
            </a:r>
            <a:r>
              <a:rPr lang="fr-FR" sz="2800" dirty="0">
                <a:ea typeface="ＭＳ Ｐゴシック" pitchFamily="34" charset="-128"/>
              </a:rPr>
              <a:t> </a:t>
            </a:r>
            <a:r>
              <a:rPr lang="fr-FR" sz="2800" dirty="0" err="1" smtClean="0">
                <a:ea typeface="ＭＳ Ｐゴシック" pitchFamily="34" charset="-128"/>
              </a:rPr>
              <a:t>which</a:t>
            </a:r>
            <a:r>
              <a:rPr lang="fr-FR" sz="2800" dirty="0" smtClean="0">
                <a:ea typeface="ＭＳ Ｐゴシック" pitchFamily="34" charset="-128"/>
              </a:rPr>
              <a:t> HTML page to show</a:t>
            </a:r>
          </a:p>
          <a:p>
            <a:pPr lvl="1">
              <a:spcBef>
                <a:spcPts val="600"/>
              </a:spcBef>
            </a:pPr>
            <a:endParaRPr lang="fr-FR" sz="2800" dirty="0">
              <a:ea typeface="ＭＳ Ｐゴシック" pitchFamily="34" charset="-128"/>
            </a:endParaRPr>
          </a:p>
          <a:p>
            <a:pPr>
              <a:spcBef>
                <a:spcPts val="600"/>
              </a:spcBef>
            </a:pPr>
            <a:r>
              <a:rPr lang="fr-FR" sz="3200" dirty="0" smtClean="0">
                <a:ea typeface="ＭＳ Ｐゴシック" pitchFamily="34" charset="-128"/>
              </a:rPr>
              <a:t>This </a:t>
            </a:r>
            <a:r>
              <a:rPr lang="fr-FR" sz="3200" dirty="0" err="1" smtClean="0">
                <a:ea typeface="ＭＳ Ｐゴシック" pitchFamily="34" charset="-128"/>
              </a:rPr>
              <a:t>is</a:t>
            </a:r>
            <a:r>
              <a:rPr lang="fr-FR" sz="3200" dirty="0" smtClean="0">
                <a:ea typeface="ＭＳ Ｐゴシック" pitchFamily="34" charset="-128"/>
              </a:rPr>
              <a:t> </a:t>
            </a:r>
            <a:r>
              <a:rPr lang="fr-FR" sz="3200" dirty="0" err="1" smtClean="0">
                <a:ea typeface="ＭＳ Ｐゴシック" pitchFamily="34" charset="-128"/>
              </a:rPr>
              <a:t>done</a:t>
            </a:r>
            <a:r>
              <a:rPr lang="fr-FR" sz="3200" dirty="0" smtClean="0">
                <a:ea typeface="ＭＳ Ｐゴシック" pitchFamily="34" charset="-128"/>
              </a:rPr>
              <a:t> </a:t>
            </a:r>
            <a:r>
              <a:rPr lang="fr-FR" sz="3200" dirty="0" err="1" smtClean="0">
                <a:ea typeface="ＭＳ Ｐゴシック" pitchFamily="34" charset="-128"/>
              </a:rPr>
              <a:t>through</a:t>
            </a:r>
            <a:r>
              <a:rPr lang="fr-FR" sz="3200" dirty="0" smtClean="0">
                <a:ea typeface="ＭＳ Ｐゴシック" pitchFamily="34" charset="-128"/>
              </a:rPr>
              <a:t> Chrome APIs</a:t>
            </a:r>
            <a:endParaRPr lang="fr-FR" sz="3200" dirty="0" smtClean="0">
              <a:ea typeface="ＭＳ Ｐゴシック" pitchFamily="34" charset="-128"/>
            </a:endParaRPr>
          </a:p>
          <a:p>
            <a:pPr lvl="1">
              <a:spcBef>
                <a:spcPts val="600"/>
              </a:spcBef>
            </a:pP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1334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499916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Chrome.* api</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Chrome Apps</a:t>
            </a:r>
            <a:endParaRPr lang="fr-FR" dirty="0"/>
          </a:p>
        </p:txBody>
      </p:sp>
      <p:sp>
        <p:nvSpPr>
          <p:cNvPr id="4" name="AutoShape 2" descr="data:image/jpeg;base64,/9j/4AAQSkZJRgABAQAAAQABAAD/2wCEAAkGBhAPDw8QDQ8NDxAQDxAQDw8QDxAQEBANFBQVFBUQFBcXHSYeFxklGhIUHy8gIycpLCwsFR4xNTAqNSYrLCkBCQoKDgwOGg8PGikkHyQuKjI1NS0tLzQqLC4pKi8qNTAwLDUtKSksLywsKjApKS8yLCkpLTUsLCw0KiksLCosLP/AABEIAMwAzAMBIgACEQEDEQH/xAAbAAEAAgMBAQAAAAAAAAAAAAAAAQIDBAYFB//EAEAQAAIBAgEHCAUKBgMAAAAAAAABAgMRBAUSITFBUWEGInGBkbHB0RMUMkJSFjM0YnJzdJKh4SMkQ1OC8BWDsv/EABsBAQACAwEBAAAAAAAAAAAAAAABBQIDBAYH/8QAOBEAAgEDAAYHBgUEAwAAAAAAAAECAwQRBRIhMUFxBlFhkaGx0RMiQlLB4RUyM4HwNFNy8RQWQ//aAAwDAQACEQMRAD8A+4gAAAAAAAAAAAAAAAAAAAAAAAAAAAAAAAAAAAAAAAAAAAAAAAAAAAAA1Mo5RjQim05Sk7QgtcpeXE8udarPTVquC+Cm81Lg5a2Ycp1H65LO9yisxcXrf6s15ybd3pPDaVvbmtXlShJxhHZs3tltRoKMU+LWf9GaVKjtvLi5TfiQqFP3KlSm/q1Jrv0GAgpPYyTypyzzOnVfWzc9exNHnKSxFNa1JWmlwa1ns5OylDEQz6fRKL1xe5nO0qzi9GrajY5Pxti66h7Gbd7s66/cv9EaQuY140KstaL70c9ehGUHLGGtuVx5nSgA9qVAAAAAAAAAAAAAAAAAAAAAAAAAAAB4fKTCPmV4rTT0TW+m9vUecndXR1c4KSaaummmt6Zx2GjmupT1+jqSivs30HktNWyp1FVXxb+a9UW1pU16eq/h8mZSJO2sszDhsBLFVnTu406dnNru6Skp05VJKEFls7FjDcnhIrRc60szDxzntm9EYrfc6fJGS1h4ZqedKTvOW9+RsYXCQpRUKcVGK3beL3szHsbDRkLb35bZeC5epVXF06i1Y7I+L5gAFucQAAAAAAAAAAAAAAAAAANbF5SpUfnakYvde8n1LSa+WcfKnGMKdvS1Xmw+qtsuo8qnhadPTLnzemU5c6Te/gee0pppWcvZU460/I66NupLWnu7N7N6XKil7kK0+Kho/Ur8po/2MR+VeZg9aW5j1pbmUD0/fv4EdXsafyPvM3yphto11/ivMsuVNDbGsummYPWI7n2D1iH+oLpBfLfDwHsaXyPvMlblTFq1GlVnLZeNlfieZRw0oJup7dSTnLhfYb0sUtifca05tu7OatfXV5NOtsS4G6nFQWIrHmVLYfETw03UjB1KdRL0ij7UZLairMlKu48VuMPaVaUlUov3kZvasYyja+V1P+1X/KvMn5W0/wC1X/KvMxrGR23RPrcN/wCjOh9IL9fD4fY5/Y0vkfeJcro7KFZ9iKPlfuw8/wA37FnjIb32Mq8fDj2GP49pB8PBehkqVL+34smPK/fh6i6HfwN3C8paE2k3Km3sqKy7dR57yjHdIiValV5s0tPxLuZsh0hvoPM45XL0wRKhSfwNcmdKnuJObyLi5UK3q023CSvSb2P4e86Q9rY3sLyiqsP9FdXoulLG9cAADtNIAAAAAAAABz2Up3xnCnQuumTNa5lyh9Lrfcw7zEfO7vbd1ZPrx3F3Be5HkgADSZggkgAEEkAkEMkhkAgqyxVgyIZVlmVZBmijKMuyjIM0ZMXWdsPV96FSzfRZ+B2qZwuM+j/9q/8ALO3pezHoXceh6NvCqw4Jr6lZfr3Y839C4APWFWAAAACk68V7UorpaRDaW8lLJcEJ31aSSSDmcov+cqfcR8DEZMov+en9x4GM+d3f9XV/yL2P5I8kSCAaSSSAAAQAQSGQySrBJBBLIBkirKssyrIMkVZRlmVZBsQxfzEVvreB3EFZLoRxFVXjQW+v5eZ3B6Lo5HZVfavqVd/uiv8AL6AAxTxUIu0pwT3OSTPVOSW8rEm9xlBCd9Wkkkg8LLWU5uaw+HdpNXqT+CO5cTzf+Mor5xyqS2ybesph8Rnekqe9VqSbe6KehFz5ve1ql5Wc5SajwS6i/hB0lqR2dfW2ZKFOdJ3wtV8aVR3i/I9bBcoKc3mVf4NTbGehPoepnjIitSU1aautm9G+yvbi02RlrR6n9GYVKUan5+/j9/5tM+PaljZOLTSoaWndJ7jGMNCFNNQglna3dtg5Z1JVa06sljLMsYwlwSRNxcgEkk3IAIAAIABAIYMiGQySrIJIZVksqwZohlGWZRmJsRkqSzY0JvVGtd9Gh+B1VfLFCEc6VWFrXSTUm+hI5WnirRcJRjOL2M1Jxje8YKPa+87LDSFWzU4xinlmipbKs1r52Z3dp7WKyxVxHzb9Xo/HJ2nJcP2NB0sLH2nOo9sucaU5N6230mKTOK5q1rmWtVm/23I6KduorEXhdnrvZ7mGxEsNapQm6lC/Ppt3zVvW5nVUa0ZxjKLvGSTT4M+eYbFunK60xeicdko7jpeT2UFGjKGtRqSUX9TQ13l5oK9nTm6FR5jjK7Ow4L61eNdb/Pn2o8fBKylF64zkn1M2S+WsM6Fdz/p1tN9kam1ePWY0ysr0XRqSpy4M6NZTSmuJYlGCtiVHRrb1RWltm5heT9ass6tN0YvVBaZW47iaFCpXlq045/nWYycYLWm8IxkmL/jnQxEqWc5RdNzi3/vBl7mqScJypyWGt4ePheUWuLlbk3IIwSQRcAYJuQCLgkEAi4JDZVktlWyDJENlWyWyrZBmiGUZLZVsgzRVmORmlSUlSjdp1Kma3ujdLxPYxHI5W/g1ZX3T0p9a1HRb2la5jKVJZwYyr06eFN4yc9JmOTM+LwlSjLNrRcdz919DNaTOWcZQerJYZ1waayijOr5MYDOoOT21JW6EkvBnL0aMpyjGCvKTSS4n0TAYRUqUKa92KV972vtLzQdt7Sq5yWxLxZX6TralNRW9l8ThoVIuFSKlF60zxJ8kY35lapGPw6HbrOgB6qvZ0bjbUjkoqdxUpbIPB52TshUqGmKcp/HLS+rceiAbqVKFKOrBYRhOpKb1pPLOeyhK+NS3UPFmjc28Z9On9zE07nz28eb2tz9S6pL3Y8kTcXIBqNuCbi5BFwCQRci5BJNyLjtKtPiMkhsq2GyrZBkkGyrYbKtkGaQbKNktlGyDYkZ6a04b77xid0cPR1Yb8R4o7g9P0c/Tqc/UptI/D+/mY6+HjUi41IqUXrTRz+J5GxbvSqOK+GSzrdDudIC+uLOjcfqxz595xUripR/I8Hl5JyBTw/OTc56s9rUtyWw9QA20aMKMdSmsI11KkqktabywADaYAAAHOYz6bU+5iaFzex7/AJur9zHuZ51z5zd/1lXn9WX9Je6uS8i9xcrcXNJtwWuRci5FwTg2MPQzrtu0VrYjinJuOFouq1rnbm9ow9P086eHTajZzqta81PRHr0HVUaEYRUYRUYrUkrI7tH6JlfZqVZYgnhJccHHXrKk9qy+rh+5zscn46X9iHDX5kvA42OyhU4J2fgdIC9/65ZYxh9/2OP/AJkvlj3HI1K8b5mIpSoTeqVua+s1q1NxbT7d63nY4rCQqwcKkVKL/TitzONxEHTnOk3neik4xe1welFFfaKdi1KEswfXvTLC1rKrnGxrh6FGyjYbKNlcd6QbKNktlGyDYkb1DVhvxHkdwcNh9WG/EeR3J6jo3+nU5+pR6R3x/fzAAPUFWAAAAAAAAAc1lL6ZU40FY8257eX6GZOliLc2N6dThB6pdrPErQzZNbNae+Oxnz3SNN0r2opcdqL+2kpQWOryFxcpcXOQ6cF7i5S4uBg28iVlDFRb1VIuF/ra13HXnBVFdaNDWlPc1qZ12Rcoenoxk/aXNmvrL/bnqNBXKw6D3719St0hSeyouRvgHiZfy96H+HS01Wrt7IJ7ekvri4hbwdSo9hXUqUqstWJtZXyzDDx02lNrmw29L3I46NSUpSnN3lN3ZDi23Ko3KT0tt30ktnh7+/ndy27IrcvU9Db20aEcLa3vZLZVshsq2Vx1JBso2GysU5NKKbb0JIxbNiR6OF1Yb8R5HdHI5JwmdXo01pVC86jWr0j2dtuxnXHrejkGqEpvc3sPO6RknJJdviwAD0pWgAAAAAAAAFZwUk1JJpqzT1NbjnsdyfqR+jtThspTemP2ZbuB0YOO7sqN1HFRcnxRupV50n7pwtWWZoq0q1N79a/XzIjVpPVUS+1Fruud01fXpNarkujL2qVJ/wCCuefqdHpf+dTvRYx0hH4otcn6nJKjf2Z0pdE14kvB1Phv0NM6WXJ3DP8Aox6nJeJjlyYw3wSXROXmcz0DdrdKPiZq/p9vd9zmKsHH2049J7nI+D9HVlslU5vUtPebC5KYa97TfBzdj1aNGMIqMEoxSsktSLHRuiq1vW9rVa2Z3dpqubyE6epHO3+dpc4bKsX63Wztblzb7Y6LW6juTUx2S6Vf52CbWqWqS60WOk7KV3SUYPDTzt3HNZ3CoTbktjRxLpy+GXYyPQzeqMvys6f5J0dk6y4Kf7F48lqHvell9qozzX4Hdv5e8tPxCiuvu+5yrw8tto/alFFXTivaqQ6I3kztaWQsNHVRh/ks7vNqnhYR9mEI9EUjoj0eqv8APUS5I1PSceCfl6nB0sMpexTxFTojmrxPVwWQa8vdhh4vW/aqNbuH6HWA7aXR6hF5qScvBHPU0lOSxFY8ft4Gtk/J8KEMymuLb1ye9myAehhCMIqMVhIrpScnl7wADIxAAAAAAAAAAAAAAAAAAAAAAAAAAAAAAAAAAAAAAAAAA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commondatastorage.googleapis.com/mkupriyanov/svg/logo_google_developers.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200419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Overview</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smtClean="0">
                <a:ea typeface="ＭＳ Ｐゴシック" pitchFamily="34" charset="-128"/>
              </a:rPr>
              <a:t>Chrome API </a:t>
            </a:r>
            <a:r>
              <a:rPr lang="fr-FR" sz="3200" dirty="0" err="1" smtClean="0">
                <a:ea typeface="ＭＳ Ｐゴシック" pitchFamily="34" charset="-128"/>
              </a:rPr>
              <a:t>is</a:t>
            </a:r>
            <a:r>
              <a:rPr lang="fr-FR" sz="3200" dirty="0" smtClean="0">
                <a:ea typeface="ＭＳ Ｐゴシック" pitchFamily="34" charset="-128"/>
              </a:rPr>
              <a:t> a set of JavaScript </a:t>
            </a:r>
            <a:r>
              <a:rPr lang="fr-FR" sz="3200" dirty="0" err="1" smtClean="0">
                <a:ea typeface="ＭＳ Ｐゴシック" pitchFamily="34" charset="-128"/>
              </a:rPr>
              <a:t>functions</a:t>
            </a:r>
            <a:r>
              <a:rPr lang="fr-FR" sz="3200" dirty="0" smtClean="0">
                <a:ea typeface="ＭＳ Ｐゴシック" pitchFamily="34" charset="-128"/>
              </a:rPr>
              <a:t> </a:t>
            </a:r>
            <a:r>
              <a:rPr lang="fr-FR" sz="3200" dirty="0" err="1" smtClean="0">
                <a:ea typeface="ＭＳ Ｐゴシック" pitchFamily="34" charset="-128"/>
              </a:rPr>
              <a:t>understood</a:t>
            </a:r>
            <a:r>
              <a:rPr lang="fr-FR" sz="3200" dirty="0" smtClean="0">
                <a:ea typeface="ＭＳ Ｐゴシック" pitchFamily="34" charset="-128"/>
              </a:rPr>
              <a:t> by the browser</a:t>
            </a:r>
          </a:p>
          <a:p>
            <a:pPr>
              <a:spcBef>
                <a:spcPts val="2400"/>
              </a:spcBef>
            </a:pPr>
            <a:r>
              <a:rPr lang="fr-FR" sz="3200" dirty="0" err="1" smtClean="0">
                <a:ea typeface="ＭＳ Ｐゴシック" pitchFamily="34" charset="-128"/>
              </a:rPr>
              <a:t>Ability</a:t>
            </a:r>
            <a:r>
              <a:rPr lang="fr-FR" sz="3200" dirty="0" smtClean="0">
                <a:ea typeface="ＭＳ Ｐゴシック" pitchFamily="34" charset="-128"/>
              </a:rPr>
              <a:t> to </a:t>
            </a:r>
            <a:r>
              <a:rPr lang="fr-FR" sz="3200" dirty="0" err="1" smtClean="0">
                <a:ea typeface="ＭＳ Ｐゴシック" pitchFamily="34" charset="-128"/>
              </a:rPr>
              <a:t>interact</a:t>
            </a:r>
            <a:r>
              <a:rPr lang="fr-FR" sz="3200" dirty="0" smtClean="0">
                <a:ea typeface="ＭＳ Ｐゴシック" pitchFamily="34" charset="-128"/>
              </a:rPr>
              <a:t> </a:t>
            </a:r>
            <a:r>
              <a:rPr lang="fr-FR" sz="3200" dirty="0" err="1" smtClean="0">
                <a:ea typeface="ＭＳ Ｐゴシック" pitchFamily="34" charset="-128"/>
              </a:rPr>
              <a:t>with</a:t>
            </a:r>
            <a:r>
              <a:rPr lang="fr-FR" sz="3200" dirty="0" smtClean="0">
                <a:ea typeface="ＭＳ Ｐゴシック" pitchFamily="34" charset="-128"/>
              </a:rPr>
              <a:t> </a:t>
            </a:r>
            <a:r>
              <a:rPr lang="fr-FR" sz="3200" dirty="0" err="1" smtClean="0">
                <a:ea typeface="ＭＳ Ｐゴシック" pitchFamily="34" charset="-128"/>
              </a:rPr>
              <a:t>plenty</a:t>
            </a:r>
            <a:r>
              <a:rPr lang="fr-FR" sz="3200" dirty="0" smtClean="0">
                <a:ea typeface="ＭＳ Ｐゴシック" pitchFamily="34" charset="-128"/>
              </a:rPr>
              <a:t> of </a:t>
            </a:r>
            <a:r>
              <a:rPr lang="fr-FR" sz="3200" dirty="0" err="1" smtClean="0">
                <a:ea typeface="ＭＳ Ｐゴシック" pitchFamily="34" charset="-128"/>
              </a:rPr>
              <a:t>features</a:t>
            </a:r>
            <a:r>
              <a:rPr lang="fr-FR" sz="3200" dirty="0" smtClean="0">
                <a:ea typeface="ＭＳ Ｐゴシック" pitchFamily="34" charset="-128"/>
              </a:rPr>
              <a:t>:</a:t>
            </a:r>
          </a:p>
          <a:p>
            <a:pPr lvl="1">
              <a:spcBef>
                <a:spcPts val="600"/>
              </a:spcBef>
            </a:pPr>
            <a:r>
              <a:rPr lang="fr-FR" sz="2800" dirty="0" smtClean="0">
                <a:ea typeface="ＭＳ Ｐゴシック" pitchFamily="34" charset="-128"/>
              </a:rPr>
              <a:t>Debugger</a:t>
            </a:r>
          </a:p>
          <a:p>
            <a:pPr lvl="1">
              <a:spcBef>
                <a:spcPts val="600"/>
              </a:spcBef>
            </a:pPr>
            <a:r>
              <a:rPr lang="fr-FR" sz="2800" dirty="0" err="1" smtClean="0">
                <a:ea typeface="ＭＳ Ｐゴシック" pitchFamily="34" charset="-128"/>
              </a:rPr>
              <a:t>Downloads</a:t>
            </a:r>
            <a:endParaRPr lang="fr-FR" sz="2800" dirty="0" smtClean="0">
              <a:ea typeface="ＭＳ Ｐゴシック" pitchFamily="34" charset="-128"/>
            </a:endParaRPr>
          </a:p>
          <a:p>
            <a:pPr lvl="1">
              <a:spcBef>
                <a:spcPts val="600"/>
              </a:spcBef>
            </a:pPr>
            <a:r>
              <a:rPr lang="fr-FR" sz="2800" dirty="0" err="1" smtClean="0">
                <a:ea typeface="ＭＳ Ｐゴシック" pitchFamily="34" charset="-128"/>
              </a:rPr>
              <a:t>History</a:t>
            </a:r>
            <a:endParaRPr lang="fr-FR" sz="2800" dirty="0" smtClean="0">
              <a:ea typeface="ＭＳ Ｐゴシック" pitchFamily="34" charset="-128"/>
            </a:endParaRPr>
          </a:p>
          <a:p>
            <a:pPr lvl="1">
              <a:spcBef>
                <a:spcPts val="600"/>
              </a:spcBef>
            </a:pPr>
            <a:r>
              <a:rPr lang="fr-FR" sz="2800" dirty="0" smtClean="0">
                <a:ea typeface="ＭＳ Ｐゴシック" pitchFamily="34" charset="-128"/>
              </a:rPr>
              <a:t>…</a:t>
            </a:r>
            <a:endParaRPr lang="fr-FR"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4047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Overview</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smtClean="0">
                <a:ea typeface="ＭＳ Ｐゴシック" pitchFamily="34" charset="-128"/>
              </a:rPr>
              <a:t>JavaScript </a:t>
            </a:r>
            <a:r>
              <a:rPr lang="fr-FR" sz="3200" dirty="0" err="1" smtClean="0">
                <a:ea typeface="ＭＳ Ｐゴシック" pitchFamily="34" charset="-128"/>
              </a:rPr>
              <a:t>only</a:t>
            </a:r>
            <a:r>
              <a:rPr lang="fr-FR" sz="3200" dirty="0" smtClean="0">
                <a:ea typeface="ＭＳ Ｐゴシック" pitchFamily="34" charset="-128"/>
              </a:rPr>
              <a:t>, of course!</a:t>
            </a:r>
          </a:p>
          <a:p>
            <a:pPr lvl="1">
              <a:spcBef>
                <a:spcPts val="600"/>
              </a:spcBef>
            </a:pPr>
            <a:r>
              <a:rPr lang="fr-FR" sz="2800" dirty="0" smtClean="0">
                <a:ea typeface="ＭＳ Ｐゴシック" pitchFamily="34" charset="-128"/>
              </a:rPr>
              <a:t>Accessible via the ‘chrome’ global variable</a:t>
            </a:r>
          </a:p>
          <a:p>
            <a:pPr marL="0" indent="0">
              <a:spcBef>
                <a:spcPts val="600"/>
              </a:spcBef>
              <a:buNone/>
            </a:pPr>
            <a:endParaRPr lang="fr-FR" sz="3200" dirty="0">
              <a:ea typeface="ＭＳ Ｐゴシック" pitchFamily="34" charset="-128"/>
            </a:endParaRPr>
          </a:p>
          <a:p>
            <a:pPr>
              <a:spcBef>
                <a:spcPts val="600"/>
              </a:spcBef>
            </a:pPr>
            <a:r>
              <a:rPr lang="fr-FR" sz="3200" dirty="0" smtClean="0">
                <a:ea typeface="ＭＳ Ｐゴシック" pitchFamily="34" charset="-128"/>
              </a:rPr>
              <a:t>Incompatible </a:t>
            </a:r>
            <a:r>
              <a:rPr lang="fr-FR" sz="3200" dirty="0" err="1" smtClean="0">
                <a:ea typeface="ＭＳ Ｐゴシック" pitchFamily="34" charset="-128"/>
              </a:rPr>
              <a:t>with</a:t>
            </a:r>
            <a:r>
              <a:rPr lang="fr-FR" sz="3200" dirty="0" smtClean="0">
                <a:ea typeface="ＭＳ Ｐゴシック" pitchFamily="34" charset="-128"/>
              </a:rPr>
              <a:t> </a:t>
            </a:r>
            <a:r>
              <a:rPr lang="fr-FR" sz="3200" dirty="0" err="1" smtClean="0">
                <a:ea typeface="ＭＳ Ｐゴシック" pitchFamily="34" charset="-128"/>
              </a:rPr>
              <a:t>hosted</a:t>
            </a:r>
            <a:r>
              <a:rPr lang="fr-FR" sz="3200" dirty="0" smtClean="0">
                <a:ea typeface="ＭＳ Ｐゴシック" pitchFamily="34" charset="-128"/>
              </a:rPr>
              <a:t> </a:t>
            </a:r>
            <a:r>
              <a:rPr lang="fr-FR" sz="3200" dirty="0" err="1" smtClean="0">
                <a:ea typeface="ＭＳ Ｐゴシック" pitchFamily="34" charset="-128"/>
              </a:rPr>
              <a:t>apps</a:t>
            </a:r>
            <a:endParaRPr lang="fr-FR" sz="3200" dirty="0" smtClean="0">
              <a:ea typeface="ＭＳ Ｐゴシック" pitchFamily="34" charset="-128"/>
            </a:endParaRPr>
          </a:p>
          <a:p>
            <a:pPr>
              <a:spcBef>
                <a:spcPts val="600"/>
              </a:spcBef>
            </a:pPr>
            <a:endParaRPr lang="fr-FR" sz="3200" dirty="0">
              <a:ea typeface="ＭＳ Ｐゴシック" pitchFamily="34" charset="-128"/>
            </a:endParaRPr>
          </a:p>
          <a:p>
            <a:pPr>
              <a:spcBef>
                <a:spcPts val="600"/>
              </a:spcBef>
            </a:pPr>
            <a:r>
              <a:rPr lang="fr-FR" sz="3200" dirty="0" err="1" smtClean="0">
                <a:ea typeface="ＭＳ Ｐゴシック" pitchFamily="34" charset="-128"/>
              </a:rPr>
              <a:t>Contains</a:t>
            </a:r>
            <a:r>
              <a:rPr lang="fr-FR" sz="3200" dirty="0" smtClean="0">
                <a:ea typeface="ＭＳ Ｐゴシック" pitchFamily="34" charset="-128"/>
              </a:rPr>
              <a:t> </a:t>
            </a:r>
            <a:r>
              <a:rPr lang="fr-FR" sz="3200" dirty="0" err="1" smtClean="0">
                <a:ea typeface="ＭＳ Ｐゴシック" pitchFamily="34" charset="-128"/>
              </a:rPr>
              <a:t>many</a:t>
            </a:r>
            <a:r>
              <a:rPr lang="fr-FR" sz="3200" dirty="0" smtClean="0">
                <a:ea typeface="ＭＳ Ｐゴシック" pitchFamily="34" charset="-128"/>
              </a:rPr>
              <a:t> </a:t>
            </a:r>
            <a:r>
              <a:rPr lang="fr-FR" sz="3200" dirty="0" err="1" smtClean="0">
                <a:ea typeface="ＭＳ Ｐゴシック" pitchFamily="34" charset="-128"/>
              </a:rPr>
              <a:t>attributes</a:t>
            </a:r>
            <a:r>
              <a:rPr lang="fr-FR" sz="3200" dirty="0" smtClean="0">
                <a:ea typeface="ＭＳ Ｐゴシック" pitchFamily="34" charset="-128"/>
              </a:rPr>
              <a:t> and </a:t>
            </a:r>
            <a:r>
              <a:rPr lang="fr-FR" sz="3200" dirty="0" err="1" smtClean="0">
                <a:ea typeface="ＭＳ Ｐゴシック" pitchFamily="34" charset="-128"/>
              </a:rPr>
              <a:t>methods</a:t>
            </a:r>
            <a:endParaRPr lang="fr-FR" sz="3200" dirty="0" smtClean="0">
              <a:ea typeface="ＭＳ Ｐゴシック" pitchFamily="34" charset="-128"/>
            </a:endParaRPr>
          </a:p>
          <a:p>
            <a:pPr lvl="1">
              <a:spcBef>
                <a:spcPts val="600"/>
              </a:spcBef>
            </a:pPr>
            <a:r>
              <a:rPr lang="fr-FR" sz="2800" dirty="0" err="1" smtClean="0">
                <a:ea typeface="ＭＳ Ｐゴシック" pitchFamily="34" charset="-128"/>
              </a:rPr>
              <a:t>We’ll</a:t>
            </a:r>
            <a:r>
              <a:rPr lang="fr-FR" sz="2800" dirty="0" smtClean="0">
                <a:ea typeface="ＭＳ Ｐゴシック" pitchFamily="34" charset="-128"/>
              </a:rPr>
              <a:t> </a:t>
            </a:r>
            <a:r>
              <a:rPr lang="fr-FR" sz="2800" dirty="0" err="1" smtClean="0">
                <a:ea typeface="ＭＳ Ｐゴシック" pitchFamily="34" charset="-128"/>
              </a:rPr>
              <a:t>see</a:t>
            </a:r>
            <a:r>
              <a:rPr lang="fr-FR" sz="2800" dirty="0" smtClean="0">
                <a:ea typeface="ＭＳ Ｐゴシック" pitchFamily="34" charset="-128"/>
              </a:rPr>
              <a:t> </a:t>
            </a:r>
            <a:r>
              <a:rPr lang="fr-FR" sz="2800" dirty="0" err="1" smtClean="0">
                <a:ea typeface="ＭＳ Ｐゴシック" pitchFamily="34" charset="-128"/>
              </a:rPr>
              <a:t>only</a:t>
            </a:r>
            <a:r>
              <a:rPr lang="fr-FR" sz="2800" dirty="0" smtClean="0">
                <a:ea typeface="ＭＳ Ｐゴシック" pitchFamily="34" charset="-128"/>
              </a:rPr>
              <a:t> </a:t>
            </a:r>
            <a:r>
              <a:rPr lang="fr-FR" sz="2800" dirty="0" err="1" smtClean="0">
                <a:ea typeface="ＭＳ Ｐゴシック" pitchFamily="34" charset="-128"/>
              </a:rPr>
              <a:t>some</a:t>
            </a:r>
            <a:r>
              <a:rPr lang="fr-FR" sz="2800" dirty="0" smtClean="0">
                <a:ea typeface="ＭＳ Ｐゴシック" pitchFamily="34" charset="-128"/>
              </a:rPr>
              <a:t> key </a:t>
            </a:r>
            <a:r>
              <a:rPr lang="fr-FR" sz="2800" dirty="0" err="1" smtClean="0">
                <a:ea typeface="ＭＳ Ｐゴシック" pitchFamily="34" charset="-128"/>
              </a:rPr>
              <a:t>features</a:t>
            </a:r>
            <a:endParaRPr lang="fr-FR"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6660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Chrome.app.*</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err="1" smtClean="0">
                <a:ea typeface="ＭＳ Ｐゴシック" pitchFamily="34" charset="-128"/>
              </a:rPr>
              <a:t>Contains</a:t>
            </a:r>
            <a:r>
              <a:rPr lang="fr-FR" sz="3200" dirty="0" smtClean="0">
                <a:ea typeface="ＭＳ Ｐゴシック" pitchFamily="34" charset="-128"/>
              </a:rPr>
              <a:t> all </a:t>
            </a:r>
            <a:r>
              <a:rPr lang="fr-FR" sz="3200" dirty="0" err="1" smtClean="0">
                <a:ea typeface="ＭＳ Ｐゴシック" pitchFamily="34" charset="-128"/>
              </a:rPr>
              <a:t>apps-related</a:t>
            </a:r>
            <a:r>
              <a:rPr lang="fr-FR" sz="3200" dirty="0" smtClean="0">
                <a:ea typeface="ＭＳ Ｐゴシック" pitchFamily="34" charset="-128"/>
              </a:rPr>
              <a:t> </a:t>
            </a:r>
            <a:r>
              <a:rPr lang="fr-FR" sz="3200" dirty="0" err="1" smtClean="0">
                <a:ea typeface="ＭＳ Ｐゴシック" pitchFamily="34" charset="-128"/>
              </a:rPr>
              <a:t>objects</a:t>
            </a:r>
            <a:r>
              <a:rPr lang="fr-FR" sz="3200" dirty="0" smtClean="0">
                <a:ea typeface="ＭＳ Ｐゴシック" pitchFamily="34" charset="-128"/>
              </a:rPr>
              <a:t> and </a:t>
            </a:r>
            <a:r>
              <a:rPr lang="fr-FR" sz="3200" dirty="0" err="1" smtClean="0">
                <a:ea typeface="ＭＳ Ｐゴシック" pitchFamily="34" charset="-128"/>
              </a:rPr>
              <a:t>methods</a:t>
            </a:r>
            <a:endParaRPr lang="fr-FR" sz="3200" dirty="0" smtClean="0">
              <a:ea typeface="ＭＳ Ｐゴシック" pitchFamily="34" charset="-128"/>
            </a:endParaRPr>
          </a:p>
          <a:p>
            <a:pPr>
              <a:spcBef>
                <a:spcPts val="600"/>
              </a:spcBef>
            </a:pPr>
            <a:endParaRPr lang="fr-FR" sz="3200" dirty="0">
              <a:ea typeface="ＭＳ Ｐゴシック" pitchFamily="34" charset="-128"/>
            </a:endParaRPr>
          </a:p>
          <a:p>
            <a:pPr>
              <a:spcBef>
                <a:spcPts val="600"/>
              </a:spcBef>
            </a:pPr>
            <a:r>
              <a:rPr lang="fr-FR" sz="3200" dirty="0" err="1" smtClean="0">
                <a:ea typeface="ＭＳ Ｐゴシック" pitchFamily="34" charset="-128"/>
              </a:rPr>
              <a:t>Two</a:t>
            </a:r>
            <a:r>
              <a:rPr lang="fr-FR" sz="3200" dirty="0" smtClean="0">
                <a:ea typeface="ＭＳ Ｐゴシック" pitchFamily="34" charset="-128"/>
              </a:rPr>
              <a:t> </a:t>
            </a:r>
            <a:r>
              <a:rPr lang="fr-FR" sz="3200" dirty="0" err="1" smtClean="0">
                <a:ea typeface="ＭＳ Ｐゴシック" pitchFamily="34" charset="-128"/>
              </a:rPr>
              <a:t>objects</a:t>
            </a:r>
            <a:r>
              <a:rPr lang="fr-FR" sz="3200" dirty="0" smtClean="0">
                <a:ea typeface="ＭＳ Ｐゴシック" pitchFamily="34" charset="-128"/>
              </a:rPr>
              <a:t> </a:t>
            </a:r>
            <a:r>
              <a:rPr lang="fr-FR" sz="3200" dirty="0" err="1" smtClean="0">
                <a:ea typeface="ＭＳ Ｐゴシック" pitchFamily="34" charset="-128"/>
              </a:rPr>
              <a:t>defined</a:t>
            </a:r>
            <a:r>
              <a:rPr lang="fr-FR" sz="3200" dirty="0" smtClean="0">
                <a:ea typeface="ＭＳ Ｐゴシック" pitchFamily="34" charset="-128"/>
              </a:rPr>
              <a:t> </a:t>
            </a:r>
            <a:r>
              <a:rPr lang="fr-FR" sz="3200" dirty="0" err="1" smtClean="0">
                <a:ea typeface="ＭＳ Ｐゴシック" pitchFamily="34" charset="-128"/>
              </a:rPr>
              <a:t>inside</a:t>
            </a:r>
            <a:r>
              <a:rPr lang="fr-FR" sz="3200" dirty="0" smtClean="0">
                <a:ea typeface="ＭＳ Ｐゴシック" pitchFamily="34" charset="-128"/>
              </a:rPr>
              <a:t>:</a:t>
            </a:r>
          </a:p>
          <a:p>
            <a:pPr lvl="1">
              <a:spcBef>
                <a:spcPts val="600"/>
              </a:spcBef>
            </a:pPr>
            <a:r>
              <a:rPr lang="fr-FR" sz="2800" dirty="0" err="1" smtClean="0">
                <a:ea typeface="ＭＳ Ｐゴシック" pitchFamily="34" charset="-128"/>
              </a:rPr>
              <a:t>Runtime</a:t>
            </a:r>
            <a:endParaRPr lang="fr-FR" sz="2800" dirty="0" smtClean="0">
              <a:ea typeface="ＭＳ Ｐゴシック" pitchFamily="34" charset="-128"/>
            </a:endParaRPr>
          </a:p>
          <a:p>
            <a:pPr lvl="1">
              <a:spcBef>
                <a:spcPts val="600"/>
              </a:spcBef>
            </a:pPr>
            <a:r>
              <a:rPr lang="fr-FR" sz="2800" dirty="0" err="1" smtClean="0">
                <a:ea typeface="ＭＳ Ｐゴシック" pitchFamily="34" charset="-128"/>
              </a:rPr>
              <a:t>Window</a:t>
            </a:r>
            <a:endParaRPr lang="fr-FR" sz="2800" dirty="0" smtClean="0">
              <a:ea typeface="ＭＳ Ｐゴシック" pitchFamily="34" charset="-128"/>
            </a:endParaRPr>
          </a:p>
          <a:p>
            <a:pPr lvl="1">
              <a:spcBef>
                <a:spcPts val="600"/>
              </a:spcBef>
            </a:pPr>
            <a:endParaRPr lang="fr-FR" sz="24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1024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Chrome.app.runtime.*</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err="1" smtClean="0">
                <a:ea typeface="ＭＳ Ｐゴシック" pitchFamily="34" charset="-128"/>
              </a:rPr>
              <a:t>Useful</a:t>
            </a:r>
            <a:r>
              <a:rPr lang="fr-FR" sz="3200" dirty="0" smtClean="0">
                <a:ea typeface="ＭＳ Ｐゴシック" pitchFamily="34" charset="-128"/>
              </a:rPr>
              <a:t> to manage </a:t>
            </a:r>
            <a:r>
              <a:rPr lang="fr-FR" sz="3200" dirty="0" err="1" smtClean="0">
                <a:ea typeface="ＭＳ Ｐゴシック" pitchFamily="34" charset="-128"/>
              </a:rPr>
              <a:t>app</a:t>
            </a:r>
            <a:r>
              <a:rPr lang="fr-FR" sz="3200" dirty="0" smtClean="0">
                <a:ea typeface="ＭＳ Ｐゴシック" pitchFamily="34" charset="-128"/>
              </a:rPr>
              <a:t> </a:t>
            </a:r>
            <a:r>
              <a:rPr lang="fr-FR" sz="3200" dirty="0" err="1" smtClean="0">
                <a:ea typeface="ＭＳ Ｐゴシック" pitchFamily="34" charset="-128"/>
              </a:rPr>
              <a:t>lifecycle</a:t>
            </a:r>
            <a:endParaRPr lang="fr-FR" sz="3200" dirty="0">
              <a:ea typeface="ＭＳ Ｐゴシック" pitchFamily="34" charset="-128"/>
            </a:endParaRPr>
          </a:p>
          <a:p>
            <a:pPr>
              <a:spcBef>
                <a:spcPts val="600"/>
              </a:spcBef>
            </a:pPr>
            <a:r>
              <a:rPr lang="fr-FR" sz="3200" dirty="0" err="1" smtClean="0">
                <a:ea typeface="ＭＳ Ｐゴシック" pitchFamily="34" charset="-128"/>
              </a:rPr>
              <a:t>Contains</a:t>
            </a:r>
            <a:r>
              <a:rPr lang="fr-FR" sz="3200" dirty="0" smtClean="0">
                <a:ea typeface="ＭＳ Ｐゴシック" pitchFamily="34" charset="-128"/>
              </a:rPr>
              <a:t> </a:t>
            </a:r>
            <a:r>
              <a:rPr lang="fr-FR" sz="3200" dirty="0" err="1" smtClean="0">
                <a:ea typeface="ＭＳ Ｐゴシック" pitchFamily="34" charset="-128"/>
              </a:rPr>
              <a:t>two</a:t>
            </a:r>
            <a:r>
              <a:rPr lang="fr-FR" sz="3200" dirty="0" smtClean="0">
                <a:ea typeface="ＭＳ Ｐゴシック" pitchFamily="34" charset="-128"/>
              </a:rPr>
              <a:t> </a:t>
            </a:r>
            <a:r>
              <a:rPr lang="fr-FR" sz="3200" dirty="0" err="1" smtClean="0">
                <a:ea typeface="ＭＳ Ｐゴシック" pitchFamily="34" charset="-128"/>
              </a:rPr>
              <a:t>overridable</a:t>
            </a:r>
            <a:r>
              <a:rPr lang="fr-FR" sz="3200" dirty="0" smtClean="0">
                <a:ea typeface="ＭＳ Ｐゴシック" pitchFamily="34" charset="-128"/>
              </a:rPr>
              <a:t> </a:t>
            </a:r>
            <a:r>
              <a:rPr lang="fr-FR" sz="3200" dirty="0" err="1" smtClean="0">
                <a:ea typeface="ＭＳ Ｐゴシック" pitchFamily="34" charset="-128"/>
              </a:rPr>
              <a:t>events</a:t>
            </a:r>
            <a:r>
              <a:rPr lang="fr-FR" sz="3200" dirty="0" smtClean="0">
                <a:ea typeface="ＭＳ Ｐゴシック" pitchFamily="34" charset="-128"/>
              </a:rPr>
              <a:t>:</a:t>
            </a:r>
          </a:p>
          <a:p>
            <a:pPr lvl="1">
              <a:spcBef>
                <a:spcPts val="600"/>
              </a:spcBef>
            </a:pPr>
            <a:r>
              <a:rPr lang="fr-FR" sz="2800" b="1" i="1" dirty="0" err="1" smtClean="0">
                <a:ea typeface="ＭＳ Ｐゴシック" pitchFamily="34" charset="-128"/>
              </a:rPr>
              <a:t>onLaunched</a:t>
            </a:r>
            <a:endParaRPr lang="fr-FR" sz="2800" b="1" i="1" dirty="0" smtClean="0">
              <a:ea typeface="ＭＳ Ｐゴシック" pitchFamily="34" charset="-128"/>
            </a:endParaRPr>
          </a:p>
          <a:p>
            <a:pPr lvl="1">
              <a:spcBef>
                <a:spcPts val="600"/>
              </a:spcBef>
            </a:pPr>
            <a:r>
              <a:rPr lang="fr-FR" sz="2800" b="1" i="1" dirty="0" err="1" smtClean="0">
                <a:ea typeface="ＭＳ Ｐゴシック" pitchFamily="34" charset="-128"/>
              </a:rPr>
              <a:t>onRestarted</a:t>
            </a:r>
            <a:endParaRPr lang="fr-FR" sz="2800" b="1" i="1" dirty="0" smtClean="0">
              <a:ea typeface="ＭＳ Ｐゴシック" pitchFamily="34" charset="-128"/>
            </a:endParaRPr>
          </a:p>
          <a:p>
            <a:pPr lvl="1">
              <a:spcBef>
                <a:spcPts val="600"/>
              </a:spcBef>
            </a:pPr>
            <a:endParaRPr lang="fr-FR" sz="2800" dirty="0">
              <a:ea typeface="ＭＳ Ｐゴシック" pitchFamily="34" charset="-128"/>
            </a:endParaRPr>
          </a:p>
          <a:p>
            <a:pPr>
              <a:spcBef>
                <a:spcPts val="600"/>
              </a:spcBef>
            </a:pPr>
            <a:r>
              <a:rPr lang="fr-FR" sz="3200" dirty="0" smtClean="0">
                <a:ea typeface="ＭＳ Ｐゴシック" pitchFamily="34" charset="-128"/>
              </a:rPr>
              <a:t>Use the </a:t>
            </a:r>
            <a:r>
              <a:rPr lang="fr-FR" sz="3200" dirty="0" err="1" smtClean="0">
                <a:ea typeface="ＭＳ Ｐゴシック" pitchFamily="34" charset="-128"/>
              </a:rPr>
              <a:t>function</a:t>
            </a:r>
            <a:r>
              <a:rPr lang="fr-FR" sz="3200" dirty="0" smtClean="0">
                <a:ea typeface="ＭＳ Ｐゴシック" pitchFamily="34" charset="-128"/>
              </a:rPr>
              <a:t> </a:t>
            </a:r>
            <a:r>
              <a:rPr lang="fr-FR" sz="3200" b="1" i="1" dirty="0" err="1" smtClean="0">
                <a:ea typeface="ＭＳ Ｐゴシック" pitchFamily="34" charset="-128"/>
              </a:rPr>
              <a:t>addListener</a:t>
            </a:r>
            <a:r>
              <a:rPr lang="fr-FR" sz="3200" dirty="0" smtClean="0">
                <a:ea typeface="ＭＳ Ｐゴシック" pitchFamily="34" charset="-128"/>
              </a:rPr>
              <a:t> to use </a:t>
            </a:r>
            <a:r>
              <a:rPr lang="fr-FR" sz="3200" dirty="0" err="1" smtClean="0">
                <a:ea typeface="ＭＳ Ｐゴシック" pitchFamily="34" charset="-128"/>
              </a:rPr>
              <a:t>them</a:t>
            </a:r>
            <a:endParaRPr lang="fr-FR" sz="32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170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App </a:t>
            </a:r>
            <a:r>
              <a:rPr lang="fr-FR" dirty="0" err="1" smtClean="0">
                <a:ea typeface="ＭＳ Ｐゴシック" pitchFamily="34" charset="-128"/>
              </a:rPr>
              <a:t>lifecycle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a:ea typeface="ＭＳ Ｐゴシック" pitchFamily="34" charset="-128"/>
            </a:endParaRPr>
          </a:p>
        </p:txBody>
      </p:sp>
      <p:pic>
        <p:nvPicPr>
          <p:cNvPr id="3076" name="Picture 4"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3" name="Rectangle à coins arrondis 2"/>
          <p:cNvSpPr/>
          <p:nvPr/>
        </p:nvSpPr>
        <p:spPr>
          <a:xfrm>
            <a:off x="899220" y="1201316"/>
            <a:ext cx="3168724" cy="9361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dirty="0" smtClean="0"/>
              <a:t>Event page </a:t>
            </a:r>
            <a:r>
              <a:rPr lang="fr-FR" sz="2800" dirty="0" err="1" smtClean="0"/>
              <a:t>loaded</a:t>
            </a:r>
            <a:endParaRPr lang="en-US" sz="2800" dirty="0"/>
          </a:p>
        </p:txBody>
      </p:sp>
      <p:cxnSp>
        <p:nvCxnSpPr>
          <p:cNvPr id="5" name="Connecteur droit avec flèche 4"/>
          <p:cNvCxnSpPr>
            <a:stCxn id="3" idx="3"/>
            <a:endCxn id="6" idx="1"/>
          </p:cNvCxnSpPr>
          <p:nvPr/>
        </p:nvCxnSpPr>
        <p:spPr>
          <a:xfrm>
            <a:off x="4067944" y="1669368"/>
            <a:ext cx="158417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5652120" y="1201316"/>
            <a:ext cx="2304256" cy="93610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2800" dirty="0" err="1" smtClean="0"/>
              <a:t>onLaunch</a:t>
            </a:r>
            <a:r>
              <a:rPr lang="fr-FR" sz="2800" dirty="0" smtClean="0"/>
              <a:t>()</a:t>
            </a:r>
            <a:endParaRPr lang="en-US" sz="2800" dirty="0"/>
          </a:p>
        </p:txBody>
      </p:sp>
      <p:sp>
        <p:nvSpPr>
          <p:cNvPr id="14" name="Rectangle à coins arrondis 13"/>
          <p:cNvSpPr/>
          <p:nvPr/>
        </p:nvSpPr>
        <p:spPr>
          <a:xfrm>
            <a:off x="899219" y="2641476"/>
            <a:ext cx="3168724" cy="9361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dirty="0" smtClean="0"/>
              <a:t>App use</a:t>
            </a:r>
            <a:endParaRPr lang="en-US" sz="2800" dirty="0"/>
          </a:p>
        </p:txBody>
      </p:sp>
      <p:cxnSp>
        <p:nvCxnSpPr>
          <p:cNvPr id="9" name="Connecteur en angle 8"/>
          <p:cNvCxnSpPr>
            <a:stCxn id="6" idx="2"/>
            <a:endCxn id="14" idx="0"/>
          </p:cNvCxnSpPr>
          <p:nvPr/>
        </p:nvCxnSpPr>
        <p:spPr>
          <a:xfrm rot="5400000">
            <a:off x="4391887" y="229115"/>
            <a:ext cx="504056" cy="432066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à coins arrondis 16"/>
          <p:cNvSpPr/>
          <p:nvPr/>
        </p:nvSpPr>
        <p:spPr>
          <a:xfrm>
            <a:off x="899220" y="4153644"/>
            <a:ext cx="3168724" cy="9361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dirty="0" smtClean="0"/>
              <a:t>No </a:t>
            </a:r>
            <a:r>
              <a:rPr lang="fr-FR" sz="2800" dirty="0" err="1" smtClean="0"/>
              <a:t>windows</a:t>
            </a:r>
            <a:r>
              <a:rPr lang="fr-FR" sz="2800" dirty="0" smtClean="0"/>
              <a:t> open</a:t>
            </a:r>
            <a:endParaRPr lang="en-US" sz="2800" dirty="0"/>
          </a:p>
        </p:txBody>
      </p:sp>
      <p:cxnSp>
        <p:nvCxnSpPr>
          <p:cNvPr id="11" name="Connecteur droit avec flèche 10"/>
          <p:cNvCxnSpPr>
            <a:stCxn id="14" idx="2"/>
            <a:endCxn id="17" idx="0"/>
          </p:cNvCxnSpPr>
          <p:nvPr/>
        </p:nvCxnSpPr>
        <p:spPr>
          <a:xfrm>
            <a:off x="2483581" y="3577580"/>
            <a:ext cx="1"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5652120" y="4153644"/>
            <a:ext cx="2304256" cy="93610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2800" dirty="0" err="1" smtClean="0"/>
              <a:t>onSuspend</a:t>
            </a:r>
            <a:r>
              <a:rPr lang="fr-FR" sz="2800" dirty="0" smtClean="0"/>
              <a:t>()</a:t>
            </a:r>
            <a:endParaRPr lang="en-US" sz="2800" dirty="0"/>
          </a:p>
        </p:txBody>
      </p:sp>
      <p:cxnSp>
        <p:nvCxnSpPr>
          <p:cNvPr id="13" name="Connecteur droit avec flèche 12"/>
          <p:cNvCxnSpPr>
            <a:stCxn id="17" idx="3"/>
            <a:endCxn id="20" idx="1"/>
          </p:cNvCxnSpPr>
          <p:nvPr/>
        </p:nvCxnSpPr>
        <p:spPr>
          <a:xfrm>
            <a:off x="4067944" y="4621696"/>
            <a:ext cx="158417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9505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Introduction</a:t>
            </a:r>
          </a:p>
        </p:txBody>
      </p:sp>
      <p:sp>
        <p:nvSpPr>
          <p:cNvPr id="18434" name="Espace réservé du contenu 2"/>
          <p:cNvSpPr>
            <a:spLocks noGrp="1"/>
          </p:cNvSpPr>
          <p:nvPr>
            <p:ph idx="1"/>
          </p:nvPr>
        </p:nvSpPr>
        <p:spPr>
          <a:xfrm>
            <a:off x="467544" y="1128713"/>
            <a:ext cx="8280920" cy="4230687"/>
          </a:xfrm>
        </p:spPr>
        <p:txBody>
          <a:bodyPr/>
          <a:lstStyle/>
          <a:p>
            <a:r>
              <a:rPr lang="en-US" sz="3200" dirty="0" smtClean="0">
                <a:ea typeface="ＭＳ Ｐゴシック" pitchFamily="34" charset="-128"/>
              </a:rPr>
              <a:t>Google’s famous browser has “plug-ins”</a:t>
            </a:r>
          </a:p>
          <a:p>
            <a:pPr lvl="1"/>
            <a:r>
              <a:rPr lang="fr-FR" sz="2800" dirty="0" err="1" smtClean="0">
                <a:ea typeface="ＭＳ Ｐゴシック" pitchFamily="34" charset="-128"/>
              </a:rPr>
              <a:t>Piece</a:t>
            </a:r>
            <a:r>
              <a:rPr lang="fr-FR" sz="2800" dirty="0" smtClean="0">
                <a:ea typeface="ＭＳ Ｐゴシック" pitchFamily="34" charset="-128"/>
              </a:rPr>
              <a:t> of code </a:t>
            </a:r>
            <a:r>
              <a:rPr lang="fr-FR" sz="2800" dirty="0" err="1" smtClean="0">
                <a:ea typeface="ＭＳ Ｐゴシック" pitchFamily="34" charset="-128"/>
              </a:rPr>
              <a:t>enhancing</a:t>
            </a:r>
            <a:r>
              <a:rPr lang="fr-FR" sz="2800" dirty="0" smtClean="0">
                <a:ea typeface="ＭＳ Ｐゴシック" pitchFamily="34" charset="-128"/>
              </a:rPr>
              <a:t> native </a:t>
            </a:r>
            <a:r>
              <a:rPr lang="fr-FR" sz="2800" dirty="0" err="1" smtClean="0">
                <a:ea typeface="ＭＳ Ｐゴシック" pitchFamily="34" charset="-128"/>
              </a:rPr>
              <a:t>functionnalities</a:t>
            </a:r>
            <a:endParaRPr lang="fr-FR" sz="2800" dirty="0" smtClean="0">
              <a:ea typeface="ＭＳ Ｐゴシック" pitchFamily="34" charset="-128"/>
            </a:endParaRPr>
          </a:p>
          <a:p>
            <a:pPr lvl="1"/>
            <a:r>
              <a:rPr lang="fr-FR" sz="2800" dirty="0" err="1" smtClean="0">
                <a:ea typeface="ＭＳ Ｐゴシック" pitchFamily="34" charset="-128"/>
              </a:rPr>
              <a:t>Three</a:t>
            </a:r>
            <a:r>
              <a:rPr lang="fr-FR" sz="2800" dirty="0" smtClean="0">
                <a:ea typeface="ＭＳ Ｐゴシック" pitchFamily="34" charset="-128"/>
              </a:rPr>
              <a:t> types:</a:t>
            </a:r>
          </a:p>
          <a:p>
            <a:pPr lvl="2"/>
            <a:r>
              <a:rPr lang="fr-FR" sz="2400" dirty="0" smtClean="0">
                <a:ea typeface="ＭＳ Ｐゴシック" pitchFamily="34" charset="-128"/>
              </a:rPr>
              <a:t>Extensions</a:t>
            </a:r>
          </a:p>
          <a:p>
            <a:pPr lvl="2"/>
            <a:r>
              <a:rPr lang="fr-FR" sz="2400" dirty="0" err="1" smtClean="0">
                <a:ea typeface="ＭＳ Ｐゴシック" pitchFamily="34" charset="-128"/>
              </a:rPr>
              <a:t>Hosted</a:t>
            </a:r>
            <a:r>
              <a:rPr lang="fr-FR" sz="2400" dirty="0" smtClean="0">
                <a:ea typeface="ＭＳ Ｐゴシック" pitchFamily="34" charset="-128"/>
              </a:rPr>
              <a:t> </a:t>
            </a:r>
            <a:r>
              <a:rPr lang="fr-FR" sz="2400" dirty="0" err="1" smtClean="0">
                <a:ea typeface="ＭＳ Ｐゴシック" pitchFamily="34" charset="-128"/>
              </a:rPr>
              <a:t>apps</a:t>
            </a:r>
            <a:endParaRPr lang="fr-FR" sz="2400" dirty="0" smtClean="0">
              <a:ea typeface="ＭＳ Ｐゴシック" pitchFamily="34" charset="-128"/>
            </a:endParaRPr>
          </a:p>
          <a:p>
            <a:pPr lvl="2"/>
            <a:r>
              <a:rPr lang="fr-FR" sz="2400" dirty="0" err="1" smtClean="0">
                <a:ea typeface="ＭＳ Ｐゴシック" pitchFamily="34" charset="-128"/>
              </a:rPr>
              <a:t>Packaged</a:t>
            </a:r>
            <a:r>
              <a:rPr lang="fr-FR" sz="2400" dirty="0" smtClean="0">
                <a:ea typeface="ＭＳ Ｐゴシック" pitchFamily="34" charset="-128"/>
              </a:rPr>
              <a:t> </a:t>
            </a:r>
            <a:r>
              <a:rPr lang="fr-FR" sz="2400" dirty="0" err="1" smtClean="0">
                <a:ea typeface="ＭＳ Ｐゴシック" pitchFamily="34" charset="-128"/>
              </a:rPr>
              <a:t>apps</a:t>
            </a:r>
            <a:endParaRPr lang="fr-FR" sz="3200" dirty="0">
              <a:ea typeface="ＭＳ Ｐゴシック" pitchFamily="34" charset="-128"/>
            </a:endParaRPr>
          </a:p>
          <a:p>
            <a:r>
              <a:rPr lang="fr-FR" sz="3200" dirty="0" err="1" smtClean="0">
                <a:ea typeface="ＭＳ Ｐゴシック" pitchFamily="34" charset="-128"/>
              </a:rPr>
              <a:t>Gathered</a:t>
            </a:r>
            <a:r>
              <a:rPr lang="fr-FR" sz="3200" dirty="0" smtClean="0">
                <a:ea typeface="ＭＳ Ｐゴシック" pitchFamily="34" charset="-128"/>
              </a:rPr>
              <a:t> </a:t>
            </a:r>
            <a:r>
              <a:rPr lang="fr-FR" sz="3200" dirty="0" err="1" smtClean="0">
                <a:ea typeface="ＭＳ Ｐゴシック" pitchFamily="34" charset="-128"/>
              </a:rPr>
              <a:t>into</a:t>
            </a:r>
            <a:r>
              <a:rPr lang="fr-FR" sz="3200" dirty="0" smtClean="0">
                <a:ea typeface="ＭＳ Ｐゴシック" pitchFamily="34" charset="-128"/>
              </a:rPr>
              <a:t> a single place </a:t>
            </a:r>
            <a:r>
              <a:rPr lang="fr-FR" sz="3200" dirty="0" err="1" smtClean="0">
                <a:ea typeface="ＭＳ Ｐゴシック" pitchFamily="34" charset="-128"/>
              </a:rPr>
              <a:t>called</a:t>
            </a:r>
            <a:r>
              <a:rPr lang="fr-FR" sz="3200" dirty="0" smtClean="0">
                <a:ea typeface="ＭＳ Ｐゴシック" pitchFamily="34" charset="-128"/>
              </a:rPr>
              <a:t> the </a:t>
            </a:r>
            <a:br>
              <a:rPr lang="fr-FR" sz="3200" dirty="0" smtClean="0">
                <a:ea typeface="ＭＳ Ｐゴシック" pitchFamily="34" charset="-128"/>
              </a:rPr>
            </a:br>
            <a:r>
              <a:rPr lang="fr-FR" sz="3200" b="1" dirty="0" smtClean="0">
                <a:ea typeface="ＭＳ Ｐゴシック" pitchFamily="34" charset="-128"/>
              </a:rPr>
              <a:t>Chrome Web Store</a:t>
            </a:r>
            <a:endParaRPr lang="fr-FR" sz="3200" b="1" dirty="0">
              <a:ea typeface="ＭＳ Ｐゴシック" pitchFamily="34" charset="-128"/>
            </a:endParaRP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What’s</a:t>
            </a:r>
            <a:r>
              <a:rPr lang="fr-FR" dirty="0" smtClean="0">
                <a:ea typeface="ＭＳ Ｐゴシック" pitchFamily="34" charset="-128"/>
              </a:rPr>
              <a:t> an </a:t>
            </a:r>
            <a:r>
              <a:rPr lang="fr-FR" dirty="0" err="1" smtClean="0">
                <a:ea typeface="ＭＳ Ｐゴシック" pitchFamily="34" charset="-128"/>
              </a:rPr>
              <a:t>app</a:t>
            </a:r>
            <a:r>
              <a:rPr lang="fr-FR" dirty="0" smtClean="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Overriding</a:t>
            </a:r>
            <a:r>
              <a:rPr lang="fr-FR" dirty="0" smtClean="0">
                <a:ea typeface="ＭＳ Ｐゴシック" pitchFamily="34" charset="-128"/>
              </a:rPr>
              <a:t> </a:t>
            </a:r>
            <a:r>
              <a:rPr lang="fr-FR" dirty="0" err="1" smtClean="0">
                <a:ea typeface="ＭＳ Ｐゴシック" pitchFamily="34" charset="-128"/>
              </a:rPr>
              <a:t>events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smtClean="0">
                <a:ea typeface="ＭＳ Ｐゴシック" pitchFamily="34" charset="-128"/>
              </a:rPr>
              <a:t>Startup handling </a:t>
            </a:r>
            <a:r>
              <a:rPr lang="fr-FR" sz="3200" dirty="0" err="1" smtClean="0">
                <a:ea typeface="ＭＳ Ｐゴシック" pitchFamily="34" charset="-128"/>
              </a:rPr>
              <a:t>example</a:t>
            </a:r>
            <a:r>
              <a:rPr lang="fr-FR" sz="3200" dirty="0" smtClean="0">
                <a:ea typeface="ＭＳ Ｐゴシック" pitchFamily="34" charset="-128"/>
              </a:rPr>
              <a:t>:</a:t>
            </a:r>
            <a:endParaRPr lang="fr-FR" sz="32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388" y="1849388"/>
            <a:ext cx="8785225" cy="3240360"/>
          </a:xfrm>
          <a:prstGeom prst="roundRect">
            <a:avLst>
              <a:gd name="adj" fmla="val 7561"/>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a:solidFill>
                  <a:schemeClr val="tx1"/>
                </a:solidFill>
                <a:latin typeface="Courier New"/>
                <a:ea typeface="ＭＳ Ｐゴシック" pitchFamily="1" charset="-128"/>
                <a:cs typeface="Courier New"/>
              </a:rPr>
              <a:t>chrome.app.runtime.onLaunched.addListener</a:t>
            </a:r>
            <a:r>
              <a:rPr lang="en-US" sz="1600" b="1" dirty="0">
                <a:solidFill>
                  <a:schemeClr val="tx1"/>
                </a:solidFill>
                <a:latin typeface="Courier New"/>
                <a:ea typeface="ＭＳ Ｐゴシック" pitchFamily="1" charset="-128"/>
                <a:cs typeface="Courier New"/>
              </a:rPr>
              <a:t>(</a:t>
            </a:r>
            <a:r>
              <a:rPr lang="en-US" sz="1600" b="1" dirty="0">
                <a:solidFill>
                  <a:srgbClr val="7030A0"/>
                </a:solidFill>
                <a:latin typeface="Courier New"/>
                <a:ea typeface="ＭＳ Ｐゴシック" pitchFamily="1" charset="-128"/>
                <a:cs typeface="Courier New"/>
              </a:rPr>
              <a:t>function</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launchMyApp</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0070C0"/>
                </a:solidFill>
                <a:latin typeface="Courier New"/>
                <a:ea typeface="ＭＳ Ｐゴシック" pitchFamily="1" charset="-128"/>
                <a:cs typeface="Courier New"/>
              </a:rPr>
              <a:t>false</a:t>
            </a:r>
            <a:r>
              <a:rPr lang="en-US" sz="1600" b="1" dirty="0" smtClean="0">
                <a:solidFill>
                  <a:schemeClr val="tx1"/>
                </a:solidFill>
                <a:latin typeface="Courier New"/>
                <a:ea typeface="ＭＳ Ｐゴシック" pitchFamily="1" charset="-128"/>
                <a:cs typeface="Courier New"/>
              </a:rPr>
              <a:t>);</a:t>
            </a:r>
            <a:endParaRPr lang="en-US" sz="1600" b="1" dirty="0">
              <a:solidFill>
                <a:schemeClr val="tx1"/>
              </a:solidFill>
              <a:latin typeface="Courier New"/>
              <a:ea typeface="ＭＳ Ｐゴシック" pitchFamily="1" charset="-128"/>
              <a:cs typeface="Courier New"/>
            </a:endParaRPr>
          </a:p>
          <a:p>
            <a:r>
              <a:rPr lang="en-US" sz="1600" b="1" dirty="0" smtClean="0">
                <a:solidFill>
                  <a:schemeClr val="tx1"/>
                </a:solidFill>
                <a:latin typeface="Courier New"/>
                <a:ea typeface="ＭＳ Ｐゴシック" pitchFamily="1" charset="-128"/>
                <a:cs typeface="Courier New"/>
              </a:rPr>
              <a:t>});</a:t>
            </a:r>
          </a:p>
          <a:p>
            <a:endParaRPr lang="fr-FR" sz="1600" b="1" dirty="0">
              <a:solidFill>
                <a:schemeClr val="tx1"/>
              </a:solidFill>
              <a:latin typeface="Courier New"/>
              <a:ea typeface="ＭＳ Ｐゴシック" pitchFamily="1" charset="-128"/>
              <a:cs typeface="Courier New"/>
            </a:endParaRPr>
          </a:p>
          <a:p>
            <a:r>
              <a:rPr lang="en-US" sz="1600" b="1" dirty="0" err="1" smtClean="0">
                <a:solidFill>
                  <a:schemeClr val="tx1"/>
                </a:solidFill>
                <a:latin typeface="Courier New"/>
                <a:ea typeface="ＭＳ Ｐゴシック" pitchFamily="1" charset="-128"/>
                <a:cs typeface="Courier New"/>
              </a:rPr>
              <a:t>chrome.app.runtime.onRestarted.addListener</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7030A0"/>
                </a:solidFill>
                <a:latin typeface="Courier New"/>
                <a:ea typeface="ＭＳ Ｐゴシック" pitchFamily="1" charset="-128"/>
                <a:cs typeface="Courier New"/>
              </a:rPr>
              <a:t>function</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launchMyApp</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0070C0"/>
                </a:solidFill>
                <a:latin typeface="Courier New"/>
                <a:ea typeface="ＭＳ Ｐゴシック" pitchFamily="1" charset="-128"/>
                <a:cs typeface="Courier New"/>
              </a:rPr>
              <a:t>true</a:t>
            </a:r>
            <a:r>
              <a:rPr lang="en-US" sz="1600" b="1" dirty="0" smtClean="0">
                <a:solidFill>
                  <a:schemeClr val="tx1"/>
                </a:solidFill>
                <a:latin typeface="Courier New"/>
                <a:ea typeface="ＭＳ Ｐゴシック" pitchFamily="1" charset="-128"/>
                <a:cs typeface="Courier New"/>
              </a:rPr>
              <a:t>);</a:t>
            </a:r>
            <a:endParaRPr lang="en-US" sz="1600" b="1" dirty="0">
              <a:solidFill>
                <a:schemeClr val="tx1"/>
              </a:solidFill>
              <a:latin typeface="Courier New"/>
              <a:ea typeface="ＭＳ Ｐゴシック" pitchFamily="1" charset="-128"/>
              <a:cs typeface="Courier New"/>
            </a:endParaRPr>
          </a:p>
          <a:p>
            <a:r>
              <a:rPr lang="en-US" sz="1600" b="1" dirty="0">
                <a:solidFill>
                  <a:schemeClr val="tx1"/>
                </a:solidFill>
                <a:latin typeface="Courier New"/>
                <a:ea typeface="ＭＳ Ｐゴシック" pitchFamily="1" charset="-128"/>
                <a:cs typeface="Courier New"/>
              </a:rPr>
              <a:t>});</a:t>
            </a:r>
          </a:p>
          <a:p>
            <a:endParaRPr lang="fr-FR" sz="1600" b="1" dirty="0" smtClean="0">
              <a:solidFill>
                <a:schemeClr val="tx1"/>
              </a:solidFill>
              <a:latin typeface="Courier New"/>
              <a:ea typeface="ＭＳ Ｐゴシック" pitchFamily="1" charset="-128"/>
              <a:cs typeface="Courier New"/>
            </a:endParaRPr>
          </a:p>
          <a:p>
            <a:r>
              <a:rPr lang="fr-FR" sz="1600" b="1" dirty="0" err="1" smtClean="0">
                <a:solidFill>
                  <a:srgbClr val="7030A0"/>
                </a:solidFill>
                <a:latin typeface="Courier New"/>
                <a:ea typeface="ＭＳ Ｐゴシック" pitchFamily="1" charset="-128"/>
                <a:cs typeface="Courier New"/>
              </a:rPr>
              <a:t>function</a:t>
            </a:r>
            <a:r>
              <a:rPr lang="fr-FR" sz="1600" b="1" dirty="0" smtClean="0">
                <a:solidFill>
                  <a:srgbClr val="7030A0"/>
                </a:solidFill>
                <a:latin typeface="Courier New"/>
                <a:ea typeface="ＭＳ Ｐゴシック" pitchFamily="1" charset="-128"/>
                <a:cs typeface="Courier New"/>
              </a:rPr>
              <a:t> </a:t>
            </a:r>
            <a:r>
              <a:rPr lang="fr-FR" sz="1600" b="1" dirty="0" err="1" smtClean="0">
                <a:solidFill>
                  <a:schemeClr val="tx1"/>
                </a:solidFill>
                <a:latin typeface="Courier New"/>
                <a:ea typeface="ＭＳ Ｐゴシック" pitchFamily="1" charset="-128"/>
                <a:cs typeface="Courier New"/>
              </a:rPr>
              <a:t>launchMyApp</a:t>
            </a:r>
            <a:r>
              <a:rPr lang="fr-FR" sz="1600" b="1" dirty="0" smtClean="0">
                <a:solidFill>
                  <a:schemeClr val="tx1"/>
                </a:solidFill>
                <a:latin typeface="Courier New"/>
                <a:ea typeface="ＭＳ Ｐゴシック" pitchFamily="1" charset="-128"/>
                <a:cs typeface="Courier New"/>
              </a:rPr>
              <a:t>(</a:t>
            </a:r>
            <a:r>
              <a:rPr lang="fr-FR" sz="1600" b="1" dirty="0" err="1" smtClean="0">
                <a:solidFill>
                  <a:schemeClr val="tx1"/>
                </a:solidFill>
                <a:latin typeface="Courier New"/>
                <a:ea typeface="ＭＳ Ｐゴシック" pitchFamily="1" charset="-128"/>
                <a:cs typeface="Courier New"/>
              </a:rPr>
              <a:t>isResumed</a:t>
            </a:r>
            <a:r>
              <a:rPr lang="fr-FR" sz="1600" b="1" dirty="0" smtClean="0">
                <a:solidFill>
                  <a:schemeClr val="tx1"/>
                </a:solidFill>
                <a:latin typeface="Courier New"/>
                <a:ea typeface="ＭＳ Ｐゴシック" pitchFamily="1" charset="-128"/>
                <a:cs typeface="Courier New"/>
              </a:rPr>
              <a:t>) {</a:t>
            </a:r>
          </a:p>
          <a:p>
            <a:r>
              <a:rPr lang="fr-FR" sz="1600" b="1" dirty="0">
                <a:solidFill>
                  <a:schemeClr val="tx1"/>
                </a:solidFill>
                <a:latin typeface="Courier New"/>
                <a:ea typeface="ＭＳ Ｐゴシック" pitchFamily="1" charset="-128"/>
                <a:cs typeface="Courier New"/>
              </a:rPr>
              <a:t> </a:t>
            </a:r>
            <a:r>
              <a:rPr lang="fr-FR" sz="1600" b="1" dirty="0" smtClean="0">
                <a:solidFill>
                  <a:schemeClr val="tx1"/>
                </a:solidFill>
                <a:latin typeface="Courier New"/>
                <a:ea typeface="ＭＳ Ｐゴシック" pitchFamily="1" charset="-128"/>
                <a:cs typeface="Courier New"/>
              </a:rPr>
              <a:t> </a:t>
            </a:r>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Load</a:t>
            </a:r>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things</a:t>
            </a:r>
            <a:r>
              <a:rPr lang="fr-FR" sz="1600" b="1" dirty="0">
                <a:solidFill>
                  <a:srgbClr val="479B8F"/>
                </a:solidFill>
                <a:latin typeface="Courier New"/>
                <a:ea typeface="ＭＳ Ｐゴシック" pitchFamily="1" charset="-128"/>
                <a:cs typeface="Courier New"/>
              </a:rPr>
              <a:t> </a:t>
            </a:r>
            <a:r>
              <a:rPr lang="fr-FR" sz="1600" b="1" dirty="0" smtClean="0">
                <a:solidFill>
                  <a:srgbClr val="479B8F"/>
                </a:solidFill>
                <a:latin typeface="Courier New"/>
                <a:ea typeface="ＭＳ Ｐゴシック" pitchFamily="1" charset="-128"/>
                <a:cs typeface="Courier New"/>
              </a:rPr>
              <a:t>if </a:t>
            </a:r>
            <a:r>
              <a:rPr lang="fr-FR" sz="1600" b="1" dirty="0" err="1" smtClean="0">
                <a:solidFill>
                  <a:srgbClr val="479B8F"/>
                </a:solidFill>
                <a:latin typeface="Courier New"/>
                <a:ea typeface="ＭＳ Ｐゴシック" pitchFamily="1" charset="-128"/>
                <a:cs typeface="Courier New"/>
              </a:rPr>
              <a:t>isResumed</a:t>
            </a:r>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is</a:t>
            </a:r>
            <a:r>
              <a:rPr lang="fr-FR" sz="1600" b="1" dirty="0" smtClean="0">
                <a:solidFill>
                  <a:srgbClr val="479B8F"/>
                </a:solidFill>
                <a:latin typeface="Courier New"/>
                <a:ea typeface="ＭＳ Ｐゴシック" pitchFamily="1" charset="-128"/>
                <a:cs typeface="Courier New"/>
              </a:rPr>
              <a:t> set to </a:t>
            </a:r>
            <a:r>
              <a:rPr lang="fr-FR" sz="1600" b="1" dirty="0" err="1" smtClean="0">
                <a:solidFill>
                  <a:srgbClr val="479B8F"/>
                </a:solidFill>
                <a:latin typeface="Courier New"/>
                <a:ea typeface="ＭＳ Ｐゴシック" pitchFamily="1" charset="-128"/>
                <a:cs typeface="Courier New"/>
              </a:rPr>
              <a:t>true</a:t>
            </a:r>
            <a:endParaRPr lang="fr-FR" sz="1600" b="1" dirty="0" smtClean="0">
              <a:solidFill>
                <a:srgbClr val="479B8F"/>
              </a:solidFill>
              <a:latin typeface="Courier New"/>
              <a:ea typeface="ＭＳ Ｐゴシック" pitchFamily="1" charset="-128"/>
              <a:cs typeface="Courier New"/>
            </a:endParaRPr>
          </a:p>
          <a:p>
            <a:r>
              <a:rPr lang="fr-FR" sz="1600" b="1" dirty="0">
                <a:solidFill>
                  <a:srgbClr val="479B8F"/>
                </a:solidFill>
                <a:latin typeface="Courier New"/>
                <a:ea typeface="ＭＳ Ｐゴシック" pitchFamily="1" charset="-128"/>
                <a:cs typeface="Courier New"/>
              </a:rPr>
              <a:t> </a:t>
            </a:r>
            <a:r>
              <a:rPr lang="fr-FR" sz="1600" b="1" dirty="0" smtClean="0">
                <a:solidFill>
                  <a:srgbClr val="479B8F"/>
                </a:solidFill>
                <a:latin typeface="Courier New"/>
                <a:ea typeface="ＭＳ Ｐゴシック" pitchFamily="1" charset="-128"/>
                <a:cs typeface="Courier New"/>
              </a:rPr>
              <a:t> // Do </a:t>
            </a:r>
            <a:r>
              <a:rPr lang="fr-FR" sz="1600" b="1" dirty="0" err="1" smtClean="0">
                <a:solidFill>
                  <a:srgbClr val="479B8F"/>
                </a:solidFill>
                <a:latin typeface="Courier New"/>
                <a:ea typeface="ＭＳ Ｐゴシック" pitchFamily="1" charset="-128"/>
                <a:cs typeface="Courier New"/>
              </a:rPr>
              <a:t>something</a:t>
            </a:r>
            <a:endParaRPr lang="fr-FR" sz="1600" b="1" dirty="0">
              <a:solidFill>
                <a:srgbClr val="479B8F"/>
              </a:solidFill>
              <a:latin typeface="Courier New"/>
              <a:ea typeface="ＭＳ Ｐゴシック" pitchFamily="1" charset="-128"/>
              <a:cs typeface="Courier New"/>
            </a:endParaRPr>
          </a:p>
          <a:p>
            <a:r>
              <a:rPr lang="fr-FR" sz="1600" b="1" dirty="0" smtClean="0">
                <a:solidFill>
                  <a:schemeClr val="tx1"/>
                </a:solidFill>
                <a:latin typeface="Courier New"/>
                <a:ea typeface="ＭＳ Ｐゴシック" pitchFamily="1" charset="-128"/>
                <a:cs typeface="Courier New"/>
              </a:rPr>
              <a:t>}</a:t>
            </a:r>
            <a:endParaRPr lang="en-US" sz="1600" b="1" dirty="0" smtClean="0">
              <a:solidFill>
                <a:schemeClr val="tx1"/>
              </a:solidFill>
              <a:latin typeface="Courier New"/>
              <a:ea typeface="ＭＳ Ｐゴシック" pitchFamily="1" charset="-128"/>
              <a:cs typeface="Courier New"/>
            </a:endParaRPr>
          </a:p>
        </p:txBody>
      </p:sp>
    </p:spTree>
    <p:extLst>
      <p:ext uri="{BB962C8B-B14F-4D97-AF65-F5344CB8AC3E}">
        <p14:creationId xmlns:p14="http://schemas.microsoft.com/office/powerpoint/2010/main" val="9318069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Chrome.app.window.*</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err="1" smtClean="0">
                <a:ea typeface="ＭＳ Ｐゴシック" pitchFamily="34" charset="-128"/>
              </a:rPr>
              <a:t>Useful</a:t>
            </a:r>
            <a:r>
              <a:rPr lang="fr-FR" sz="3200" dirty="0" smtClean="0">
                <a:ea typeface="ＭＳ Ｐゴシック" pitchFamily="34" charset="-128"/>
              </a:rPr>
              <a:t> to </a:t>
            </a:r>
            <a:r>
              <a:rPr lang="fr-FR" sz="3200" dirty="0" err="1" smtClean="0">
                <a:ea typeface="ＭＳ Ｐゴシック" pitchFamily="34" charset="-128"/>
              </a:rPr>
              <a:t>handle</a:t>
            </a:r>
            <a:r>
              <a:rPr lang="fr-FR" sz="3200" dirty="0" smtClean="0">
                <a:ea typeface="ＭＳ Ｐゴシック" pitchFamily="34" charset="-128"/>
              </a:rPr>
              <a:t> </a:t>
            </a:r>
            <a:r>
              <a:rPr lang="fr-FR" sz="3200" dirty="0" err="1" smtClean="0">
                <a:ea typeface="ＭＳ Ｐゴシック" pitchFamily="34" charset="-128"/>
              </a:rPr>
              <a:t>your</a:t>
            </a:r>
            <a:r>
              <a:rPr lang="fr-FR" sz="3200" dirty="0" smtClean="0">
                <a:ea typeface="ＭＳ Ｐゴシック" pitchFamily="34" charset="-128"/>
              </a:rPr>
              <a:t> </a:t>
            </a:r>
            <a:r>
              <a:rPr lang="fr-FR" sz="3200" dirty="0" err="1" smtClean="0">
                <a:ea typeface="ＭＳ Ｐゴシック" pitchFamily="34" charset="-128"/>
              </a:rPr>
              <a:t>app</a:t>
            </a:r>
            <a:r>
              <a:rPr lang="fr-FR" sz="3200" dirty="0" smtClean="0">
                <a:ea typeface="ＭＳ Ｐゴシック" pitchFamily="34" charset="-128"/>
              </a:rPr>
              <a:t> </a:t>
            </a:r>
            <a:r>
              <a:rPr lang="fr-FR" sz="3200" dirty="0" err="1" smtClean="0">
                <a:ea typeface="ＭＳ Ｐゴシック" pitchFamily="34" charset="-128"/>
              </a:rPr>
              <a:t>window</a:t>
            </a:r>
            <a:endParaRPr lang="fr-FR" sz="3200" dirty="0">
              <a:ea typeface="ＭＳ Ｐゴシック" pitchFamily="34" charset="-128"/>
            </a:endParaRPr>
          </a:p>
          <a:p>
            <a:pPr>
              <a:spcBef>
                <a:spcPts val="600"/>
              </a:spcBef>
            </a:pPr>
            <a:r>
              <a:rPr lang="fr-FR" sz="3200" dirty="0" err="1" smtClean="0">
                <a:ea typeface="ＭＳ Ｐゴシック" pitchFamily="34" charset="-128"/>
              </a:rPr>
              <a:t>We’ll</a:t>
            </a:r>
            <a:r>
              <a:rPr lang="fr-FR" sz="3200" dirty="0" smtClean="0">
                <a:ea typeface="ＭＳ Ｐゴシック" pitchFamily="34" charset="-128"/>
              </a:rPr>
              <a:t> </a:t>
            </a:r>
            <a:r>
              <a:rPr lang="fr-FR" sz="3200" dirty="0" err="1" smtClean="0">
                <a:ea typeface="ＭＳ Ｐゴシック" pitchFamily="34" charset="-128"/>
              </a:rPr>
              <a:t>see</a:t>
            </a:r>
            <a:r>
              <a:rPr lang="fr-FR" sz="3200" dirty="0" smtClean="0">
                <a:ea typeface="ＭＳ Ｐゴシック" pitchFamily="34" charset="-128"/>
              </a:rPr>
              <a:t> the </a:t>
            </a:r>
            <a:r>
              <a:rPr lang="fr-FR" sz="3200" dirty="0" err="1" smtClean="0">
                <a:ea typeface="ＭＳ Ｐゴシック" pitchFamily="34" charset="-128"/>
              </a:rPr>
              <a:t>method</a:t>
            </a:r>
            <a:r>
              <a:rPr lang="fr-FR" sz="3200" dirty="0" smtClean="0">
                <a:ea typeface="ＭＳ Ｐゴシック" pitchFamily="34" charset="-128"/>
              </a:rPr>
              <a:t>:</a:t>
            </a:r>
          </a:p>
          <a:p>
            <a:pPr lvl="1">
              <a:spcBef>
                <a:spcPts val="600"/>
              </a:spcBef>
            </a:pPr>
            <a:r>
              <a:rPr lang="fr-FR" sz="2800" b="1" i="1" dirty="0" err="1" smtClean="0">
                <a:ea typeface="ＭＳ Ｐゴシック" pitchFamily="34" charset="-128"/>
              </a:rPr>
              <a:t>create</a:t>
            </a:r>
            <a:r>
              <a:rPr lang="fr-FR" sz="2800" b="1" i="1" dirty="0" smtClean="0">
                <a:ea typeface="ＭＳ Ｐゴシック" pitchFamily="34" charset="-128"/>
              </a:rPr>
              <a:t>(file, arguments, callback)</a:t>
            </a:r>
          </a:p>
          <a:p>
            <a:pPr lvl="1">
              <a:spcBef>
                <a:spcPts val="600"/>
              </a:spcBef>
            </a:pPr>
            <a:endParaRPr lang="fr-FR" sz="2800" dirty="0">
              <a:ea typeface="ＭＳ Ｐゴシック" pitchFamily="34" charset="-128"/>
            </a:endParaRPr>
          </a:p>
          <a:p>
            <a:pPr>
              <a:spcBef>
                <a:spcPts val="600"/>
              </a:spcBef>
            </a:pPr>
            <a:r>
              <a:rPr lang="fr-FR" sz="3200" dirty="0" err="1" smtClean="0">
                <a:ea typeface="ＭＳ Ｐゴシック" pitchFamily="34" charset="-128"/>
              </a:rPr>
              <a:t>Ability</a:t>
            </a:r>
            <a:r>
              <a:rPr lang="fr-FR" sz="3200" dirty="0" smtClean="0">
                <a:ea typeface="ＭＳ Ｐゴシック" pitchFamily="34" charset="-128"/>
              </a:rPr>
              <a:t> to open one or more </a:t>
            </a:r>
            <a:r>
              <a:rPr lang="fr-FR" sz="3200" dirty="0" err="1" smtClean="0">
                <a:ea typeface="ＭＳ Ｐゴシック" pitchFamily="34" charset="-128"/>
              </a:rPr>
              <a:t>windows</a:t>
            </a:r>
            <a:endParaRPr lang="fr-FR" sz="3200" dirty="0" smtClean="0">
              <a:ea typeface="ＭＳ Ｐゴシック" pitchFamily="34" charset="-128"/>
            </a:endParaRPr>
          </a:p>
          <a:p>
            <a:pPr>
              <a:spcBef>
                <a:spcPts val="600"/>
              </a:spcBef>
            </a:pPr>
            <a:endParaRPr lang="fr-FR" sz="32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2426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Opening</a:t>
            </a:r>
            <a:r>
              <a:rPr lang="fr-FR" dirty="0" smtClean="0">
                <a:ea typeface="ＭＳ Ｐゴシック" pitchFamily="34" charset="-128"/>
              </a:rPr>
              <a:t> a </a:t>
            </a:r>
            <a:r>
              <a:rPr lang="fr-FR" dirty="0" err="1" smtClean="0">
                <a:ea typeface="ＭＳ Ｐゴシック" pitchFamily="34" charset="-128"/>
              </a:rPr>
              <a:t>window</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err="1" smtClean="0">
                <a:ea typeface="ＭＳ Ｐゴシック" pitchFamily="34" charset="-128"/>
              </a:rPr>
              <a:t>Useful</a:t>
            </a:r>
            <a:r>
              <a:rPr lang="fr-FR" sz="3200" dirty="0" smtClean="0">
                <a:ea typeface="ＭＳ Ｐゴシック" pitchFamily="34" charset="-128"/>
              </a:rPr>
              <a:t> </a:t>
            </a:r>
            <a:r>
              <a:rPr lang="fr-FR" sz="3200" dirty="0" err="1" smtClean="0">
                <a:ea typeface="ＭＳ Ｐゴシック" pitchFamily="34" charset="-128"/>
              </a:rPr>
              <a:t>at</a:t>
            </a:r>
            <a:r>
              <a:rPr lang="fr-FR" sz="3200" dirty="0" smtClean="0">
                <a:ea typeface="ＭＳ Ｐゴシック" pitchFamily="34" charset="-128"/>
              </a:rPr>
              <a:t> </a:t>
            </a:r>
            <a:r>
              <a:rPr lang="fr-FR" sz="3200" dirty="0" err="1" smtClean="0">
                <a:ea typeface="ＭＳ Ｐゴシック" pitchFamily="34" charset="-128"/>
              </a:rPr>
              <a:t>your</a:t>
            </a:r>
            <a:r>
              <a:rPr lang="fr-FR" sz="3200" dirty="0" smtClean="0">
                <a:ea typeface="ＭＳ Ｐゴシック" pitchFamily="34" charset="-128"/>
              </a:rPr>
              <a:t> </a:t>
            </a:r>
            <a:r>
              <a:rPr lang="fr-FR" sz="3200" dirty="0" err="1" smtClean="0">
                <a:ea typeface="ＭＳ Ｐゴシック" pitchFamily="34" charset="-128"/>
              </a:rPr>
              <a:t>packaged</a:t>
            </a:r>
            <a:r>
              <a:rPr lang="fr-FR" sz="3200" dirty="0" smtClean="0">
                <a:ea typeface="ＭＳ Ｐゴシック" pitchFamily="34" charset="-128"/>
              </a:rPr>
              <a:t> </a:t>
            </a:r>
            <a:r>
              <a:rPr lang="fr-FR" sz="3200" dirty="0" err="1" smtClean="0">
                <a:ea typeface="ＭＳ Ｐゴシック" pitchFamily="34" charset="-128"/>
              </a:rPr>
              <a:t>app</a:t>
            </a:r>
            <a:r>
              <a:rPr lang="fr-FR" sz="3200" dirty="0" smtClean="0">
                <a:ea typeface="ＭＳ Ｐゴシック" pitchFamily="34" charset="-128"/>
              </a:rPr>
              <a:t> startup:</a:t>
            </a:r>
            <a:endParaRPr lang="fr-FR" sz="32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388" y="1849388"/>
            <a:ext cx="8785225" cy="3024336"/>
          </a:xfrm>
          <a:prstGeom prst="roundRect">
            <a:avLst>
              <a:gd name="adj" fmla="val 9662"/>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a:solidFill>
                  <a:schemeClr val="tx1"/>
                </a:solidFill>
                <a:latin typeface="Courier New"/>
                <a:ea typeface="ＭＳ Ｐゴシック" pitchFamily="1" charset="-128"/>
                <a:cs typeface="Courier New"/>
              </a:rPr>
              <a:t>chrome.app.runtime.onLaunched.addListener</a:t>
            </a:r>
            <a:r>
              <a:rPr lang="en-US" sz="1600" b="1" dirty="0">
                <a:solidFill>
                  <a:schemeClr val="tx1"/>
                </a:solidFill>
                <a:latin typeface="Courier New"/>
                <a:ea typeface="ＭＳ Ｐゴシック" pitchFamily="1" charset="-128"/>
                <a:cs typeface="Courier New"/>
              </a:rPr>
              <a:t>(</a:t>
            </a:r>
            <a:r>
              <a:rPr lang="en-US" sz="1600" b="1" dirty="0">
                <a:solidFill>
                  <a:srgbClr val="7030A0"/>
                </a:solidFill>
                <a:latin typeface="Courier New"/>
                <a:ea typeface="ＭＳ Ｐゴシック" pitchFamily="1" charset="-128"/>
                <a:cs typeface="Courier New"/>
              </a:rPr>
              <a:t>function</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err="1">
                <a:solidFill>
                  <a:schemeClr val="tx1"/>
                </a:solidFill>
                <a:latin typeface="Courier New"/>
                <a:ea typeface="ＭＳ Ｐゴシック" pitchFamily="1" charset="-128"/>
                <a:cs typeface="Courier New"/>
              </a:rPr>
              <a:t>chrome.app.window.create</a:t>
            </a:r>
            <a:r>
              <a:rPr lang="en-US" sz="1600" b="1" dirty="0">
                <a:solidFill>
                  <a:schemeClr val="tx1"/>
                </a:solidFill>
                <a:latin typeface="Courier New"/>
                <a:ea typeface="ＭＳ Ｐゴシック" pitchFamily="1" charset="-128"/>
                <a:cs typeface="Courier New"/>
              </a:rPr>
              <a:t>(</a:t>
            </a:r>
            <a:r>
              <a:rPr lang="en-US" sz="1600" b="1" dirty="0">
                <a:solidFill>
                  <a:srgbClr val="00B050"/>
                </a:solidFill>
                <a:latin typeface="Courier New"/>
                <a:ea typeface="ＭＳ Ｐゴシック" pitchFamily="1" charset="-128"/>
                <a:cs typeface="Courier New"/>
              </a:rPr>
              <a:t>'main.html'</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width: </a:t>
            </a:r>
            <a:r>
              <a:rPr lang="en-US" sz="1600" b="1" dirty="0">
                <a:solidFill>
                  <a:schemeClr val="accent6">
                    <a:lumMod val="75000"/>
                  </a:schemeClr>
                </a:solidFill>
                <a:latin typeface="Courier New"/>
                <a:ea typeface="ＭＳ Ｐゴシック" pitchFamily="1" charset="-128"/>
                <a:cs typeface="Courier New"/>
              </a:rPr>
              <a:t>800</a:t>
            </a:r>
            <a:r>
              <a:rPr lang="en-US" sz="1600" b="1" dirty="0" smtClean="0">
                <a:solidFill>
                  <a:schemeClr val="tx1"/>
                </a:solidFill>
                <a:latin typeface="Courier New"/>
                <a:ea typeface="ＭＳ Ｐゴシック" pitchFamily="1" charset="-128"/>
                <a:cs typeface="Courier New"/>
              </a:rPr>
              <a:t>,</a:t>
            </a:r>
            <a:endParaRPr lang="en-US" sz="1600" b="1" dirty="0">
              <a:solidFill>
                <a:schemeClr val="tx1"/>
              </a:solidFill>
              <a:latin typeface="Courier New"/>
              <a:ea typeface="ＭＳ Ｐゴシック" pitchFamily="1" charset="-128"/>
              <a:cs typeface="Courier New"/>
            </a:endParaRPr>
          </a:p>
          <a:p>
            <a:r>
              <a:rPr lang="en-US" sz="1600" b="1" dirty="0">
                <a:solidFill>
                  <a:schemeClr val="tx1"/>
                </a:solidFill>
                <a:latin typeface="Courier New"/>
                <a:ea typeface="ＭＳ Ｐゴシック" pitchFamily="1" charset="-128"/>
                <a:cs typeface="Courier New"/>
              </a:rPr>
              <a:t>    height: </a:t>
            </a:r>
            <a:r>
              <a:rPr lang="en-US" sz="1600" b="1" dirty="0">
                <a:solidFill>
                  <a:schemeClr val="accent6">
                    <a:lumMod val="75000"/>
                  </a:schemeClr>
                </a:solidFill>
                <a:latin typeface="Courier New"/>
                <a:ea typeface="ＭＳ Ｐゴシック" pitchFamily="1" charset="-128"/>
                <a:cs typeface="Courier New"/>
              </a:rPr>
              <a:t>600</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err="1">
                <a:solidFill>
                  <a:schemeClr val="tx1"/>
                </a:solidFill>
                <a:latin typeface="Courier New"/>
                <a:ea typeface="ＭＳ Ｐゴシック" pitchFamily="1" charset="-128"/>
                <a:cs typeface="Courier New"/>
              </a:rPr>
              <a:t>minWidth</a:t>
            </a:r>
            <a:r>
              <a:rPr lang="en-US" sz="1600" b="1" dirty="0">
                <a:solidFill>
                  <a:schemeClr val="tx1"/>
                </a:solidFill>
                <a:latin typeface="Courier New"/>
                <a:ea typeface="ＭＳ Ｐゴシック" pitchFamily="1" charset="-128"/>
                <a:cs typeface="Courier New"/>
              </a:rPr>
              <a:t>: </a:t>
            </a:r>
            <a:r>
              <a:rPr lang="en-US" sz="1600" b="1" dirty="0">
                <a:solidFill>
                  <a:schemeClr val="accent6">
                    <a:lumMod val="75000"/>
                  </a:schemeClr>
                </a:solidFill>
                <a:latin typeface="Courier New"/>
                <a:ea typeface="ＭＳ Ｐゴシック" pitchFamily="1" charset="-128"/>
                <a:cs typeface="Courier New"/>
              </a:rPr>
              <a:t>800</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err="1">
                <a:solidFill>
                  <a:schemeClr val="tx1"/>
                </a:solidFill>
                <a:latin typeface="Courier New"/>
                <a:ea typeface="ＭＳ Ｐゴシック" pitchFamily="1" charset="-128"/>
                <a:cs typeface="Courier New"/>
              </a:rPr>
              <a:t>minHeight</a:t>
            </a:r>
            <a:r>
              <a:rPr lang="en-US" sz="1600" b="1" dirty="0">
                <a:solidFill>
                  <a:schemeClr val="tx1"/>
                </a:solidFill>
                <a:latin typeface="Courier New"/>
                <a:ea typeface="ＭＳ Ｐゴシック" pitchFamily="1" charset="-128"/>
                <a:cs typeface="Courier New"/>
              </a:rPr>
              <a:t>: </a:t>
            </a:r>
            <a:r>
              <a:rPr lang="en-US" sz="1600" b="1" dirty="0" smtClean="0">
                <a:solidFill>
                  <a:schemeClr val="accent6">
                    <a:lumMod val="75000"/>
                  </a:schemeClr>
                </a:solidFill>
                <a:latin typeface="Courier New"/>
                <a:ea typeface="ＭＳ Ｐゴシック" pitchFamily="1" charset="-128"/>
                <a:cs typeface="Courier New"/>
              </a:rPr>
              <a:t>600</a:t>
            </a:r>
            <a:endParaRPr lang="en-US" sz="1600" b="1" dirty="0">
              <a:solidFill>
                <a:schemeClr val="tx1"/>
              </a:solidFill>
              <a:latin typeface="Courier New"/>
              <a:ea typeface="ＭＳ Ｐゴシック" pitchFamily="1" charset="-128"/>
              <a:cs typeface="Courier New"/>
            </a:endParaRPr>
          </a:p>
          <a:p>
            <a:r>
              <a:rPr lang="en-US" sz="1600" b="1" dirty="0" smtClean="0">
                <a:solidFill>
                  <a:schemeClr val="tx1"/>
                </a:solidFill>
                <a:latin typeface="Courier New"/>
                <a:ea typeface="ＭＳ Ｐゴシック" pitchFamily="1" charset="-128"/>
                <a:cs typeface="Courier New"/>
              </a:rPr>
              <a:t>  }, </a:t>
            </a:r>
          </a:p>
          <a:p>
            <a:r>
              <a:rPr lang="en-US" sz="1600" b="1" dirty="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rPr>
              <a:t> </a:t>
            </a:r>
            <a:r>
              <a:rPr lang="en-US" sz="1600" b="1" dirty="0" smtClean="0">
                <a:solidFill>
                  <a:srgbClr val="7030A0"/>
                </a:solidFill>
                <a:latin typeface="Courier New"/>
                <a:ea typeface="ＭＳ Ｐゴシック" pitchFamily="1" charset="-128"/>
                <a:cs typeface="Courier New"/>
              </a:rPr>
              <a:t>function</a:t>
            </a:r>
            <a:r>
              <a:rPr lang="en-US" sz="1600" b="1" dirty="0" smtClean="0">
                <a:solidFill>
                  <a:schemeClr val="tx1"/>
                </a:solidFill>
                <a:latin typeface="Courier New"/>
                <a:ea typeface="ＭＳ Ｐゴシック" pitchFamily="1" charset="-128"/>
                <a:cs typeface="Courier New"/>
              </a:rPr>
              <a:t>(</a:t>
            </a:r>
            <a:r>
              <a:rPr lang="en-US" sz="1600" b="1" dirty="0" err="1" smtClean="0">
                <a:solidFill>
                  <a:schemeClr val="tx1"/>
                </a:solidFill>
                <a:latin typeface="Courier New"/>
                <a:ea typeface="ＭＳ Ｐゴシック" pitchFamily="1" charset="-128"/>
                <a:cs typeface="Courier New"/>
              </a:rPr>
              <a:t>window_created</a:t>
            </a:r>
            <a:r>
              <a:rPr lang="en-US" sz="1600" b="1" dirty="0" smtClean="0">
                <a:solidFill>
                  <a:schemeClr val="tx1"/>
                </a:solidFill>
                <a:latin typeface="Courier New"/>
                <a:ea typeface="ＭＳ Ｐゴシック" pitchFamily="1" charset="-128"/>
                <a:cs typeface="Courier New"/>
              </a:rPr>
              <a:t>) { </a:t>
            </a:r>
          </a:p>
          <a:p>
            <a:r>
              <a:rPr lang="en-US" sz="1600" b="1" dirty="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rPr>
              <a:t>console.log(</a:t>
            </a:r>
            <a:r>
              <a:rPr lang="en-US" sz="1600" b="1" dirty="0" err="1" smtClean="0">
                <a:solidFill>
                  <a:schemeClr val="tx1"/>
                </a:solidFill>
                <a:latin typeface="Courier New"/>
                <a:ea typeface="ＭＳ Ｐゴシック" pitchFamily="1" charset="-128"/>
                <a:cs typeface="Courier New"/>
              </a:rPr>
              <a:t>window_created</a:t>
            </a:r>
            <a:r>
              <a:rPr lang="en-US" sz="1600" b="1" dirty="0" smtClean="0">
                <a:solidFill>
                  <a:schemeClr val="tx1"/>
                </a:solidFill>
                <a:latin typeface="Courier New"/>
                <a:ea typeface="ＭＳ Ｐゴシック" pitchFamily="1" charset="-128"/>
                <a:cs typeface="Courier New"/>
              </a:rPr>
              <a:t>) </a:t>
            </a:r>
          </a:p>
          <a:p>
            <a:r>
              <a:rPr lang="en-US" sz="1600" b="1" dirty="0" smtClean="0">
                <a:solidFill>
                  <a:schemeClr val="tx1"/>
                </a:solidFill>
                <a:latin typeface="Courier New"/>
                <a:ea typeface="ＭＳ Ｐゴシック" pitchFamily="1" charset="-128"/>
                <a:cs typeface="Courier New"/>
              </a:rPr>
              <a:t>  });</a:t>
            </a:r>
            <a:endParaRPr lang="en-US" sz="1600" b="1" dirty="0">
              <a:solidFill>
                <a:schemeClr val="tx1"/>
              </a:solidFill>
              <a:latin typeface="Courier New"/>
              <a:ea typeface="ＭＳ Ｐゴシック" pitchFamily="1" charset="-128"/>
              <a:cs typeface="Courier New"/>
            </a:endParaRPr>
          </a:p>
          <a:p>
            <a:r>
              <a:rPr lang="en-US" sz="1600" b="1" dirty="0">
                <a:solidFill>
                  <a:schemeClr val="tx1"/>
                </a:solidFill>
                <a:latin typeface="Courier New"/>
                <a:ea typeface="ＭＳ Ｐゴシック" pitchFamily="1" charset="-128"/>
                <a:cs typeface="Courier New"/>
              </a:rPr>
              <a:t>});</a:t>
            </a:r>
            <a:endParaRPr lang="en-US" sz="1600" b="1" dirty="0" smtClean="0">
              <a:solidFill>
                <a:schemeClr val="tx1"/>
              </a:solidFill>
              <a:latin typeface="Courier New"/>
              <a:ea typeface="ＭＳ Ｐゴシック" pitchFamily="1" charset="-128"/>
              <a:cs typeface="Courier New"/>
            </a:endParaRPr>
          </a:p>
        </p:txBody>
      </p:sp>
    </p:spTree>
    <p:extLst>
      <p:ext uri="{BB962C8B-B14F-4D97-AF65-F5344CB8AC3E}">
        <p14:creationId xmlns:p14="http://schemas.microsoft.com/office/powerpoint/2010/main" val="36724800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Other</a:t>
            </a:r>
            <a:r>
              <a:rPr lang="fr-FR" dirty="0" smtClean="0">
                <a:ea typeface="ＭＳ Ｐゴシック" pitchFamily="34" charset="-128"/>
              </a:rPr>
              <a:t> APIs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err="1" smtClean="0">
                <a:ea typeface="ＭＳ Ｐゴシック" pitchFamily="34" charset="-128"/>
              </a:rPr>
              <a:t>Chrome.app</a:t>
            </a:r>
            <a:r>
              <a:rPr lang="fr-FR" sz="3200" dirty="0" smtClean="0">
                <a:ea typeface="ＭＳ Ｐゴシック" pitchFamily="34" charset="-128"/>
              </a:rPr>
              <a:t> </a:t>
            </a:r>
            <a:r>
              <a:rPr lang="fr-FR" sz="3200" dirty="0" err="1" smtClean="0">
                <a:ea typeface="ＭＳ Ｐゴシック" pitchFamily="34" charset="-128"/>
              </a:rPr>
              <a:t>is</a:t>
            </a:r>
            <a:r>
              <a:rPr lang="fr-FR" sz="3200" dirty="0" smtClean="0">
                <a:ea typeface="ＭＳ Ｐゴシック" pitchFamily="34" charset="-128"/>
              </a:rPr>
              <a:t> </a:t>
            </a:r>
            <a:r>
              <a:rPr lang="fr-FR" sz="3200" dirty="0" err="1" smtClean="0">
                <a:ea typeface="ＭＳ Ｐゴシック" pitchFamily="34" charset="-128"/>
              </a:rPr>
              <a:t>sufficient</a:t>
            </a:r>
            <a:r>
              <a:rPr lang="fr-FR" sz="3200" dirty="0" smtClean="0">
                <a:ea typeface="ＭＳ Ｐゴシック" pitchFamily="34" charset="-128"/>
              </a:rPr>
              <a:t> to </a:t>
            </a:r>
            <a:r>
              <a:rPr lang="fr-FR" sz="3200" dirty="0" err="1" smtClean="0">
                <a:ea typeface="ＭＳ Ｐゴシック" pitchFamily="34" charset="-128"/>
              </a:rPr>
              <a:t>handle</a:t>
            </a:r>
            <a:r>
              <a:rPr lang="fr-FR" sz="3200" dirty="0" smtClean="0">
                <a:ea typeface="ＭＳ Ｐゴシック" pitchFamily="34" charset="-128"/>
              </a:rPr>
              <a:t> </a:t>
            </a:r>
            <a:r>
              <a:rPr lang="fr-FR" sz="3200" dirty="0" err="1" smtClean="0">
                <a:ea typeface="ＭＳ Ｐゴシック" pitchFamily="34" charset="-128"/>
              </a:rPr>
              <a:t>your</a:t>
            </a:r>
            <a:r>
              <a:rPr lang="fr-FR" sz="3200" dirty="0" smtClean="0">
                <a:ea typeface="ＭＳ Ｐゴシック" pitchFamily="34" charset="-128"/>
              </a:rPr>
              <a:t> </a:t>
            </a:r>
            <a:r>
              <a:rPr lang="fr-FR" sz="3200" dirty="0" err="1" smtClean="0">
                <a:ea typeface="ＭＳ Ｐゴシック" pitchFamily="34" charset="-128"/>
              </a:rPr>
              <a:t>app</a:t>
            </a:r>
            <a:endParaRPr lang="fr-FR" sz="3200" dirty="0" smtClean="0">
              <a:ea typeface="ＭＳ Ｐゴシック" pitchFamily="34" charset="-128"/>
            </a:endParaRPr>
          </a:p>
          <a:p>
            <a:pPr>
              <a:spcBef>
                <a:spcPts val="600"/>
              </a:spcBef>
            </a:pPr>
            <a:r>
              <a:rPr lang="fr-FR" sz="3200" dirty="0" err="1" smtClean="0">
                <a:ea typeface="ＭＳ Ｐゴシック" pitchFamily="34" charset="-128"/>
              </a:rPr>
              <a:t>Let’s</a:t>
            </a:r>
            <a:r>
              <a:rPr lang="fr-FR" sz="3200" dirty="0" smtClean="0">
                <a:ea typeface="ＭＳ Ｐゴシック" pitchFamily="34" charset="-128"/>
              </a:rPr>
              <a:t> </a:t>
            </a:r>
            <a:r>
              <a:rPr lang="fr-FR" sz="3200" dirty="0" err="1" smtClean="0">
                <a:ea typeface="ＭＳ Ｐゴシック" pitchFamily="34" charset="-128"/>
              </a:rPr>
              <a:t>interact</a:t>
            </a:r>
            <a:r>
              <a:rPr lang="fr-FR" sz="3200" dirty="0" smtClean="0">
                <a:ea typeface="ＭＳ Ｐゴシック" pitchFamily="34" charset="-128"/>
              </a:rPr>
              <a:t> a </a:t>
            </a:r>
            <a:r>
              <a:rPr lang="fr-FR" sz="3200" dirty="0" err="1" smtClean="0">
                <a:ea typeface="ＭＳ Ｐゴシック" pitchFamily="34" charset="-128"/>
              </a:rPr>
              <a:t>little</a:t>
            </a:r>
            <a:r>
              <a:rPr lang="fr-FR" sz="3200" dirty="0" smtClean="0">
                <a:ea typeface="ＭＳ Ｐゴシック" pitchFamily="34" charset="-128"/>
              </a:rPr>
              <a:t> more </a:t>
            </a:r>
            <a:r>
              <a:rPr lang="fr-FR" sz="3200" dirty="0" err="1" smtClean="0">
                <a:ea typeface="ＭＳ Ｐゴシック" pitchFamily="34" charset="-128"/>
              </a:rPr>
              <a:t>with</a:t>
            </a:r>
            <a:r>
              <a:rPr lang="fr-FR" sz="3200" dirty="0" smtClean="0">
                <a:ea typeface="ＭＳ Ｐゴシック" pitchFamily="34" charset="-128"/>
              </a:rPr>
              <a:t> browser!</a:t>
            </a:r>
          </a:p>
          <a:p>
            <a:pPr>
              <a:spcBef>
                <a:spcPts val="600"/>
              </a:spcBef>
            </a:pPr>
            <a:endParaRPr lang="fr-FR" sz="3200" dirty="0">
              <a:ea typeface="ＭＳ Ｐゴシック" pitchFamily="34" charset="-128"/>
            </a:endParaRPr>
          </a:p>
          <a:p>
            <a:pPr>
              <a:spcBef>
                <a:spcPts val="600"/>
              </a:spcBef>
            </a:pPr>
            <a:r>
              <a:rPr lang="fr-FR" sz="3200" dirty="0" err="1" smtClean="0">
                <a:ea typeface="ＭＳ Ｐゴシック" pitchFamily="34" charset="-128"/>
              </a:rPr>
              <a:t>We’ll</a:t>
            </a:r>
            <a:r>
              <a:rPr lang="fr-FR" sz="3200" dirty="0" smtClean="0">
                <a:ea typeface="ＭＳ Ｐゴシック" pitchFamily="34" charset="-128"/>
              </a:rPr>
              <a:t> </a:t>
            </a:r>
            <a:r>
              <a:rPr lang="fr-FR" sz="3200" dirty="0" err="1" smtClean="0">
                <a:ea typeface="ＭＳ Ｐゴシック" pitchFamily="34" charset="-128"/>
              </a:rPr>
              <a:t>see</a:t>
            </a:r>
            <a:r>
              <a:rPr lang="fr-FR" sz="3200" dirty="0" smtClean="0">
                <a:ea typeface="ＭＳ Ｐゴシック" pitchFamily="34" charset="-128"/>
              </a:rPr>
              <a:t> the </a:t>
            </a:r>
            <a:r>
              <a:rPr lang="fr-FR" sz="3200" dirty="0" err="1" smtClean="0">
                <a:ea typeface="ＭＳ Ｐゴシック" pitchFamily="34" charset="-128"/>
              </a:rPr>
              <a:t>following</a:t>
            </a:r>
            <a:r>
              <a:rPr lang="fr-FR" sz="3200" dirty="0" smtClean="0">
                <a:ea typeface="ＭＳ Ｐゴシック" pitchFamily="34" charset="-128"/>
              </a:rPr>
              <a:t> APIs:</a:t>
            </a:r>
          </a:p>
          <a:p>
            <a:pPr lvl="1">
              <a:spcBef>
                <a:spcPts val="600"/>
              </a:spcBef>
            </a:pPr>
            <a:r>
              <a:rPr lang="fr-FR" sz="2800" dirty="0" err="1" smtClean="0">
                <a:ea typeface="ＭＳ Ｐゴシック" pitchFamily="34" charset="-128"/>
              </a:rPr>
              <a:t>chrome.storage</a:t>
            </a:r>
            <a:endParaRPr lang="fr-FR" sz="2800" dirty="0" smtClean="0">
              <a:ea typeface="ＭＳ Ｐゴシック" pitchFamily="34" charset="-128"/>
            </a:endParaRPr>
          </a:p>
          <a:p>
            <a:pPr lvl="1">
              <a:spcBef>
                <a:spcPts val="600"/>
              </a:spcBef>
            </a:pPr>
            <a:r>
              <a:rPr lang="fr-FR" sz="2800" dirty="0" err="1" smtClean="0">
                <a:ea typeface="ＭＳ Ｐゴシック" pitchFamily="34" charset="-128"/>
              </a:rPr>
              <a:t>chrome.bookmarks</a:t>
            </a:r>
            <a:endParaRPr lang="fr-FR" sz="2800" dirty="0" smtClean="0">
              <a:ea typeface="ＭＳ Ｐゴシック" pitchFamily="34" charset="-128"/>
            </a:endParaRPr>
          </a:p>
          <a:p>
            <a:pPr lvl="1">
              <a:spcBef>
                <a:spcPts val="600"/>
              </a:spcBef>
            </a:pPr>
            <a:r>
              <a:rPr lang="fr-FR" sz="2800" dirty="0" smtClean="0">
                <a:ea typeface="ＭＳ Ｐゴシック" pitchFamily="34" charset="-128"/>
              </a:rPr>
              <a:t>chrome.i18n</a:t>
            </a:r>
          </a:p>
          <a:p>
            <a:pPr>
              <a:spcBef>
                <a:spcPts val="600"/>
              </a:spcBef>
            </a:pPr>
            <a:endParaRPr lang="fr-FR" sz="32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4989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Chrome.storage</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smtClean="0">
                <a:ea typeface="ＭＳ Ｐゴシック" pitchFamily="34" charset="-128"/>
              </a:rPr>
              <a:t>Access browser local </a:t>
            </a:r>
            <a:r>
              <a:rPr lang="fr-FR" sz="3200" dirty="0" err="1" smtClean="0">
                <a:ea typeface="ＭＳ Ｐゴシック" pitchFamily="34" charset="-128"/>
              </a:rPr>
              <a:t>storage</a:t>
            </a:r>
            <a:endParaRPr lang="fr-FR" sz="3200" dirty="0" smtClean="0">
              <a:ea typeface="ＭＳ Ｐゴシック" pitchFamily="34" charset="-128"/>
            </a:endParaRPr>
          </a:p>
          <a:p>
            <a:pPr lvl="1">
              <a:spcBef>
                <a:spcPts val="600"/>
              </a:spcBef>
            </a:pPr>
            <a:r>
              <a:rPr lang="fr-FR" sz="2800" dirty="0" smtClean="0">
                <a:ea typeface="ＭＳ Ｐゴシック" pitchFamily="34" charset="-128"/>
              </a:rPr>
              <a:t>Can </a:t>
            </a:r>
            <a:r>
              <a:rPr lang="fr-FR" sz="2800" dirty="0" err="1" smtClean="0">
                <a:ea typeface="ＭＳ Ｐゴシック" pitchFamily="34" charset="-128"/>
              </a:rPr>
              <a:t>also</a:t>
            </a:r>
            <a:r>
              <a:rPr lang="fr-FR" sz="2800" dirty="0" smtClean="0">
                <a:ea typeface="ＭＳ Ｐゴシック" pitchFamily="34" charset="-128"/>
              </a:rPr>
              <a:t> use Chrome </a:t>
            </a:r>
            <a:r>
              <a:rPr lang="fr-FR" sz="2800" dirty="0" err="1" smtClean="0">
                <a:ea typeface="ＭＳ Ｐゴシック" pitchFamily="34" charset="-128"/>
              </a:rPr>
              <a:t>sync</a:t>
            </a:r>
            <a:endParaRPr lang="fr-FR" sz="2800" dirty="0" smtClean="0">
              <a:ea typeface="ＭＳ Ｐゴシック" pitchFamily="34" charset="-128"/>
            </a:endParaRPr>
          </a:p>
          <a:p>
            <a:pPr>
              <a:spcBef>
                <a:spcPts val="600"/>
              </a:spcBef>
            </a:pPr>
            <a:endParaRPr lang="fr-FR" sz="3200" dirty="0" smtClean="0">
              <a:ea typeface="ＭＳ Ｐゴシック" pitchFamily="34" charset="-128"/>
            </a:endParaRPr>
          </a:p>
          <a:p>
            <a:pPr>
              <a:spcBef>
                <a:spcPts val="600"/>
              </a:spcBef>
            </a:pPr>
            <a:r>
              <a:rPr lang="fr-FR" sz="3200" dirty="0" err="1" smtClean="0">
                <a:ea typeface="ＭＳ Ｐゴシック" pitchFamily="34" charset="-128"/>
              </a:rPr>
              <a:t>Need</a:t>
            </a:r>
            <a:r>
              <a:rPr lang="fr-FR" sz="3200" dirty="0" smtClean="0">
                <a:ea typeface="ＭＳ Ｐゴシック" pitchFamily="34" charset="-128"/>
              </a:rPr>
              <a:t> permission ‘</a:t>
            </a:r>
            <a:r>
              <a:rPr lang="fr-FR" sz="3200" dirty="0" err="1" smtClean="0">
                <a:ea typeface="ＭＳ Ｐゴシック" pitchFamily="34" charset="-128"/>
              </a:rPr>
              <a:t>storage</a:t>
            </a:r>
            <a:r>
              <a:rPr lang="fr-FR" sz="3200" dirty="0" smtClean="0">
                <a:ea typeface="ＭＳ Ｐゴシック" pitchFamily="34" charset="-128"/>
              </a:rPr>
              <a:t>’ in </a:t>
            </a:r>
            <a:r>
              <a:rPr lang="fr-FR" sz="3200" dirty="0" err="1" smtClean="0">
                <a:ea typeface="ＭＳ Ｐゴシック" pitchFamily="34" charset="-128"/>
              </a:rPr>
              <a:t>manifest</a:t>
            </a:r>
            <a:endParaRPr lang="fr-FR" sz="3200" dirty="0" smtClean="0">
              <a:ea typeface="ＭＳ Ｐゴシック" pitchFamily="34" charset="-128"/>
            </a:endParaRPr>
          </a:p>
          <a:p>
            <a:pPr lvl="1">
              <a:spcBef>
                <a:spcPts val="600"/>
              </a:spcBef>
            </a:pPr>
            <a:r>
              <a:rPr lang="fr-FR" sz="2800" dirty="0" smtClean="0">
                <a:ea typeface="ＭＳ Ｐゴシック" pitchFamily="34" charset="-128"/>
              </a:rPr>
              <a:t>You </a:t>
            </a:r>
            <a:r>
              <a:rPr lang="fr-FR" sz="2800" dirty="0" err="1" smtClean="0">
                <a:ea typeface="ＭＳ Ｐゴシック" pitchFamily="34" charset="-128"/>
              </a:rPr>
              <a:t>can</a:t>
            </a:r>
            <a:r>
              <a:rPr lang="fr-FR" sz="2800" dirty="0" smtClean="0">
                <a:ea typeface="ＭＳ Ｐゴシック" pitchFamily="34" charset="-128"/>
              </a:rPr>
              <a:t> </a:t>
            </a:r>
            <a:r>
              <a:rPr lang="fr-FR" sz="2800" dirty="0" err="1" smtClean="0">
                <a:ea typeface="ＭＳ Ｐゴシック" pitchFamily="34" charset="-128"/>
              </a:rPr>
              <a:t>also</a:t>
            </a:r>
            <a:r>
              <a:rPr lang="fr-FR" sz="2800" dirty="0" smtClean="0">
                <a:ea typeface="ＭＳ Ｐゴシック" pitchFamily="34" charset="-128"/>
              </a:rPr>
              <a:t> </a:t>
            </a:r>
            <a:r>
              <a:rPr lang="fr-FR" sz="2800" dirty="0" err="1" smtClean="0">
                <a:ea typeface="ＭＳ Ｐゴシック" pitchFamily="34" charset="-128"/>
              </a:rPr>
              <a:t>ask</a:t>
            </a:r>
            <a:r>
              <a:rPr lang="fr-FR" sz="2800" dirty="0" smtClean="0">
                <a:ea typeface="ＭＳ Ｐゴシック" pitchFamily="34" charset="-128"/>
              </a:rPr>
              <a:t> for ‘</a:t>
            </a:r>
            <a:r>
              <a:rPr lang="fr-FR" sz="2800" dirty="0" err="1" smtClean="0">
                <a:ea typeface="ＭＳ Ｐゴシック" pitchFamily="34" charset="-128"/>
              </a:rPr>
              <a:t>unlimitedStorage</a:t>
            </a:r>
            <a:r>
              <a:rPr lang="fr-FR" sz="2800" dirty="0" smtClean="0">
                <a:ea typeface="ＭＳ Ｐゴシック" pitchFamily="34" charset="-128"/>
              </a:rPr>
              <a:t>’</a:t>
            </a:r>
          </a:p>
          <a:p>
            <a:pPr lvl="1">
              <a:spcBef>
                <a:spcPts val="600"/>
              </a:spcBef>
            </a:pPr>
            <a:endParaRPr lang="fr-FR" sz="2800" dirty="0">
              <a:ea typeface="ＭＳ Ｐゴシック" pitchFamily="34" charset="-128"/>
            </a:endParaRPr>
          </a:p>
          <a:p>
            <a:pPr>
              <a:spcBef>
                <a:spcPts val="600"/>
              </a:spcBef>
            </a:pPr>
            <a:r>
              <a:rPr lang="fr-FR" sz="3200" dirty="0" smtClean="0">
                <a:ea typeface="ＭＳ Ｐゴシック" pitchFamily="34" charset="-128"/>
              </a:rPr>
              <a:t>Store data to </a:t>
            </a:r>
            <a:r>
              <a:rPr lang="fr-FR" sz="3200" dirty="0" err="1" smtClean="0">
                <a:ea typeface="ＭＳ Ｐゴシック" pitchFamily="34" charset="-128"/>
              </a:rPr>
              <a:t>persist</a:t>
            </a:r>
            <a:r>
              <a:rPr lang="fr-FR" sz="3200" dirty="0" smtClean="0">
                <a:ea typeface="ＭＳ Ｐゴシック" pitchFamily="34" charset="-128"/>
              </a:rPr>
              <a:t> state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9350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Chrome.storage</a:t>
            </a:r>
            <a:r>
              <a:rPr lang="fr-FR" dirty="0" smtClean="0">
                <a:ea typeface="ＭＳ Ｐゴシック" pitchFamily="34" charset="-128"/>
              </a:rPr>
              <a:t> </a:t>
            </a:r>
            <a:r>
              <a:rPr lang="fr-FR" dirty="0" err="1" smtClean="0">
                <a:ea typeface="ＭＳ Ｐゴシック" pitchFamily="34" charset="-128"/>
              </a:rPr>
              <a:t>example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388" y="1129308"/>
            <a:ext cx="8785225" cy="3744416"/>
          </a:xfrm>
          <a:prstGeom prst="roundRect">
            <a:avLst>
              <a:gd name="adj" fmla="val 9662"/>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479B8F"/>
                </a:solidFill>
                <a:latin typeface="Courier New"/>
                <a:ea typeface="ＭＳ Ｐゴシック" pitchFamily="1" charset="-128"/>
                <a:cs typeface="Courier New"/>
              </a:rPr>
              <a:t>// ...</a:t>
            </a:r>
          </a:p>
          <a:p>
            <a:endParaRPr lang="fr-FR" sz="1600" b="1" dirty="0" smtClean="0">
              <a:solidFill>
                <a:srgbClr val="7030A0"/>
              </a:solidFill>
              <a:latin typeface="Courier New"/>
              <a:ea typeface="ＭＳ Ｐゴシック" pitchFamily="1" charset="-128"/>
              <a:cs typeface="Courier New"/>
            </a:endParaRPr>
          </a:p>
          <a:p>
            <a:r>
              <a:rPr lang="fr-FR" sz="1600" b="1" dirty="0" err="1" smtClean="0">
                <a:solidFill>
                  <a:srgbClr val="7030A0"/>
                </a:solidFill>
                <a:latin typeface="Courier New"/>
                <a:ea typeface="ＭＳ Ｐゴシック" pitchFamily="1" charset="-128"/>
                <a:cs typeface="Courier New"/>
              </a:rPr>
              <a:t>function</a:t>
            </a:r>
            <a:r>
              <a:rPr lang="fr-FR" sz="1600" b="1" dirty="0" smtClean="0">
                <a:solidFill>
                  <a:srgbClr val="7030A0"/>
                </a:solidFill>
                <a:latin typeface="Courier New"/>
                <a:ea typeface="ＭＳ Ｐゴシック" pitchFamily="1" charset="-128"/>
                <a:cs typeface="Courier New"/>
              </a:rPr>
              <a:t> </a:t>
            </a:r>
            <a:r>
              <a:rPr lang="fr-FR" sz="1600" b="1" dirty="0" err="1" smtClean="0">
                <a:solidFill>
                  <a:schemeClr val="tx1"/>
                </a:solidFill>
                <a:latin typeface="Courier New"/>
                <a:ea typeface="ＭＳ Ｐゴシック" pitchFamily="1" charset="-128"/>
                <a:cs typeface="Courier New"/>
              </a:rPr>
              <a:t>saveChanges</a:t>
            </a:r>
            <a:r>
              <a:rPr lang="fr-FR" sz="1600" b="1" dirty="0" smtClean="0">
                <a:solidFill>
                  <a:schemeClr val="tx1"/>
                </a:solidFill>
                <a:latin typeface="Courier New"/>
                <a:ea typeface="ＭＳ Ｐゴシック" pitchFamily="1" charset="-128"/>
                <a:cs typeface="Courier New"/>
              </a:rPr>
              <a:t>() {</a:t>
            </a:r>
          </a:p>
          <a:p>
            <a:r>
              <a:rPr lang="fr-FR" sz="1600" b="1" dirty="0">
                <a:solidFill>
                  <a:schemeClr val="tx1"/>
                </a:solidFill>
                <a:latin typeface="Courier New"/>
                <a:ea typeface="ＭＳ Ｐゴシック" pitchFamily="1" charset="-128"/>
                <a:cs typeface="Courier New"/>
              </a:rPr>
              <a:t> </a:t>
            </a:r>
            <a:r>
              <a:rPr lang="fr-FR" sz="1600" b="1" dirty="0" smtClean="0">
                <a:solidFill>
                  <a:schemeClr val="tx1"/>
                </a:solidFill>
                <a:latin typeface="Courier New"/>
                <a:ea typeface="ＭＳ Ｐゴシック" pitchFamily="1" charset="-128"/>
                <a:cs typeface="Courier New"/>
              </a:rPr>
              <a:t> </a:t>
            </a:r>
            <a:r>
              <a:rPr lang="fr-FR" sz="1600" b="1" dirty="0" smtClean="0">
                <a:solidFill>
                  <a:srgbClr val="7030A0"/>
                </a:solidFill>
                <a:latin typeface="Courier New"/>
                <a:ea typeface="ＭＳ Ｐゴシック" pitchFamily="1" charset="-128"/>
                <a:cs typeface="Courier New"/>
              </a:rPr>
              <a:t>var</a:t>
            </a:r>
            <a:r>
              <a:rPr lang="fr-FR" sz="1600" b="1" dirty="0" smtClean="0">
                <a:solidFill>
                  <a:schemeClr val="tx1"/>
                </a:solidFill>
                <a:latin typeface="Courier New"/>
                <a:ea typeface="ＭＳ Ｐゴシック" pitchFamily="1" charset="-128"/>
                <a:cs typeface="Courier New"/>
              </a:rPr>
              <a:t> </a:t>
            </a:r>
            <a:r>
              <a:rPr lang="fr-FR" sz="1600" b="1" dirty="0" err="1" smtClean="0">
                <a:solidFill>
                  <a:schemeClr val="tx1"/>
                </a:solidFill>
                <a:latin typeface="Courier New"/>
                <a:ea typeface="ＭＳ Ｐゴシック" pitchFamily="1" charset="-128"/>
                <a:cs typeface="Courier New"/>
              </a:rPr>
              <a:t>text</a:t>
            </a:r>
            <a:r>
              <a:rPr lang="fr-FR" sz="1600" b="1" dirty="0" smtClean="0">
                <a:solidFill>
                  <a:schemeClr val="tx1"/>
                </a:solidFill>
                <a:latin typeface="Courier New"/>
                <a:ea typeface="ＭＳ Ｐゴシック" pitchFamily="1" charset="-128"/>
                <a:cs typeface="Courier New"/>
              </a:rPr>
              <a:t> = </a:t>
            </a:r>
            <a:r>
              <a:rPr lang="fr-FR" sz="1600" b="1" dirty="0" err="1" smtClean="0">
                <a:solidFill>
                  <a:schemeClr val="tx1"/>
                </a:solidFill>
                <a:latin typeface="Courier New"/>
                <a:ea typeface="ＭＳ Ｐゴシック" pitchFamily="1" charset="-128"/>
                <a:cs typeface="Courier New"/>
              </a:rPr>
              <a:t>document.getElementById</a:t>
            </a:r>
            <a:r>
              <a:rPr lang="fr-FR" sz="1600" b="1" dirty="0" smtClean="0">
                <a:solidFill>
                  <a:schemeClr val="tx1"/>
                </a:solidFill>
                <a:latin typeface="Courier New"/>
                <a:ea typeface="ＭＳ Ｐゴシック" pitchFamily="1" charset="-128"/>
                <a:cs typeface="Courier New"/>
              </a:rPr>
              <a:t>(</a:t>
            </a:r>
            <a:r>
              <a:rPr lang="fr-FR" sz="1600" b="1" dirty="0" smtClean="0">
                <a:solidFill>
                  <a:srgbClr val="00B050"/>
                </a:solidFill>
                <a:latin typeface="Courier New"/>
                <a:ea typeface="ＭＳ Ｐゴシック" pitchFamily="1" charset="-128"/>
                <a:cs typeface="Courier New"/>
              </a:rPr>
              <a:t>"</a:t>
            </a:r>
            <a:r>
              <a:rPr lang="fr-FR" sz="1600" b="1" dirty="0" err="1" smtClean="0">
                <a:solidFill>
                  <a:srgbClr val="00B050"/>
                </a:solidFill>
                <a:latin typeface="Courier New"/>
                <a:ea typeface="ＭＳ Ｐゴシック" pitchFamily="1" charset="-128"/>
                <a:cs typeface="Courier New"/>
              </a:rPr>
              <a:t>myTextarea</a:t>
            </a:r>
            <a:r>
              <a:rPr lang="fr-FR" sz="1600" b="1" dirty="0" smtClean="0">
                <a:solidFill>
                  <a:srgbClr val="00B050"/>
                </a:solidFill>
                <a:latin typeface="Courier New"/>
                <a:ea typeface="ＭＳ Ｐゴシック" pitchFamily="1" charset="-128"/>
                <a:cs typeface="Courier New"/>
              </a:rPr>
              <a:t>"</a:t>
            </a:r>
            <a:r>
              <a:rPr lang="fr-FR" sz="1600" b="1" dirty="0" smtClean="0">
                <a:solidFill>
                  <a:schemeClr val="tx1"/>
                </a:solidFill>
                <a:latin typeface="Courier New"/>
                <a:ea typeface="ＭＳ Ｐゴシック" pitchFamily="1" charset="-128"/>
                <a:cs typeface="Courier New"/>
              </a:rPr>
              <a:t>).value;</a:t>
            </a:r>
            <a:endParaRPr lang="en-US" sz="1600" b="1" dirty="0" smtClean="0">
              <a:solidFill>
                <a:schemeClr val="tx1"/>
              </a:solidFill>
              <a:latin typeface="Courier New"/>
              <a:ea typeface="ＭＳ Ｐゴシック" pitchFamily="1" charset="-128"/>
              <a:cs typeface="Courier New"/>
            </a:endParaRPr>
          </a:p>
          <a:p>
            <a:r>
              <a:rPr lang="en-US" sz="1600" b="1" dirty="0" smtClean="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chrome.storage.local.set</a:t>
            </a:r>
            <a:r>
              <a:rPr lang="en-US" sz="1600" b="1" dirty="0" smtClean="0">
                <a:solidFill>
                  <a:schemeClr val="tx1"/>
                </a:solidFill>
                <a:latin typeface="Courier New"/>
                <a:ea typeface="ＭＳ Ｐゴシック" pitchFamily="1" charset="-128"/>
                <a:cs typeface="Courier New"/>
              </a:rPr>
              <a:t>({ </a:t>
            </a:r>
            <a:r>
              <a:rPr lang="en-US" sz="1600" b="1" dirty="0" err="1" smtClean="0">
                <a:solidFill>
                  <a:schemeClr val="tx1"/>
                </a:solidFill>
                <a:latin typeface="Courier New"/>
                <a:ea typeface="ＭＳ Ｐゴシック" pitchFamily="1" charset="-128"/>
                <a:cs typeface="Courier New"/>
              </a:rPr>
              <a:t>myTextareaValue</a:t>
            </a:r>
            <a:r>
              <a:rPr lang="en-US" sz="1600" b="1" dirty="0" smtClean="0">
                <a:solidFill>
                  <a:schemeClr val="tx1"/>
                </a:solidFill>
                <a:latin typeface="Courier New"/>
                <a:ea typeface="ＭＳ Ｐゴシック" pitchFamily="1" charset="-128"/>
                <a:cs typeface="Courier New"/>
              </a:rPr>
              <a:t>: text });</a:t>
            </a:r>
          </a:p>
          <a:p>
            <a:r>
              <a:rPr lang="fr-FR" sz="1600" b="1" dirty="0" smtClean="0">
                <a:solidFill>
                  <a:schemeClr val="tx1"/>
                </a:solidFill>
                <a:latin typeface="Courier New"/>
                <a:ea typeface="ＭＳ Ｐゴシック" pitchFamily="1" charset="-128"/>
                <a:cs typeface="Courier New"/>
              </a:rPr>
              <a:t>}</a:t>
            </a:r>
          </a:p>
          <a:p>
            <a:endParaRPr lang="fr-FR" sz="1600" b="1" dirty="0">
              <a:solidFill>
                <a:schemeClr val="tx1"/>
              </a:solidFill>
              <a:latin typeface="Courier New"/>
              <a:ea typeface="ＭＳ Ｐゴシック" pitchFamily="1" charset="-128"/>
              <a:cs typeface="Courier New"/>
            </a:endParaRPr>
          </a:p>
          <a:p>
            <a:r>
              <a:rPr lang="fr-FR" sz="1600" b="1" dirty="0" err="1">
                <a:solidFill>
                  <a:srgbClr val="7030A0"/>
                </a:solidFill>
                <a:latin typeface="Courier New"/>
                <a:ea typeface="ＭＳ Ｐゴシック" pitchFamily="1" charset="-128"/>
                <a:cs typeface="Courier New"/>
              </a:rPr>
              <a:t>f</a:t>
            </a:r>
            <a:r>
              <a:rPr lang="fr-FR" sz="1600" b="1" dirty="0" err="1" smtClean="0">
                <a:solidFill>
                  <a:srgbClr val="7030A0"/>
                </a:solidFill>
                <a:latin typeface="Courier New"/>
                <a:ea typeface="ＭＳ Ｐゴシック" pitchFamily="1" charset="-128"/>
                <a:cs typeface="Courier New"/>
              </a:rPr>
              <a:t>unction</a:t>
            </a:r>
            <a:r>
              <a:rPr lang="fr-FR" sz="1600" b="1" dirty="0" smtClean="0">
                <a:solidFill>
                  <a:srgbClr val="7030A0"/>
                </a:solidFill>
                <a:latin typeface="Courier New"/>
                <a:ea typeface="ＭＳ Ｐゴシック" pitchFamily="1" charset="-128"/>
                <a:cs typeface="Courier New"/>
              </a:rPr>
              <a:t> </a:t>
            </a:r>
            <a:r>
              <a:rPr lang="fr-FR" sz="1600" b="1" dirty="0" err="1" smtClean="0">
                <a:solidFill>
                  <a:schemeClr val="tx1"/>
                </a:solidFill>
                <a:latin typeface="Courier New"/>
                <a:ea typeface="ＭＳ Ｐゴシック" pitchFamily="1" charset="-128"/>
                <a:cs typeface="Courier New"/>
              </a:rPr>
              <a:t>getValue</a:t>
            </a:r>
            <a:r>
              <a:rPr lang="fr-FR" sz="1600" b="1" dirty="0" smtClean="0">
                <a:solidFill>
                  <a:schemeClr val="tx1"/>
                </a:solidFill>
                <a:latin typeface="Courier New"/>
                <a:ea typeface="ＭＳ Ｐゴシック" pitchFamily="1" charset="-128"/>
                <a:cs typeface="Courier New"/>
              </a:rPr>
              <a:t>() {</a:t>
            </a:r>
          </a:p>
          <a:p>
            <a:r>
              <a:rPr lang="fr-FR" sz="1600" b="1" dirty="0" smtClean="0">
                <a:solidFill>
                  <a:schemeClr val="tx1"/>
                </a:solidFill>
                <a:latin typeface="Courier New"/>
                <a:ea typeface="ＭＳ Ｐゴシック" pitchFamily="1" charset="-128"/>
                <a:cs typeface="Courier New"/>
              </a:rPr>
              <a:t>  </a:t>
            </a:r>
            <a:r>
              <a:rPr lang="fr-FR" sz="1600" b="1" dirty="0" smtClean="0">
                <a:solidFill>
                  <a:srgbClr val="7030A0"/>
                </a:solidFill>
                <a:latin typeface="Courier New"/>
                <a:ea typeface="ＭＳ Ｐゴシック" pitchFamily="1" charset="-128"/>
                <a:cs typeface="Courier New"/>
              </a:rPr>
              <a:t>var</a:t>
            </a:r>
            <a:r>
              <a:rPr lang="fr-FR" sz="1600" b="1" dirty="0" smtClean="0">
                <a:solidFill>
                  <a:schemeClr val="tx1"/>
                </a:solidFill>
                <a:latin typeface="Courier New"/>
                <a:ea typeface="ＭＳ Ｐゴシック" pitchFamily="1" charset="-128"/>
                <a:cs typeface="Courier New"/>
              </a:rPr>
              <a:t> </a:t>
            </a:r>
            <a:r>
              <a:rPr lang="fr-FR" sz="1600" b="1" dirty="0" err="1" smtClean="0">
                <a:solidFill>
                  <a:schemeClr val="tx1"/>
                </a:solidFill>
                <a:latin typeface="Courier New"/>
                <a:ea typeface="ＭＳ Ｐゴシック" pitchFamily="1" charset="-128"/>
                <a:cs typeface="Courier New"/>
              </a:rPr>
              <a:t>text</a:t>
            </a:r>
            <a:r>
              <a:rPr lang="fr-FR" sz="1600" b="1" dirty="0" smtClean="0">
                <a:solidFill>
                  <a:schemeClr val="tx1"/>
                </a:solidFill>
                <a:latin typeface="Courier New"/>
                <a:ea typeface="ＭＳ Ｐゴシック" pitchFamily="1" charset="-128"/>
                <a:cs typeface="Courier New"/>
              </a:rPr>
              <a:t> = </a:t>
            </a:r>
            <a:r>
              <a:rPr lang="en-US" sz="1600" b="1" dirty="0" err="1" smtClean="0">
                <a:solidFill>
                  <a:schemeClr val="tx1"/>
                </a:solidFill>
                <a:latin typeface="Courier New"/>
                <a:ea typeface="ＭＳ Ｐゴシック" pitchFamily="1" charset="-128"/>
                <a:cs typeface="Courier New"/>
              </a:rPr>
              <a:t>chrome.storage.local.get</a:t>
            </a:r>
            <a:r>
              <a:rPr lang="en-US" sz="1600" b="1" dirty="0" smtClean="0">
                <a:solidFill>
                  <a:schemeClr val="tx1"/>
                </a:solidFill>
                <a:latin typeface="Courier New"/>
                <a:ea typeface="ＭＳ Ｐゴシック" pitchFamily="1" charset="-128"/>
                <a:cs typeface="Courier New"/>
              </a:rPr>
              <a:t>(</a:t>
            </a:r>
            <a:r>
              <a:rPr lang="en-US" sz="1600" b="1" dirty="0" smtClean="0">
                <a:solidFill>
                  <a:srgbClr val="00B050"/>
                </a:solidFill>
                <a:latin typeface="Courier New"/>
                <a:ea typeface="ＭＳ Ｐゴシック" pitchFamily="1" charset="-128"/>
                <a:cs typeface="Courier New"/>
              </a:rPr>
              <a:t>"</a:t>
            </a:r>
            <a:r>
              <a:rPr lang="en-US" sz="1600" b="1" dirty="0" err="1" smtClean="0">
                <a:solidFill>
                  <a:srgbClr val="00B050"/>
                </a:solidFill>
                <a:latin typeface="Courier New"/>
                <a:ea typeface="ＭＳ Ｐゴシック" pitchFamily="1" charset="-128"/>
                <a:cs typeface="Courier New"/>
              </a:rPr>
              <a:t>myTextAreaValue</a:t>
            </a:r>
            <a:r>
              <a:rPr lang="en-US" sz="1600" b="1" dirty="0" smtClean="0">
                <a:solidFill>
                  <a:srgbClr val="00B050"/>
                </a:solidFill>
                <a:latin typeface="Courier New"/>
                <a:ea typeface="ＭＳ Ｐゴシック" pitchFamily="1" charset="-128"/>
                <a:cs typeface="Courier New"/>
              </a:rPr>
              <a:t>"</a:t>
            </a:r>
            <a:r>
              <a:rPr lang="en-US" sz="1600" b="1" dirty="0" smtClean="0">
                <a:solidFill>
                  <a:schemeClr val="tx1"/>
                </a:solidFill>
                <a:latin typeface="Courier New"/>
                <a:ea typeface="ＭＳ Ｐゴシック" pitchFamily="1" charset="-128"/>
                <a:cs typeface="Courier New"/>
              </a:rPr>
              <a:t>);</a:t>
            </a:r>
          </a:p>
          <a:p>
            <a:r>
              <a:rPr lang="fr-FR" sz="1600" b="1" dirty="0">
                <a:solidFill>
                  <a:schemeClr val="tx1"/>
                </a:solidFill>
                <a:latin typeface="Courier New"/>
                <a:ea typeface="ＭＳ Ｐゴシック" pitchFamily="1" charset="-128"/>
                <a:cs typeface="Courier New"/>
              </a:rPr>
              <a:t> </a:t>
            </a:r>
            <a:r>
              <a:rPr lang="fr-FR" sz="1600" b="1" dirty="0" smtClean="0">
                <a:solidFill>
                  <a:schemeClr val="tx1"/>
                </a:solidFill>
                <a:latin typeface="Courier New"/>
                <a:ea typeface="ＭＳ Ｐゴシック" pitchFamily="1" charset="-128"/>
                <a:cs typeface="Courier New"/>
              </a:rPr>
              <a:t> </a:t>
            </a:r>
            <a:r>
              <a:rPr lang="fr-FR" sz="1600" b="1" dirty="0" smtClean="0">
                <a:solidFill>
                  <a:srgbClr val="479B8F"/>
                </a:solidFill>
                <a:latin typeface="Courier New"/>
                <a:ea typeface="ＭＳ Ｐゴシック" pitchFamily="1" charset="-128"/>
                <a:cs typeface="Courier New"/>
              </a:rPr>
              <a:t>// Do </a:t>
            </a:r>
            <a:r>
              <a:rPr lang="fr-FR" sz="1600" b="1" dirty="0" err="1" smtClean="0">
                <a:solidFill>
                  <a:srgbClr val="479B8F"/>
                </a:solidFill>
                <a:latin typeface="Courier New"/>
                <a:ea typeface="ＭＳ Ｐゴシック" pitchFamily="1" charset="-128"/>
                <a:cs typeface="Courier New"/>
              </a:rPr>
              <a:t>something</a:t>
            </a:r>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with</a:t>
            </a:r>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it</a:t>
            </a:r>
            <a:r>
              <a:rPr lang="fr-FR" sz="1600" b="1" dirty="0" err="1">
                <a:solidFill>
                  <a:srgbClr val="479B8F"/>
                </a:solidFill>
                <a:latin typeface="Courier New"/>
                <a:ea typeface="ＭＳ Ｐゴシック" pitchFamily="1" charset="-128"/>
                <a:cs typeface="Courier New"/>
              </a:rPr>
              <a:t>!</a:t>
            </a:r>
            <a:endParaRPr lang="fr-FR" sz="1600" b="1" dirty="0" smtClean="0">
              <a:solidFill>
                <a:srgbClr val="479B8F"/>
              </a:solidFill>
              <a:latin typeface="Courier New"/>
              <a:ea typeface="ＭＳ Ｐゴシック" pitchFamily="1" charset="-128"/>
              <a:cs typeface="Courier New"/>
            </a:endParaRPr>
          </a:p>
          <a:p>
            <a:r>
              <a:rPr lang="fr-FR" sz="1600" b="1" dirty="0" smtClean="0">
                <a:solidFill>
                  <a:schemeClr val="tx1"/>
                </a:solidFill>
                <a:latin typeface="Courier New"/>
                <a:ea typeface="ＭＳ Ｐゴシック" pitchFamily="1" charset="-128"/>
                <a:cs typeface="Courier New"/>
              </a:rPr>
              <a:t>}</a:t>
            </a:r>
          </a:p>
          <a:p>
            <a:endParaRPr lang="fr-FR" sz="1600" b="1" dirty="0">
              <a:solidFill>
                <a:schemeClr val="tx1"/>
              </a:solidFill>
              <a:latin typeface="Courier New"/>
              <a:ea typeface="ＭＳ Ｐゴシック" pitchFamily="1" charset="-128"/>
              <a:cs typeface="Courier New"/>
            </a:endParaRPr>
          </a:p>
          <a:p>
            <a:r>
              <a:rPr lang="fr-FR" sz="1600" b="1" dirty="0" smtClean="0">
                <a:solidFill>
                  <a:srgbClr val="479B8F"/>
                </a:solidFill>
                <a:latin typeface="Courier New"/>
                <a:ea typeface="ＭＳ Ｐゴシック" pitchFamily="1" charset="-128"/>
                <a:cs typeface="Courier New"/>
              </a:rPr>
              <a:t>// ...</a:t>
            </a:r>
            <a:endParaRPr lang="en-US" sz="1600" b="1" dirty="0" smtClean="0">
              <a:solidFill>
                <a:srgbClr val="479B8F"/>
              </a:solidFill>
              <a:latin typeface="Courier New"/>
              <a:ea typeface="ＭＳ Ｐゴシック" pitchFamily="1" charset="-128"/>
              <a:cs typeface="Courier New"/>
            </a:endParaRPr>
          </a:p>
        </p:txBody>
      </p:sp>
    </p:spTree>
    <p:extLst>
      <p:ext uri="{BB962C8B-B14F-4D97-AF65-F5344CB8AC3E}">
        <p14:creationId xmlns:p14="http://schemas.microsoft.com/office/powerpoint/2010/main" val="40787143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Chrome.bookmarks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smtClean="0">
                <a:ea typeface="ＭＳ Ｐゴシック" pitchFamily="34" charset="-128"/>
              </a:rPr>
              <a:t>Access browser bookmarks</a:t>
            </a:r>
            <a:endParaRPr lang="fr-FR" sz="2800" dirty="0" smtClean="0">
              <a:ea typeface="ＭＳ Ｐゴシック" pitchFamily="34" charset="-128"/>
            </a:endParaRPr>
          </a:p>
          <a:p>
            <a:pPr lvl="1">
              <a:spcBef>
                <a:spcPts val="600"/>
              </a:spcBef>
            </a:pPr>
            <a:r>
              <a:rPr lang="fr-FR" sz="2800" dirty="0" err="1" smtClean="0">
                <a:ea typeface="ＭＳ Ｐゴシック" pitchFamily="34" charset="-128"/>
              </a:rPr>
              <a:t>Make</a:t>
            </a:r>
            <a:r>
              <a:rPr lang="fr-FR" sz="2800" dirty="0" smtClean="0">
                <a:ea typeface="ＭＳ Ｐゴシック" pitchFamily="34" charset="-128"/>
              </a:rPr>
              <a:t> CRUD on </a:t>
            </a:r>
            <a:r>
              <a:rPr lang="fr-FR" sz="2800" dirty="0" err="1" smtClean="0">
                <a:ea typeface="ＭＳ Ｐゴシック" pitchFamily="34" charset="-128"/>
              </a:rPr>
              <a:t>both</a:t>
            </a:r>
            <a:r>
              <a:rPr lang="fr-FR" sz="2800" dirty="0" smtClean="0">
                <a:ea typeface="ＭＳ Ｐゴシック" pitchFamily="34" charset="-128"/>
              </a:rPr>
              <a:t> </a:t>
            </a:r>
            <a:r>
              <a:rPr lang="fr-FR" sz="2800" dirty="0" err="1" smtClean="0">
                <a:ea typeface="ＭＳ Ｐゴシック" pitchFamily="34" charset="-128"/>
              </a:rPr>
              <a:t>folders</a:t>
            </a:r>
            <a:r>
              <a:rPr lang="fr-FR" sz="2800" dirty="0" smtClean="0">
                <a:ea typeface="ＭＳ Ｐゴシック" pitchFamily="34" charset="-128"/>
              </a:rPr>
              <a:t> and links</a:t>
            </a:r>
          </a:p>
          <a:p>
            <a:pPr>
              <a:spcBef>
                <a:spcPts val="600"/>
              </a:spcBef>
            </a:pPr>
            <a:endParaRPr lang="fr-FR" sz="3200" dirty="0" smtClean="0">
              <a:ea typeface="ＭＳ Ｐゴシック" pitchFamily="34" charset="-128"/>
            </a:endParaRPr>
          </a:p>
          <a:p>
            <a:pPr>
              <a:spcBef>
                <a:spcPts val="600"/>
              </a:spcBef>
            </a:pPr>
            <a:r>
              <a:rPr lang="fr-FR" sz="3200" dirty="0" err="1" smtClean="0">
                <a:ea typeface="ＭＳ Ｐゴシック" pitchFamily="34" charset="-128"/>
              </a:rPr>
              <a:t>Need</a:t>
            </a:r>
            <a:r>
              <a:rPr lang="fr-FR" sz="3200" dirty="0" smtClean="0">
                <a:ea typeface="ＭＳ Ｐゴシック" pitchFamily="34" charset="-128"/>
              </a:rPr>
              <a:t> permission ‘bookmarks’ in </a:t>
            </a:r>
            <a:r>
              <a:rPr lang="fr-FR" sz="3200" dirty="0" err="1" smtClean="0">
                <a:ea typeface="ＭＳ Ｐゴシック" pitchFamily="34" charset="-128"/>
              </a:rPr>
              <a:t>manifest</a:t>
            </a:r>
            <a:endParaRPr lang="fr-FR" sz="32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9884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Chrome.bookmarks</a:t>
            </a:r>
            <a:r>
              <a:rPr lang="fr-FR" dirty="0" smtClean="0">
                <a:ea typeface="ＭＳ Ｐゴシック" pitchFamily="34" charset="-128"/>
              </a:rPr>
              <a:t> main </a:t>
            </a:r>
            <a:r>
              <a:rPr lang="fr-FR" dirty="0" err="1" smtClean="0">
                <a:ea typeface="ＭＳ Ｐゴシック" pitchFamily="34" charset="-128"/>
              </a:rPr>
              <a:t>methods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b="1" i="1" dirty="0" err="1" smtClean="0">
                <a:ea typeface="ＭＳ Ｐゴシック" pitchFamily="34" charset="-128"/>
              </a:rPr>
              <a:t>create</a:t>
            </a:r>
            <a:r>
              <a:rPr lang="fr-FR" sz="3200" b="1" i="1" dirty="0" smtClean="0">
                <a:ea typeface="ＭＳ Ｐゴシック" pitchFamily="34" charset="-128"/>
              </a:rPr>
              <a:t>(</a:t>
            </a:r>
            <a:r>
              <a:rPr lang="fr-FR" sz="3200" b="1" i="1" dirty="0" err="1" smtClean="0">
                <a:ea typeface="ＭＳ Ｐゴシック" pitchFamily="34" charset="-128"/>
              </a:rPr>
              <a:t>args</a:t>
            </a:r>
            <a:r>
              <a:rPr lang="fr-FR" sz="3200" b="1" i="1" dirty="0" smtClean="0">
                <a:ea typeface="ＭＳ Ｐゴシック" pitchFamily="34" charset="-128"/>
              </a:rPr>
              <a:t>, callback)</a:t>
            </a:r>
          </a:p>
          <a:p>
            <a:pPr lvl="1">
              <a:spcBef>
                <a:spcPts val="600"/>
              </a:spcBef>
            </a:pPr>
            <a:r>
              <a:rPr lang="fr-FR" sz="2800" dirty="0" err="1" smtClean="0">
                <a:ea typeface="ＭＳ Ｐゴシック" pitchFamily="34" charset="-128"/>
              </a:rPr>
              <a:t>Add</a:t>
            </a:r>
            <a:r>
              <a:rPr lang="fr-FR" sz="2800" dirty="0" smtClean="0">
                <a:ea typeface="ＭＳ Ｐゴシック" pitchFamily="34" charset="-128"/>
              </a:rPr>
              <a:t> a </a:t>
            </a:r>
            <a:r>
              <a:rPr lang="fr-FR" sz="2800" dirty="0" err="1" smtClean="0">
                <a:ea typeface="ＭＳ Ｐゴシック" pitchFamily="34" charset="-128"/>
              </a:rPr>
              <a:t>folder</a:t>
            </a:r>
            <a:r>
              <a:rPr lang="fr-FR" sz="2800" dirty="0" smtClean="0">
                <a:ea typeface="ＭＳ Ｐゴシック" pitchFamily="34" charset="-128"/>
              </a:rPr>
              <a:t> or a </a:t>
            </a:r>
            <a:r>
              <a:rPr lang="fr-FR" sz="2800" dirty="0" err="1" smtClean="0">
                <a:ea typeface="ＭＳ Ｐゴシック" pitchFamily="34" charset="-128"/>
              </a:rPr>
              <a:t>link</a:t>
            </a:r>
            <a:endParaRPr lang="fr-FR" sz="2800" dirty="0">
              <a:ea typeface="ＭＳ Ｐゴシック" pitchFamily="34" charset="-128"/>
            </a:endParaRPr>
          </a:p>
          <a:p>
            <a:pPr>
              <a:spcBef>
                <a:spcPts val="1800"/>
              </a:spcBef>
            </a:pPr>
            <a:r>
              <a:rPr lang="fr-FR" sz="3200" b="1" i="1" dirty="0" err="1" smtClean="0">
                <a:ea typeface="ＭＳ Ｐゴシック" pitchFamily="34" charset="-128"/>
              </a:rPr>
              <a:t>getTree</a:t>
            </a:r>
            <a:r>
              <a:rPr lang="fr-FR" sz="3200" b="1" i="1" dirty="0" smtClean="0">
                <a:ea typeface="ＭＳ Ｐゴシック" pitchFamily="34" charset="-128"/>
              </a:rPr>
              <a:t>(callback)</a:t>
            </a:r>
          </a:p>
          <a:p>
            <a:pPr lvl="1">
              <a:spcBef>
                <a:spcPts val="600"/>
              </a:spcBef>
            </a:pPr>
            <a:r>
              <a:rPr lang="fr-FR" sz="2800" dirty="0" err="1" smtClean="0">
                <a:ea typeface="ＭＳ Ｐゴシック" pitchFamily="34" charset="-128"/>
              </a:rPr>
              <a:t>Returns</a:t>
            </a:r>
            <a:r>
              <a:rPr lang="fr-FR" sz="2800" dirty="0" smtClean="0">
                <a:ea typeface="ＭＳ Ｐゴシック" pitchFamily="34" charset="-128"/>
              </a:rPr>
              <a:t> the </a:t>
            </a:r>
            <a:r>
              <a:rPr lang="fr-FR" sz="2800" dirty="0" err="1" smtClean="0">
                <a:ea typeface="ＭＳ Ｐゴシック" pitchFamily="34" charset="-128"/>
              </a:rPr>
              <a:t>entire</a:t>
            </a:r>
            <a:r>
              <a:rPr lang="fr-FR" sz="2800" dirty="0" smtClean="0">
                <a:ea typeface="ＭＳ Ｐゴシック" pitchFamily="34" charset="-128"/>
              </a:rPr>
              <a:t> </a:t>
            </a:r>
            <a:r>
              <a:rPr lang="fr-FR" sz="2800" dirty="0" err="1" smtClean="0">
                <a:ea typeface="ＭＳ Ｐゴシック" pitchFamily="34" charset="-128"/>
              </a:rPr>
              <a:t>tree</a:t>
            </a:r>
            <a:endParaRPr lang="fr-FR" dirty="0">
              <a:ea typeface="ＭＳ Ｐゴシック" pitchFamily="34" charset="-128"/>
            </a:endParaRPr>
          </a:p>
          <a:p>
            <a:pPr>
              <a:spcBef>
                <a:spcPts val="1800"/>
              </a:spcBef>
            </a:pPr>
            <a:r>
              <a:rPr lang="fr-FR" sz="3200" b="1" i="1" dirty="0" err="1" smtClean="0">
                <a:ea typeface="ＭＳ Ｐゴシック" pitchFamily="34" charset="-128"/>
              </a:rPr>
              <a:t>search</a:t>
            </a:r>
            <a:r>
              <a:rPr lang="fr-FR" sz="3200" b="1" i="1" dirty="0" smtClean="0">
                <a:ea typeface="ＭＳ Ｐゴシック" pitchFamily="34" charset="-128"/>
              </a:rPr>
              <a:t>(</a:t>
            </a:r>
            <a:r>
              <a:rPr lang="fr-FR" sz="3200" b="1" i="1" dirty="0" err="1" smtClean="0">
                <a:ea typeface="ＭＳ Ｐゴシック" pitchFamily="34" charset="-128"/>
              </a:rPr>
              <a:t>query</a:t>
            </a:r>
            <a:r>
              <a:rPr lang="fr-FR" sz="3200" b="1" i="1" dirty="0" smtClean="0">
                <a:ea typeface="ＭＳ Ｐゴシック" pitchFamily="34" charset="-128"/>
              </a:rPr>
              <a:t>, callback)</a:t>
            </a:r>
          </a:p>
          <a:p>
            <a:pPr lvl="1">
              <a:spcBef>
                <a:spcPts val="600"/>
              </a:spcBef>
            </a:pPr>
            <a:r>
              <a:rPr lang="fr-FR" sz="2800" dirty="0" err="1" smtClean="0">
                <a:ea typeface="ＭＳ Ｐゴシック" pitchFamily="34" charset="-128"/>
              </a:rPr>
              <a:t>Returns</a:t>
            </a:r>
            <a:r>
              <a:rPr lang="fr-FR" sz="2800" dirty="0" smtClean="0">
                <a:ea typeface="ＭＳ Ｐゴシック" pitchFamily="34" charset="-128"/>
              </a:rPr>
              <a:t> </a:t>
            </a:r>
            <a:r>
              <a:rPr lang="fr-FR" sz="2800" dirty="0" err="1" smtClean="0">
                <a:ea typeface="ＭＳ Ｐゴシック" pitchFamily="34" charset="-128"/>
              </a:rPr>
              <a:t>matched</a:t>
            </a:r>
            <a:r>
              <a:rPr lang="fr-FR" sz="2800" dirty="0" smtClean="0">
                <a:ea typeface="ＭＳ Ｐゴシック" pitchFamily="34" charset="-128"/>
              </a:rPr>
              <a:t> </a:t>
            </a:r>
            <a:r>
              <a:rPr lang="fr-FR" sz="2800" dirty="0" err="1" smtClean="0">
                <a:ea typeface="ＭＳ Ｐゴシック" pitchFamily="34" charset="-128"/>
              </a:rPr>
              <a:t>elements</a:t>
            </a:r>
            <a:endParaRPr lang="fr-FR" sz="2800" dirty="0" smtClean="0">
              <a:ea typeface="ＭＳ Ｐゴシック" pitchFamily="34" charset="-128"/>
            </a:endParaRPr>
          </a:p>
          <a:p>
            <a:pPr lvl="1">
              <a:spcBef>
                <a:spcPts val="600"/>
              </a:spcBef>
            </a:pPr>
            <a:endParaRPr lang="fr-FR"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1626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Chrome.bookmarks</a:t>
            </a:r>
            <a:r>
              <a:rPr lang="fr-FR" dirty="0" smtClean="0">
                <a:ea typeface="ＭＳ Ｐゴシック" pitchFamily="34" charset="-128"/>
              </a:rPr>
              <a:t> </a:t>
            </a:r>
            <a:r>
              <a:rPr lang="fr-FR" dirty="0" err="1" smtClean="0">
                <a:ea typeface="ＭＳ Ｐゴシック" pitchFamily="34" charset="-128"/>
              </a:rPr>
              <a:t>example</a:t>
            </a:r>
            <a:r>
              <a:rPr lang="fr-FR" dirty="0" smtClean="0">
                <a:ea typeface="ＭＳ Ｐゴシック" pitchFamily="34" charset="-128"/>
              </a:rPr>
              <a:t> (1/2)</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388" y="1129308"/>
            <a:ext cx="8785225" cy="3744416"/>
          </a:xfrm>
          <a:prstGeom prst="roundRect">
            <a:avLst>
              <a:gd name="adj" fmla="val 9662"/>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7030A0"/>
                </a:solidFill>
                <a:latin typeface="Courier New"/>
                <a:ea typeface="ＭＳ Ｐゴシック" pitchFamily="1" charset="-128"/>
                <a:cs typeface="Courier New"/>
              </a:rPr>
              <a:t>var</a:t>
            </a:r>
            <a:r>
              <a:rPr lang="fr-FR" sz="1600" b="1" dirty="0" smtClean="0">
                <a:solidFill>
                  <a:srgbClr val="479B8F"/>
                </a:solidFill>
                <a:latin typeface="Courier New"/>
                <a:ea typeface="ＭＳ Ｐゴシック" pitchFamily="1" charset="-128"/>
                <a:cs typeface="Courier New"/>
              </a:rPr>
              <a:t> </a:t>
            </a:r>
            <a:r>
              <a:rPr lang="fr-FR" sz="1600" b="1" dirty="0" err="1" smtClean="0">
                <a:solidFill>
                  <a:schemeClr val="tx1"/>
                </a:solidFill>
                <a:latin typeface="Courier New"/>
                <a:ea typeface="ＭＳ Ｐゴシック" pitchFamily="1" charset="-128"/>
                <a:cs typeface="Courier New"/>
              </a:rPr>
              <a:t>folderId</a:t>
            </a:r>
            <a:r>
              <a:rPr lang="fr-FR" sz="1600" b="1" dirty="0" smtClean="0">
                <a:solidFill>
                  <a:schemeClr val="tx1"/>
                </a:solidFill>
                <a:latin typeface="Courier New"/>
                <a:ea typeface="ＭＳ Ｐゴシック" pitchFamily="1" charset="-128"/>
                <a:cs typeface="Courier New"/>
              </a:rPr>
              <a:t>;</a:t>
            </a:r>
          </a:p>
          <a:p>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Create</a:t>
            </a:r>
            <a:r>
              <a:rPr lang="fr-FR" sz="1600" b="1" dirty="0" smtClean="0">
                <a:solidFill>
                  <a:srgbClr val="479B8F"/>
                </a:solidFill>
                <a:latin typeface="Courier New"/>
                <a:ea typeface="ＭＳ Ｐゴシック" pitchFamily="1" charset="-128"/>
                <a:cs typeface="Courier New"/>
              </a:rPr>
              <a:t> a bookmark </a:t>
            </a:r>
            <a:r>
              <a:rPr lang="fr-FR" sz="1600" b="1" dirty="0" err="1" smtClean="0">
                <a:solidFill>
                  <a:srgbClr val="479B8F"/>
                </a:solidFill>
                <a:latin typeface="Courier New"/>
                <a:ea typeface="ＭＳ Ｐゴシック" pitchFamily="1" charset="-128"/>
                <a:cs typeface="Courier New"/>
              </a:rPr>
              <a:t>folder</a:t>
            </a:r>
            <a:r>
              <a:rPr lang="fr-FR" sz="1600" b="1" dirty="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at</a:t>
            </a:r>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root</a:t>
            </a:r>
            <a:r>
              <a:rPr lang="fr-FR" sz="1600" b="1" dirty="0" smtClean="0">
                <a:solidFill>
                  <a:srgbClr val="479B8F"/>
                </a:solidFill>
                <a:latin typeface="Courier New"/>
                <a:ea typeface="ＭＳ Ｐゴシック" pitchFamily="1" charset="-128"/>
                <a:cs typeface="Courier New"/>
              </a:rPr>
              <a:t> (no URL)</a:t>
            </a:r>
            <a:endParaRPr lang="fr-FR" sz="1600" b="1" dirty="0" smtClean="0">
              <a:solidFill>
                <a:srgbClr val="479B8F"/>
              </a:solidFill>
              <a:latin typeface="Courier New"/>
              <a:ea typeface="ＭＳ Ｐゴシック" pitchFamily="1" charset="-128"/>
              <a:cs typeface="Courier New"/>
            </a:endParaRPr>
          </a:p>
          <a:p>
            <a:r>
              <a:rPr lang="fr-FR" sz="1600" b="1" dirty="0" err="1">
                <a:solidFill>
                  <a:schemeClr val="tx1"/>
                </a:solidFill>
                <a:latin typeface="Courier New"/>
                <a:ea typeface="ＭＳ Ｐゴシック" pitchFamily="1" charset="-128"/>
                <a:cs typeface="Courier New"/>
              </a:rPr>
              <a:t>chrome.bookmarks.create</a:t>
            </a:r>
            <a:r>
              <a:rPr lang="fr-FR" sz="1600" b="1" dirty="0" smtClean="0">
                <a:solidFill>
                  <a:schemeClr val="tx1"/>
                </a:solidFill>
                <a:latin typeface="Courier New"/>
                <a:ea typeface="ＭＳ Ｐゴシック" pitchFamily="1" charset="-128"/>
                <a:cs typeface="Courier New"/>
              </a:rPr>
              <a:t>(</a:t>
            </a:r>
          </a:p>
          <a:p>
            <a:r>
              <a:rPr lang="fr-FR" sz="1600" b="1" dirty="0">
                <a:solidFill>
                  <a:schemeClr val="tx1"/>
                </a:solidFill>
                <a:latin typeface="Courier New"/>
                <a:ea typeface="ＭＳ Ｐゴシック" pitchFamily="1" charset="-128"/>
                <a:cs typeface="Courier New"/>
              </a:rPr>
              <a:t> </a:t>
            </a:r>
            <a:r>
              <a:rPr lang="fr-FR" sz="1600" b="1" dirty="0" smtClean="0">
                <a:solidFill>
                  <a:schemeClr val="tx1"/>
                </a:solidFill>
                <a:latin typeface="Courier New"/>
                <a:ea typeface="ＭＳ Ｐゴシック" pitchFamily="1" charset="-128"/>
                <a:cs typeface="Courier New"/>
              </a:rPr>
              <a:t> {</a:t>
            </a:r>
            <a:r>
              <a:rPr lang="fr-FR" sz="1600" b="1" dirty="0" smtClean="0">
                <a:solidFill>
                  <a:srgbClr val="00B050"/>
                </a:solidFill>
                <a:latin typeface="Courier New"/>
                <a:ea typeface="ＭＳ Ｐゴシック" pitchFamily="1" charset="-128"/>
                <a:cs typeface="Courier New"/>
              </a:rPr>
              <a:t>'</a:t>
            </a:r>
            <a:r>
              <a:rPr lang="fr-FR" sz="1600" b="1" dirty="0" err="1" smtClean="0">
                <a:solidFill>
                  <a:srgbClr val="00B050"/>
                </a:solidFill>
                <a:latin typeface="Courier New"/>
                <a:ea typeface="ＭＳ Ｐゴシック" pitchFamily="1" charset="-128"/>
                <a:cs typeface="Courier New"/>
              </a:rPr>
              <a:t>title</a:t>
            </a:r>
            <a:r>
              <a:rPr lang="fr-FR" sz="1600" b="1" dirty="0">
                <a:solidFill>
                  <a:srgbClr val="00B050"/>
                </a:solidFill>
                <a:latin typeface="Courier New"/>
                <a:ea typeface="ＭＳ Ｐゴシック" pitchFamily="1" charset="-128"/>
                <a:cs typeface="Courier New"/>
              </a:rPr>
              <a:t>'</a:t>
            </a:r>
            <a:r>
              <a:rPr lang="fr-FR" sz="1600" b="1" dirty="0">
                <a:solidFill>
                  <a:schemeClr val="tx1"/>
                </a:solidFill>
                <a:latin typeface="Courier New"/>
                <a:ea typeface="ＭＳ Ｐゴシック" pitchFamily="1" charset="-128"/>
                <a:cs typeface="Courier New"/>
              </a:rPr>
              <a:t>:</a:t>
            </a:r>
            <a:r>
              <a:rPr lang="fr-FR" sz="1600" b="1" dirty="0">
                <a:solidFill>
                  <a:srgbClr val="7030A0"/>
                </a:solidFill>
                <a:latin typeface="Courier New"/>
                <a:ea typeface="ＭＳ Ｐゴシック" pitchFamily="1" charset="-128"/>
                <a:cs typeface="Courier New"/>
              </a:rPr>
              <a:t> </a:t>
            </a:r>
            <a:r>
              <a:rPr lang="fr-FR" sz="1600" b="1" dirty="0" smtClean="0">
                <a:solidFill>
                  <a:srgbClr val="00B050"/>
                </a:solidFill>
                <a:latin typeface="Courier New"/>
                <a:ea typeface="ＭＳ Ｐゴシック" pitchFamily="1" charset="-128"/>
                <a:cs typeface="Courier New"/>
              </a:rPr>
              <a:t>'A Bookmark </a:t>
            </a:r>
            <a:r>
              <a:rPr lang="fr-FR" sz="1600" b="1" dirty="0" err="1" smtClean="0">
                <a:solidFill>
                  <a:srgbClr val="00B050"/>
                </a:solidFill>
                <a:latin typeface="Courier New"/>
                <a:ea typeface="ＭＳ Ｐゴシック" pitchFamily="1" charset="-128"/>
                <a:cs typeface="Courier New"/>
              </a:rPr>
              <a:t>Folder</a:t>
            </a:r>
            <a:r>
              <a:rPr lang="fr-FR" sz="1600" b="1" dirty="0" smtClean="0">
                <a:solidFill>
                  <a:srgbClr val="00B050"/>
                </a:solidFill>
                <a:latin typeface="Courier New"/>
                <a:ea typeface="ＭＳ Ｐゴシック" pitchFamily="1" charset="-128"/>
                <a:cs typeface="Courier New"/>
              </a:rPr>
              <a:t>'</a:t>
            </a:r>
            <a:r>
              <a:rPr lang="fr-FR" sz="1600" b="1" dirty="0" smtClean="0">
                <a:solidFill>
                  <a:schemeClr val="tx1"/>
                </a:solidFill>
                <a:latin typeface="Courier New"/>
                <a:ea typeface="ＭＳ Ｐゴシック" pitchFamily="1" charset="-128"/>
                <a:cs typeface="Courier New"/>
              </a:rPr>
              <a:t>},</a:t>
            </a:r>
            <a:endParaRPr lang="fr-FR" sz="1600" b="1" dirty="0">
              <a:solidFill>
                <a:schemeClr val="tx1"/>
              </a:solidFill>
              <a:latin typeface="Courier New"/>
              <a:ea typeface="ＭＳ Ｐゴシック" pitchFamily="1" charset="-128"/>
              <a:cs typeface="Courier New"/>
            </a:endParaRPr>
          </a:p>
          <a:p>
            <a:r>
              <a:rPr lang="fr-FR" sz="1600" b="1" dirty="0">
                <a:solidFill>
                  <a:srgbClr val="7030A0"/>
                </a:solidFill>
                <a:latin typeface="Courier New"/>
                <a:ea typeface="ＭＳ Ｐゴシック" pitchFamily="1" charset="-128"/>
                <a:cs typeface="Courier New"/>
              </a:rPr>
              <a:t>  </a:t>
            </a:r>
            <a:r>
              <a:rPr lang="fr-FR" sz="1600" b="1" dirty="0" err="1" smtClean="0">
                <a:solidFill>
                  <a:schemeClr val="tx1"/>
                </a:solidFill>
                <a:latin typeface="Courier New"/>
                <a:ea typeface="ＭＳ Ｐゴシック" pitchFamily="1" charset="-128"/>
                <a:cs typeface="Courier New"/>
              </a:rPr>
              <a:t>function</a:t>
            </a:r>
            <a:r>
              <a:rPr lang="fr-FR" sz="1600" b="1" dirty="0" smtClean="0">
                <a:solidFill>
                  <a:schemeClr val="tx1"/>
                </a:solidFill>
                <a:latin typeface="Courier New"/>
                <a:ea typeface="ＭＳ Ｐゴシック" pitchFamily="1" charset="-128"/>
                <a:cs typeface="Courier New"/>
              </a:rPr>
              <a:t>(</a:t>
            </a:r>
            <a:r>
              <a:rPr lang="fr-FR" sz="1600" b="1" dirty="0" err="1" smtClean="0">
                <a:solidFill>
                  <a:schemeClr val="tx1"/>
                </a:solidFill>
                <a:latin typeface="Courier New"/>
                <a:ea typeface="ＭＳ Ｐゴシック" pitchFamily="1" charset="-128"/>
                <a:cs typeface="Courier New"/>
              </a:rPr>
              <a:t>newFolder</a:t>
            </a:r>
            <a:r>
              <a:rPr lang="fr-FR" sz="1600" b="1" dirty="0">
                <a:solidFill>
                  <a:schemeClr val="tx1"/>
                </a:solidFill>
                <a:latin typeface="Courier New"/>
                <a:ea typeface="ＭＳ Ｐゴシック" pitchFamily="1" charset="-128"/>
                <a:cs typeface="Courier New"/>
              </a:rPr>
              <a:t>) </a:t>
            </a:r>
            <a:r>
              <a:rPr lang="fr-FR" sz="1600" b="1" dirty="0" smtClean="0">
                <a:solidFill>
                  <a:schemeClr val="tx1"/>
                </a:solidFill>
                <a:latin typeface="Courier New"/>
                <a:ea typeface="ＭＳ Ｐゴシック" pitchFamily="1" charset="-128"/>
                <a:cs typeface="Courier New"/>
              </a:rPr>
              <a:t>{</a:t>
            </a:r>
          </a:p>
          <a:p>
            <a:r>
              <a:rPr lang="fr-FR" sz="1600" b="1" dirty="0">
                <a:solidFill>
                  <a:schemeClr val="tx1"/>
                </a:solidFill>
                <a:latin typeface="Courier New"/>
                <a:ea typeface="ＭＳ Ｐゴシック" pitchFamily="1" charset="-128"/>
                <a:cs typeface="Courier New"/>
              </a:rPr>
              <a:t>	</a:t>
            </a:r>
            <a:r>
              <a:rPr lang="fr-FR" sz="1600" b="1" dirty="0" err="1" smtClean="0">
                <a:solidFill>
                  <a:schemeClr val="tx1"/>
                </a:solidFill>
                <a:latin typeface="Courier New"/>
                <a:ea typeface="ＭＳ Ｐゴシック" pitchFamily="1" charset="-128"/>
                <a:cs typeface="Courier New"/>
              </a:rPr>
              <a:t>folderId</a:t>
            </a:r>
            <a:r>
              <a:rPr lang="fr-FR" sz="1600" b="1" dirty="0" smtClean="0">
                <a:solidFill>
                  <a:schemeClr val="tx1"/>
                </a:solidFill>
                <a:latin typeface="Courier New"/>
                <a:ea typeface="ＭＳ Ｐゴシック" pitchFamily="1" charset="-128"/>
                <a:cs typeface="Courier New"/>
              </a:rPr>
              <a:t> = newFolder.id;</a:t>
            </a:r>
          </a:p>
          <a:p>
            <a:r>
              <a:rPr lang="fr-FR" sz="1600" b="1" dirty="0" smtClean="0">
                <a:solidFill>
                  <a:schemeClr val="tx1"/>
                </a:solidFill>
                <a:latin typeface="Courier New"/>
                <a:ea typeface="ＭＳ Ｐゴシック" pitchFamily="1" charset="-128"/>
                <a:cs typeface="Courier New"/>
              </a:rPr>
              <a:t>});</a:t>
            </a:r>
          </a:p>
          <a:p>
            <a:endParaRPr lang="fr-FR" sz="1600" b="1" dirty="0">
              <a:solidFill>
                <a:srgbClr val="7030A0"/>
              </a:solidFill>
              <a:latin typeface="Courier New"/>
              <a:ea typeface="ＭＳ Ｐゴシック" pitchFamily="1" charset="-128"/>
              <a:cs typeface="Courier New"/>
            </a:endParaRPr>
          </a:p>
          <a:p>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Create</a:t>
            </a:r>
            <a:r>
              <a:rPr lang="fr-FR" sz="1600" b="1" dirty="0" smtClean="0">
                <a:solidFill>
                  <a:srgbClr val="479B8F"/>
                </a:solidFill>
                <a:latin typeface="Courier New"/>
                <a:ea typeface="ＭＳ Ｐゴシック" pitchFamily="1" charset="-128"/>
                <a:cs typeface="Courier New"/>
              </a:rPr>
              <a:t> a bookmark </a:t>
            </a:r>
            <a:r>
              <a:rPr lang="fr-FR" sz="1600" b="1" dirty="0" err="1" smtClean="0">
                <a:solidFill>
                  <a:srgbClr val="479B8F"/>
                </a:solidFill>
                <a:latin typeface="Courier New"/>
                <a:ea typeface="ＭＳ Ｐゴシック" pitchFamily="1" charset="-128"/>
                <a:cs typeface="Courier New"/>
              </a:rPr>
              <a:t>inside</a:t>
            </a:r>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previously</a:t>
            </a:r>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created</a:t>
            </a:r>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folder</a:t>
            </a:r>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parentId</a:t>
            </a:r>
            <a:r>
              <a:rPr lang="fr-FR" sz="1600" b="1" dirty="0" smtClean="0">
                <a:solidFill>
                  <a:srgbClr val="479B8F"/>
                </a:solidFill>
                <a:latin typeface="Courier New"/>
                <a:ea typeface="ＭＳ Ｐゴシック" pitchFamily="1" charset="-128"/>
                <a:cs typeface="Courier New"/>
              </a:rPr>
              <a:t>)</a:t>
            </a:r>
          </a:p>
          <a:p>
            <a:r>
              <a:rPr lang="fr-FR" sz="1600" b="1" dirty="0" err="1">
                <a:solidFill>
                  <a:schemeClr val="tx1"/>
                </a:solidFill>
                <a:latin typeface="Courier New"/>
                <a:ea typeface="ＭＳ Ｐゴシック" pitchFamily="1" charset="-128"/>
                <a:cs typeface="Courier New"/>
              </a:rPr>
              <a:t>chrome.bookmarks.create</a:t>
            </a:r>
            <a:r>
              <a:rPr lang="fr-FR" sz="1600" b="1" dirty="0">
                <a:solidFill>
                  <a:schemeClr val="tx1"/>
                </a:solidFill>
                <a:latin typeface="Courier New"/>
                <a:ea typeface="ＭＳ Ｐゴシック" pitchFamily="1" charset="-128"/>
                <a:cs typeface="Courier New"/>
              </a:rPr>
              <a:t>(</a:t>
            </a:r>
          </a:p>
          <a:p>
            <a:r>
              <a:rPr lang="fr-FR" sz="1600" b="1" dirty="0">
                <a:solidFill>
                  <a:schemeClr val="tx1"/>
                </a:solidFill>
                <a:latin typeface="Courier New"/>
                <a:ea typeface="ＭＳ Ｐゴシック" pitchFamily="1" charset="-128"/>
                <a:cs typeface="Courier New"/>
              </a:rPr>
              <a:t>  {</a:t>
            </a:r>
            <a:r>
              <a:rPr lang="fr-FR" sz="1600" b="1" dirty="0">
                <a:solidFill>
                  <a:srgbClr val="00B050"/>
                </a:solidFill>
                <a:latin typeface="Courier New"/>
                <a:ea typeface="ＭＳ Ｐゴシック" pitchFamily="1" charset="-128"/>
                <a:cs typeface="Courier New"/>
              </a:rPr>
              <a:t>'</a:t>
            </a:r>
            <a:r>
              <a:rPr lang="fr-FR" sz="1600" b="1" dirty="0" err="1">
                <a:solidFill>
                  <a:srgbClr val="00B050"/>
                </a:solidFill>
                <a:latin typeface="Courier New"/>
                <a:ea typeface="ＭＳ Ｐゴシック" pitchFamily="1" charset="-128"/>
                <a:cs typeface="Courier New"/>
              </a:rPr>
              <a:t>parentId</a:t>
            </a:r>
            <a:r>
              <a:rPr lang="fr-FR" sz="1600" b="1" dirty="0">
                <a:solidFill>
                  <a:srgbClr val="00B050"/>
                </a:solidFill>
                <a:latin typeface="Courier New"/>
                <a:ea typeface="ＭＳ Ｐゴシック" pitchFamily="1" charset="-128"/>
                <a:cs typeface="Courier New"/>
              </a:rPr>
              <a:t>'</a:t>
            </a:r>
            <a:r>
              <a:rPr lang="fr-FR" sz="1600" b="1" dirty="0">
                <a:solidFill>
                  <a:schemeClr val="tx1"/>
                </a:solidFill>
                <a:latin typeface="Courier New"/>
                <a:ea typeface="ＭＳ Ｐゴシック" pitchFamily="1" charset="-128"/>
                <a:cs typeface="Courier New"/>
              </a:rPr>
              <a:t>: </a:t>
            </a:r>
            <a:r>
              <a:rPr lang="fr-FR" sz="1600" b="1" dirty="0" err="1" smtClean="0">
                <a:solidFill>
                  <a:schemeClr val="tx1"/>
                </a:solidFill>
                <a:latin typeface="Courier New"/>
                <a:ea typeface="ＭＳ Ｐゴシック" pitchFamily="1" charset="-128"/>
                <a:cs typeface="Courier New"/>
              </a:rPr>
              <a:t>folderId</a:t>
            </a:r>
            <a:r>
              <a:rPr lang="fr-FR" sz="1600" b="1" dirty="0" smtClean="0">
                <a:solidFill>
                  <a:schemeClr val="tx1"/>
                </a:solidFill>
                <a:latin typeface="Courier New"/>
                <a:ea typeface="ＭＳ Ｐゴシック" pitchFamily="1" charset="-128"/>
                <a:cs typeface="Courier New"/>
              </a:rPr>
              <a:t>,</a:t>
            </a:r>
          </a:p>
          <a:p>
            <a:r>
              <a:rPr lang="fr-FR" sz="1600" b="1" dirty="0">
                <a:solidFill>
                  <a:srgbClr val="7030A0"/>
                </a:solidFill>
                <a:latin typeface="Courier New"/>
                <a:ea typeface="ＭＳ Ｐゴシック" pitchFamily="1" charset="-128"/>
                <a:cs typeface="Courier New"/>
              </a:rPr>
              <a:t> </a:t>
            </a:r>
            <a:r>
              <a:rPr lang="fr-FR" sz="1600" b="1" dirty="0" smtClean="0">
                <a:solidFill>
                  <a:srgbClr val="7030A0"/>
                </a:solidFill>
                <a:latin typeface="Courier New"/>
                <a:ea typeface="ＭＳ Ｐゴシック" pitchFamily="1" charset="-128"/>
                <a:cs typeface="Courier New"/>
              </a:rPr>
              <a:t>  </a:t>
            </a:r>
            <a:r>
              <a:rPr lang="fr-FR" sz="1600" b="1" dirty="0" smtClean="0">
                <a:solidFill>
                  <a:srgbClr val="00B050"/>
                </a:solidFill>
                <a:latin typeface="Courier New"/>
                <a:ea typeface="ＭＳ Ｐゴシック" pitchFamily="1" charset="-128"/>
                <a:cs typeface="Courier New"/>
              </a:rPr>
              <a:t>'</a:t>
            </a:r>
            <a:r>
              <a:rPr lang="fr-FR" sz="1600" b="1" dirty="0" err="1" smtClean="0">
                <a:solidFill>
                  <a:srgbClr val="00B050"/>
                </a:solidFill>
                <a:latin typeface="Courier New"/>
                <a:ea typeface="ＭＳ Ｐゴシック" pitchFamily="1" charset="-128"/>
                <a:cs typeface="Courier New"/>
              </a:rPr>
              <a:t>title</a:t>
            </a:r>
            <a:r>
              <a:rPr lang="fr-FR" sz="1600" b="1" dirty="0">
                <a:solidFill>
                  <a:srgbClr val="00B050"/>
                </a:solidFill>
                <a:latin typeface="Courier New"/>
                <a:ea typeface="ＭＳ Ｐゴシック" pitchFamily="1" charset="-128"/>
                <a:cs typeface="Courier New"/>
              </a:rPr>
              <a:t>'</a:t>
            </a:r>
            <a:r>
              <a:rPr lang="fr-FR" sz="1600" b="1" dirty="0">
                <a:solidFill>
                  <a:schemeClr val="tx1"/>
                </a:solidFill>
                <a:latin typeface="Courier New"/>
                <a:ea typeface="ＭＳ Ｐゴシック" pitchFamily="1" charset="-128"/>
                <a:cs typeface="Courier New"/>
              </a:rPr>
              <a:t>:</a:t>
            </a:r>
            <a:r>
              <a:rPr lang="fr-FR" sz="1600" b="1" dirty="0">
                <a:solidFill>
                  <a:srgbClr val="7030A0"/>
                </a:solidFill>
                <a:latin typeface="Courier New"/>
                <a:ea typeface="ＭＳ Ｐゴシック" pitchFamily="1" charset="-128"/>
                <a:cs typeface="Courier New"/>
              </a:rPr>
              <a:t> </a:t>
            </a:r>
            <a:r>
              <a:rPr lang="fr-FR" sz="1600" b="1" dirty="0" smtClean="0">
                <a:solidFill>
                  <a:srgbClr val="00B050"/>
                </a:solidFill>
                <a:latin typeface="Courier New"/>
                <a:ea typeface="ＭＳ Ｐゴシック" pitchFamily="1" charset="-128"/>
                <a:cs typeface="Courier New"/>
              </a:rPr>
              <a:t>'</a:t>
            </a:r>
            <a:r>
              <a:rPr lang="fr-FR" sz="1600" b="1" dirty="0" err="1" smtClean="0">
                <a:solidFill>
                  <a:srgbClr val="00B050"/>
                </a:solidFill>
                <a:latin typeface="Courier New"/>
                <a:ea typeface="ＭＳ Ｐゴシック" pitchFamily="1" charset="-128"/>
                <a:cs typeface="Courier New"/>
              </a:rPr>
              <a:t>My</a:t>
            </a:r>
            <a:r>
              <a:rPr lang="fr-FR" sz="1600" b="1" dirty="0" smtClean="0">
                <a:solidFill>
                  <a:srgbClr val="00B050"/>
                </a:solidFill>
                <a:latin typeface="Courier New"/>
                <a:ea typeface="ＭＳ Ｐゴシック" pitchFamily="1" charset="-128"/>
                <a:cs typeface="Courier New"/>
              </a:rPr>
              <a:t> super bookmark'</a:t>
            </a:r>
            <a:r>
              <a:rPr lang="fr-FR" sz="1600" b="1" dirty="0" smtClean="0">
                <a:solidFill>
                  <a:schemeClr val="tx1"/>
                </a:solidFill>
                <a:latin typeface="Courier New"/>
                <a:ea typeface="ＭＳ Ｐゴシック" pitchFamily="1" charset="-128"/>
                <a:cs typeface="Courier New"/>
              </a:rPr>
              <a:t>,</a:t>
            </a:r>
          </a:p>
          <a:p>
            <a:r>
              <a:rPr lang="fr-FR" sz="1600" b="1" dirty="0">
                <a:solidFill>
                  <a:schemeClr val="tx1"/>
                </a:solidFill>
                <a:latin typeface="Courier New"/>
                <a:ea typeface="ＭＳ Ｐゴシック" pitchFamily="1" charset="-128"/>
                <a:cs typeface="Courier New"/>
              </a:rPr>
              <a:t> </a:t>
            </a:r>
            <a:r>
              <a:rPr lang="fr-FR" sz="1600" b="1" dirty="0" smtClean="0">
                <a:solidFill>
                  <a:schemeClr val="tx1"/>
                </a:solidFill>
                <a:latin typeface="Courier New"/>
                <a:ea typeface="ＭＳ Ｐゴシック" pitchFamily="1" charset="-128"/>
                <a:cs typeface="Courier New"/>
              </a:rPr>
              <a:t>  </a:t>
            </a:r>
            <a:r>
              <a:rPr lang="fr-FR" sz="1600" b="1" dirty="0" smtClean="0">
                <a:solidFill>
                  <a:srgbClr val="00B050"/>
                </a:solidFill>
                <a:latin typeface="Courier New"/>
                <a:ea typeface="ＭＳ Ｐゴシック" pitchFamily="1" charset="-128"/>
                <a:cs typeface="Courier New"/>
              </a:rPr>
              <a:t>'url</a:t>
            </a:r>
            <a:r>
              <a:rPr lang="fr-FR" sz="1600" b="1" dirty="0">
                <a:solidFill>
                  <a:srgbClr val="00B050"/>
                </a:solidFill>
                <a:latin typeface="Courier New"/>
                <a:ea typeface="ＭＳ Ｐゴシック" pitchFamily="1" charset="-128"/>
                <a:cs typeface="Courier New"/>
              </a:rPr>
              <a:t>'</a:t>
            </a:r>
            <a:r>
              <a:rPr lang="fr-FR" sz="1600" b="1" dirty="0">
                <a:solidFill>
                  <a:schemeClr val="tx1"/>
                </a:solidFill>
                <a:latin typeface="Courier New"/>
                <a:ea typeface="ＭＳ Ｐゴシック" pitchFamily="1" charset="-128"/>
                <a:cs typeface="Courier New"/>
              </a:rPr>
              <a:t>: </a:t>
            </a:r>
            <a:r>
              <a:rPr lang="fr-FR" sz="1600" b="1" dirty="0" smtClean="0">
                <a:solidFill>
                  <a:srgbClr val="00B050"/>
                </a:solidFill>
                <a:latin typeface="Courier New"/>
                <a:ea typeface="ＭＳ Ｐゴシック" pitchFamily="1" charset="-128"/>
                <a:cs typeface="Courier New"/>
              </a:rPr>
              <a:t>'http://www.google.com/'</a:t>
            </a:r>
            <a:r>
              <a:rPr lang="fr-FR" sz="1600" b="1" dirty="0" smtClean="0">
                <a:solidFill>
                  <a:schemeClr val="tx1"/>
                </a:solidFill>
                <a:latin typeface="Courier New"/>
                <a:ea typeface="ＭＳ Ｐゴシック" pitchFamily="1" charset="-128"/>
                <a:cs typeface="Courier New"/>
              </a:rPr>
              <a:t> }</a:t>
            </a:r>
          </a:p>
          <a:p>
            <a:r>
              <a:rPr lang="fr-FR" sz="1600" b="1" dirty="0" smtClean="0">
                <a:solidFill>
                  <a:schemeClr val="tx1"/>
                </a:solidFill>
                <a:latin typeface="Courier New"/>
                <a:ea typeface="ＭＳ Ｐゴシック" pitchFamily="1" charset="-128"/>
                <a:cs typeface="Courier New"/>
              </a:rPr>
              <a:t>);</a:t>
            </a:r>
            <a:endParaRPr lang="en-US" sz="1600" b="1" dirty="0" smtClean="0">
              <a:solidFill>
                <a:schemeClr val="tx1"/>
              </a:solidFill>
              <a:latin typeface="Courier New"/>
              <a:ea typeface="ＭＳ Ｐゴシック" pitchFamily="1" charset="-128"/>
              <a:cs typeface="Courier New"/>
            </a:endParaRP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2015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à coins arrondis 6"/>
          <p:cNvSpPr/>
          <p:nvPr/>
        </p:nvSpPr>
        <p:spPr>
          <a:xfrm>
            <a:off x="179388" y="1057300"/>
            <a:ext cx="8785225" cy="2376264"/>
          </a:xfrm>
          <a:prstGeom prst="roundRect">
            <a:avLst>
              <a:gd name="adj" fmla="val 6285"/>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Returns</a:t>
            </a:r>
            <a:r>
              <a:rPr lang="fr-FR" sz="1600" b="1" dirty="0" smtClean="0">
                <a:solidFill>
                  <a:srgbClr val="479B8F"/>
                </a:solidFill>
                <a:latin typeface="Courier New"/>
                <a:ea typeface="ＭＳ Ｐゴシック" pitchFamily="1" charset="-128"/>
                <a:cs typeface="Courier New"/>
              </a:rPr>
              <a:t> all 0-depth bookmarks and log </a:t>
            </a:r>
            <a:r>
              <a:rPr lang="fr-FR" sz="1600" b="1" dirty="0" err="1" smtClean="0">
                <a:solidFill>
                  <a:srgbClr val="479B8F"/>
                </a:solidFill>
                <a:latin typeface="Courier New"/>
                <a:ea typeface="ＭＳ Ｐゴシック" pitchFamily="1" charset="-128"/>
                <a:cs typeface="Courier New"/>
              </a:rPr>
              <a:t>their</a:t>
            </a:r>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title</a:t>
            </a:r>
            <a:r>
              <a:rPr lang="fr-FR" sz="1600" b="1" dirty="0" smtClean="0">
                <a:solidFill>
                  <a:srgbClr val="479B8F"/>
                </a:solidFill>
                <a:latin typeface="Courier New"/>
                <a:ea typeface="ＭＳ Ｐゴシック" pitchFamily="1" charset="-128"/>
                <a:cs typeface="Courier New"/>
              </a:rPr>
              <a:t> </a:t>
            </a:r>
          </a:p>
          <a:p>
            <a:r>
              <a:rPr lang="fr-FR" sz="1600" b="1" dirty="0" err="1" smtClean="0">
                <a:solidFill>
                  <a:schemeClr val="tx1"/>
                </a:solidFill>
                <a:latin typeface="Courier New"/>
                <a:ea typeface="ＭＳ Ｐゴシック" pitchFamily="1" charset="-128"/>
                <a:cs typeface="Courier New"/>
              </a:rPr>
              <a:t>chrome.bookmarks.getTree</a:t>
            </a:r>
            <a:r>
              <a:rPr lang="fr-FR" sz="1600" b="1" dirty="0" smtClean="0">
                <a:solidFill>
                  <a:schemeClr val="tx1"/>
                </a:solidFill>
                <a:latin typeface="Courier New"/>
                <a:ea typeface="ＭＳ Ｐゴシック" pitchFamily="1" charset="-128"/>
                <a:cs typeface="Courier New"/>
              </a:rPr>
              <a:t>(</a:t>
            </a:r>
            <a:r>
              <a:rPr lang="fr-FR" sz="1600" b="1" dirty="0" err="1" smtClean="0">
                <a:solidFill>
                  <a:srgbClr val="7030A0"/>
                </a:solidFill>
                <a:latin typeface="Courier New"/>
                <a:ea typeface="ＭＳ Ｐゴシック" pitchFamily="1" charset="-128"/>
                <a:cs typeface="Courier New"/>
              </a:rPr>
              <a:t>function</a:t>
            </a:r>
            <a:r>
              <a:rPr lang="fr-FR" sz="1600" b="1" dirty="0" smtClean="0">
                <a:solidFill>
                  <a:schemeClr val="tx1"/>
                </a:solidFill>
                <a:latin typeface="Courier New"/>
                <a:ea typeface="ＭＳ Ｐゴシック" pitchFamily="1" charset="-128"/>
                <a:cs typeface="Courier New"/>
              </a:rPr>
              <a:t>(items) {</a:t>
            </a:r>
          </a:p>
          <a:p>
            <a:r>
              <a:rPr lang="fr-FR" sz="1600" b="1" dirty="0" smtClean="0">
                <a:solidFill>
                  <a:schemeClr val="tx1"/>
                </a:solidFill>
                <a:latin typeface="Courier New"/>
                <a:ea typeface="ＭＳ Ｐゴシック" pitchFamily="1" charset="-128"/>
                <a:cs typeface="Courier New"/>
              </a:rPr>
              <a:t> </a:t>
            </a:r>
            <a:r>
              <a:rPr lang="fr-FR" sz="1600" b="1" dirty="0" err="1" smtClean="0">
                <a:solidFill>
                  <a:schemeClr val="tx1"/>
                </a:solidFill>
                <a:latin typeface="Courier New"/>
                <a:ea typeface="ＭＳ Ｐゴシック" pitchFamily="1" charset="-128"/>
                <a:cs typeface="Courier New"/>
              </a:rPr>
              <a:t>showTitles</a:t>
            </a:r>
            <a:r>
              <a:rPr lang="fr-FR" sz="1600" b="1" dirty="0" smtClean="0">
                <a:solidFill>
                  <a:schemeClr val="tx1"/>
                </a:solidFill>
                <a:latin typeface="Courier New"/>
                <a:ea typeface="ＭＳ Ｐゴシック" pitchFamily="1" charset="-128"/>
                <a:cs typeface="Courier New"/>
              </a:rPr>
              <a:t>(items[0].</a:t>
            </a:r>
            <a:r>
              <a:rPr lang="fr-FR" sz="1600" b="1" dirty="0" err="1" smtClean="0">
                <a:solidFill>
                  <a:schemeClr val="tx1"/>
                </a:solidFill>
                <a:latin typeface="Courier New"/>
                <a:ea typeface="ＭＳ Ｐゴシック" pitchFamily="1" charset="-128"/>
                <a:cs typeface="Courier New"/>
              </a:rPr>
              <a:t>children</a:t>
            </a:r>
            <a:r>
              <a:rPr lang="fr-FR" sz="1600" b="1" dirty="0" smtClean="0">
                <a:solidFill>
                  <a:schemeClr val="tx1"/>
                </a:solidFill>
                <a:latin typeface="Courier New"/>
                <a:ea typeface="ＭＳ Ｐゴシック" pitchFamily="1" charset="-128"/>
                <a:cs typeface="Courier New"/>
              </a:rPr>
              <a:t>); </a:t>
            </a:r>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Topbar</a:t>
            </a:r>
            <a:r>
              <a:rPr lang="fr-FR" sz="1600" b="1" dirty="0" smtClean="0">
                <a:solidFill>
                  <a:srgbClr val="479B8F"/>
                </a:solidFill>
                <a:latin typeface="Courier New"/>
                <a:ea typeface="ＭＳ Ｐゴシック" pitchFamily="1" charset="-128"/>
                <a:cs typeface="Courier New"/>
              </a:rPr>
              <a:t> bookmarks</a:t>
            </a:r>
          </a:p>
          <a:p>
            <a:r>
              <a:rPr lang="fr-FR" sz="1600" b="1" dirty="0" smtClean="0">
                <a:solidFill>
                  <a:schemeClr val="tx1"/>
                </a:solidFill>
                <a:latin typeface="Courier New"/>
                <a:ea typeface="ＭＳ Ｐゴシック" pitchFamily="1" charset="-128"/>
                <a:cs typeface="Courier New"/>
              </a:rPr>
              <a:t>});</a:t>
            </a:r>
          </a:p>
          <a:p>
            <a:endParaRPr lang="fr-FR" sz="1600" b="1" dirty="0">
              <a:solidFill>
                <a:srgbClr val="7030A0"/>
              </a:solidFill>
              <a:latin typeface="Courier New"/>
              <a:ea typeface="ＭＳ Ｐゴシック" pitchFamily="1" charset="-128"/>
              <a:cs typeface="Courier New"/>
            </a:endParaRPr>
          </a:p>
          <a:p>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Search</a:t>
            </a:r>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query</a:t>
            </a:r>
            <a:r>
              <a:rPr lang="fr-FR" sz="1600" b="1" dirty="0" smtClean="0">
                <a:solidFill>
                  <a:srgbClr val="479B8F"/>
                </a:solidFill>
                <a:latin typeface="Courier New"/>
                <a:ea typeface="ＭＳ Ｐゴシック" pitchFamily="1" charset="-128"/>
                <a:cs typeface="Courier New"/>
              </a:rPr>
              <a:t> in all </a:t>
            </a:r>
            <a:r>
              <a:rPr lang="fr-FR" sz="1600" b="1" dirty="0" err="1" smtClean="0">
                <a:solidFill>
                  <a:srgbClr val="479B8F"/>
                </a:solidFill>
                <a:latin typeface="Courier New"/>
                <a:ea typeface="ＭＳ Ｐゴシック" pitchFamily="1" charset="-128"/>
                <a:cs typeface="Courier New"/>
              </a:rPr>
              <a:t>BookmarkTreeNodes</a:t>
            </a:r>
            <a:r>
              <a:rPr lang="fr-FR" sz="1600" b="1" dirty="0" smtClean="0">
                <a:solidFill>
                  <a:srgbClr val="479B8F"/>
                </a:solidFill>
                <a:latin typeface="Courier New"/>
                <a:ea typeface="ＭＳ Ｐゴシック" pitchFamily="1" charset="-128"/>
                <a:cs typeface="Courier New"/>
              </a:rPr>
              <a:t> </a:t>
            </a:r>
            <a:r>
              <a:rPr lang="fr-FR" sz="1600" b="1" dirty="0" err="1" smtClean="0">
                <a:solidFill>
                  <a:srgbClr val="479B8F"/>
                </a:solidFill>
                <a:latin typeface="Courier New"/>
                <a:ea typeface="ＭＳ Ｐゴシック" pitchFamily="1" charset="-128"/>
                <a:cs typeface="Courier New"/>
              </a:rPr>
              <a:t>properties</a:t>
            </a:r>
            <a:endParaRPr lang="fr-FR" sz="1600" b="1" dirty="0" smtClean="0">
              <a:solidFill>
                <a:srgbClr val="479B8F"/>
              </a:solidFill>
              <a:latin typeface="Courier New"/>
              <a:ea typeface="ＭＳ Ｐゴシック" pitchFamily="1" charset="-128"/>
              <a:cs typeface="Courier New"/>
            </a:endParaRPr>
          </a:p>
          <a:p>
            <a:r>
              <a:rPr lang="fr-FR" sz="1600" b="1" dirty="0" err="1" smtClean="0">
                <a:solidFill>
                  <a:schemeClr val="tx1"/>
                </a:solidFill>
                <a:latin typeface="Courier New"/>
                <a:ea typeface="ＭＳ Ｐゴシック" pitchFamily="1" charset="-128"/>
                <a:cs typeface="Courier New"/>
              </a:rPr>
              <a:t>chrome.bookmarks.search</a:t>
            </a:r>
            <a:r>
              <a:rPr lang="fr-FR" sz="1600" b="1" dirty="0" smtClean="0">
                <a:solidFill>
                  <a:schemeClr val="tx1"/>
                </a:solidFill>
                <a:latin typeface="Courier New"/>
                <a:ea typeface="ＭＳ Ｐゴシック" pitchFamily="1" charset="-128"/>
                <a:cs typeface="Courier New"/>
              </a:rPr>
              <a:t>(</a:t>
            </a:r>
            <a:r>
              <a:rPr lang="fr-FR" sz="1600" b="1" dirty="0" smtClean="0">
                <a:solidFill>
                  <a:srgbClr val="00B050"/>
                </a:solidFill>
                <a:latin typeface="Courier New"/>
                <a:ea typeface="ＭＳ Ｐゴシック" pitchFamily="1" charset="-128"/>
                <a:cs typeface="Courier New"/>
              </a:rPr>
              <a:t>"Google"</a:t>
            </a:r>
            <a:r>
              <a:rPr lang="fr-FR" sz="1600" b="1" dirty="0" smtClean="0">
                <a:solidFill>
                  <a:schemeClr val="tx1"/>
                </a:solidFill>
                <a:latin typeface="Courier New"/>
                <a:ea typeface="ＭＳ Ｐゴシック" pitchFamily="1" charset="-128"/>
                <a:cs typeface="Courier New"/>
              </a:rPr>
              <a:t>, </a:t>
            </a:r>
            <a:r>
              <a:rPr lang="fr-FR" sz="1600" b="1" dirty="0" err="1" smtClean="0">
                <a:solidFill>
                  <a:srgbClr val="7030A0"/>
                </a:solidFill>
                <a:latin typeface="Courier New"/>
                <a:ea typeface="ＭＳ Ｐゴシック" pitchFamily="1" charset="-128"/>
                <a:cs typeface="Courier New"/>
              </a:rPr>
              <a:t>function</a:t>
            </a:r>
            <a:r>
              <a:rPr lang="fr-FR" sz="1600" b="1" dirty="0" smtClean="0">
                <a:solidFill>
                  <a:schemeClr val="tx1"/>
                </a:solidFill>
                <a:latin typeface="Courier New"/>
                <a:ea typeface="ＭＳ Ｐゴシック" pitchFamily="1" charset="-128"/>
                <a:cs typeface="Courier New"/>
              </a:rPr>
              <a:t>(items) {</a:t>
            </a:r>
          </a:p>
          <a:p>
            <a:r>
              <a:rPr lang="fr-FR" sz="1600" b="1" dirty="0" smtClean="0">
                <a:solidFill>
                  <a:schemeClr val="tx1"/>
                </a:solidFill>
                <a:latin typeface="Courier New"/>
                <a:ea typeface="ＭＳ Ｐゴシック" pitchFamily="1" charset="-128"/>
                <a:cs typeface="Courier New"/>
              </a:rPr>
              <a:t>  </a:t>
            </a:r>
            <a:r>
              <a:rPr lang="fr-FR" sz="1600" b="1" dirty="0" err="1" smtClean="0">
                <a:solidFill>
                  <a:schemeClr val="tx1"/>
                </a:solidFill>
                <a:latin typeface="Courier New"/>
                <a:ea typeface="ＭＳ Ｐゴシック" pitchFamily="1" charset="-128"/>
                <a:cs typeface="Courier New"/>
              </a:rPr>
              <a:t>showTitles</a:t>
            </a:r>
            <a:r>
              <a:rPr lang="fr-FR" sz="1600" b="1" dirty="0" smtClean="0">
                <a:solidFill>
                  <a:schemeClr val="tx1"/>
                </a:solidFill>
                <a:latin typeface="Courier New"/>
                <a:ea typeface="ＭＳ Ｐゴシック" pitchFamily="1" charset="-128"/>
                <a:cs typeface="Courier New"/>
              </a:rPr>
              <a:t>(items);</a:t>
            </a:r>
            <a:endParaRPr lang="fr-FR" sz="1600" b="1" dirty="0">
              <a:solidFill>
                <a:schemeClr val="tx1"/>
              </a:solidFill>
              <a:latin typeface="Courier New"/>
              <a:ea typeface="ＭＳ Ｐゴシック" pitchFamily="1" charset="-128"/>
              <a:cs typeface="Courier New"/>
            </a:endParaRPr>
          </a:p>
          <a:p>
            <a:r>
              <a:rPr lang="fr-FR" sz="1600" b="1" dirty="0" smtClean="0">
                <a:solidFill>
                  <a:schemeClr val="tx1"/>
                </a:solidFill>
                <a:latin typeface="Courier New"/>
                <a:ea typeface="ＭＳ Ｐゴシック" pitchFamily="1" charset="-128"/>
                <a:cs typeface="Courier New"/>
              </a:rPr>
              <a:t>});</a:t>
            </a:r>
            <a:endParaRPr lang="en-US" sz="1600" b="1" dirty="0" smtClean="0">
              <a:solidFill>
                <a:schemeClr val="tx1"/>
              </a:solidFill>
              <a:latin typeface="Courier New"/>
              <a:ea typeface="ＭＳ Ｐゴシック" pitchFamily="1" charset="-128"/>
              <a:cs typeface="Courier New"/>
            </a:endParaRPr>
          </a:p>
        </p:txBody>
      </p:sp>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Chrome.bookmarks</a:t>
            </a:r>
            <a:r>
              <a:rPr lang="fr-FR" dirty="0" smtClean="0">
                <a:ea typeface="ＭＳ Ｐゴシック" pitchFamily="34" charset="-128"/>
              </a:rPr>
              <a:t> </a:t>
            </a:r>
            <a:r>
              <a:rPr lang="fr-FR" dirty="0" err="1" smtClean="0">
                <a:ea typeface="ＭＳ Ｐゴシック" pitchFamily="34" charset="-128"/>
              </a:rPr>
              <a:t>example</a:t>
            </a:r>
            <a:r>
              <a:rPr lang="fr-FR" dirty="0" smtClean="0">
                <a:ea typeface="ＭＳ Ｐゴシック" pitchFamily="34" charset="-128"/>
              </a:rPr>
              <a:t> (2/2)</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8" name="Rectangle à coins arrondis 7"/>
          <p:cNvSpPr/>
          <p:nvPr/>
        </p:nvSpPr>
        <p:spPr>
          <a:xfrm>
            <a:off x="179387" y="3577580"/>
            <a:ext cx="8785225" cy="1584176"/>
          </a:xfrm>
          <a:prstGeom prst="roundRect">
            <a:avLst>
              <a:gd name="adj" fmla="val 6285"/>
            </a:avLst>
          </a:prstGeom>
        </p:spPr>
        <p:style>
          <a:lnRef idx="2">
            <a:schemeClr val="dk1"/>
          </a:lnRef>
          <a:fillRef idx="1">
            <a:schemeClr val="lt1"/>
          </a:fillRef>
          <a:effectRef idx="0">
            <a:schemeClr val="dk1"/>
          </a:effectRef>
          <a:fontRef idx="minor">
            <a:schemeClr val="dk1"/>
          </a:fontRef>
        </p:style>
        <p:txBody>
          <a:bodyPr anchor="ctr"/>
          <a:lstStyle/>
          <a:p>
            <a:r>
              <a:rPr lang="fr-FR" sz="1600" b="1" dirty="0" err="1" smtClean="0">
                <a:solidFill>
                  <a:srgbClr val="7030A0"/>
                </a:solidFill>
                <a:latin typeface="Courier New"/>
                <a:ea typeface="ＭＳ Ｐゴシック" pitchFamily="1" charset="-128"/>
                <a:cs typeface="Courier New"/>
              </a:rPr>
              <a:t>function</a:t>
            </a:r>
            <a:r>
              <a:rPr lang="fr-FR" sz="1600" b="1" dirty="0" smtClean="0">
                <a:solidFill>
                  <a:srgbClr val="7030A0"/>
                </a:solidFill>
                <a:latin typeface="Courier New"/>
                <a:ea typeface="ＭＳ Ｐゴシック" pitchFamily="1" charset="-128"/>
                <a:cs typeface="Courier New"/>
              </a:rPr>
              <a:t> </a:t>
            </a:r>
            <a:r>
              <a:rPr lang="fr-FR" sz="1600" b="1" dirty="0" err="1" smtClean="0">
                <a:solidFill>
                  <a:schemeClr val="tx1"/>
                </a:solidFill>
                <a:latin typeface="Courier New"/>
                <a:ea typeface="ＭＳ Ｐゴシック" pitchFamily="1" charset="-128"/>
                <a:cs typeface="Courier New"/>
              </a:rPr>
              <a:t>showTitles</a:t>
            </a:r>
            <a:r>
              <a:rPr lang="fr-FR" sz="1600" b="1" dirty="0" smtClean="0">
                <a:solidFill>
                  <a:schemeClr val="tx1"/>
                </a:solidFill>
                <a:latin typeface="Courier New"/>
                <a:ea typeface="ＭＳ Ｐゴシック" pitchFamily="1" charset="-128"/>
                <a:cs typeface="Courier New"/>
              </a:rPr>
              <a:t>(bookmarks) {</a:t>
            </a:r>
          </a:p>
          <a:p>
            <a:r>
              <a:rPr lang="fr-FR" sz="1600" b="1" dirty="0">
                <a:solidFill>
                  <a:schemeClr val="tx1"/>
                </a:solidFill>
                <a:latin typeface="Courier New"/>
                <a:ea typeface="ＭＳ Ｐゴシック" pitchFamily="1" charset="-128"/>
                <a:cs typeface="Courier New"/>
              </a:rPr>
              <a:t> for(</a:t>
            </a:r>
            <a:r>
              <a:rPr lang="fr-FR" sz="1600" b="1" dirty="0">
                <a:solidFill>
                  <a:srgbClr val="7030A0"/>
                </a:solidFill>
                <a:latin typeface="Courier New"/>
                <a:ea typeface="ＭＳ Ｐゴシック" pitchFamily="1" charset="-128"/>
                <a:cs typeface="Courier New"/>
              </a:rPr>
              <a:t>var</a:t>
            </a:r>
            <a:r>
              <a:rPr lang="fr-FR" sz="1600" b="1" dirty="0">
                <a:solidFill>
                  <a:schemeClr val="tx1"/>
                </a:solidFill>
                <a:latin typeface="Courier New"/>
                <a:ea typeface="ＭＳ Ｐゴシック" pitchFamily="1" charset="-128"/>
                <a:cs typeface="Courier New"/>
              </a:rPr>
              <a:t> i = </a:t>
            </a:r>
            <a:r>
              <a:rPr lang="fr-FR" sz="1600" b="1" dirty="0">
                <a:solidFill>
                  <a:schemeClr val="accent6">
                    <a:lumMod val="75000"/>
                  </a:schemeClr>
                </a:solidFill>
                <a:latin typeface="Courier New"/>
                <a:ea typeface="ＭＳ Ｐゴシック" pitchFamily="1" charset="-128"/>
                <a:cs typeface="Courier New"/>
              </a:rPr>
              <a:t>0</a:t>
            </a:r>
            <a:r>
              <a:rPr lang="fr-FR" sz="1600" b="1" dirty="0">
                <a:solidFill>
                  <a:schemeClr val="tx1"/>
                </a:solidFill>
                <a:latin typeface="Courier New"/>
                <a:ea typeface="ＭＳ Ｐゴシック" pitchFamily="1" charset="-128"/>
                <a:cs typeface="Courier New"/>
              </a:rPr>
              <a:t>; i &lt; </a:t>
            </a:r>
            <a:r>
              <a:rPr lang="fr-FR" sz="1600" b="1" dirty="0" err="1">
                <a:solidFill>
                  <a:schemeClr val="tx1"/>
                </a:solidFill>
                <a:latin typeface="Courier New"/>
                <a:ea typeface="ＭＳ Ｐゴシック" pitchFamily="1" charset="-128"/>
                <a:cs typeface="Courier New"/>
              </a:rPr>
              <a:t>items.length</a:t>
            </a:r>
            <a:r>
              <a:rPr lang="fr-FR" sz="1600" b="1" dirty="0">
                <a:solidFill>
                  <a:schemeClr val="tx1"/>
                </a:solidFill>
                <a:latin typeface="Courier New"/>
                <a:ea typeface="ＭＳ Ｐゴシック" pitchFamily="1" charset="-128"/>
                <a:cs typeface="Courier New"/>
              </a:rPr>
              <a:t>; i++) {</a:t>
            </a:r>
          </a:p>
          <a:p>
            <a:r>
              <a:rPr lang="fr-FR" sz="1600" b="1" dirty="0">
                <a:solidFill>
                  <a:schemeClr val="tx1"/>
                </a:solidFill>
                <a:latin typeface="Courier New"/>
                <a:ea typeface="ＭＳ Ｐゴシック" pitchFamily="1" charset="-128"/>
                <a:cs typeface="Courier New"/>
              </a:rPr>
              <a:t>	</a:t>
            </a:r>
            <a:r>
              <a:rPr lang="fr-FR" sz="1600" b="1" dirty="0">
                <a:solidFill>
                  <a:srgbClr val="479B8F"/>
                </a:solidFill>
                <a:latin typeface="Courier New"/>
                <a:ea typeface="ＭＳ Ｐゴシック" pitchFamily="1" charset="-128"/>
                <a:cs typeface="Courier New"/>
              </a:rPr>
              <a:t>// items[i] </a:t>
            </a:r>
            <a:r>
              <a:rPr lang="fr-FR" sz="1600" b="1" dirty="0" err="1">
                <a:solidFill>
                  <a:srgbClr val="479B8F"/>
                </a:solidFill>
                <a:latin typeface="Courier New"/>
                <a:ea typeface="ＭＳ Ｐゴシック" pitchFamily="1" charset="-128"/>
                <a:cs typeface="Courier New"/>
              </a:rPr>
              <a:t>is</a:t>
            </a:r>
            <a:r>
              <a:rPr lang="fr-FR" sz="1600" b="1" dirty="0">
                <a:solidFill>
                  <a:srgbClr val="479B8F"/>
                </a:solidFill>
                <a:latin typeface="Courier New"/>
                <a:ea typeface="ＭＳ Ｐゴシック" pitchFamily="1" charset="-128"/>
                <a:cs typeface="Courier New"/>
              </a:rPr>
              <a:t> a </a:t>
            </a:r>
            <a:r>
              <a:rPr lang="fr-FR" sz="1600" b="1" dirty="0" err="1">
                <a:solidFill>
                  <a:srgbClr val="479B8F"/>
                </a:solidFill>
                <a:latin typeface="Courier New"/>
                <a:ea typeface="ＭＳ Ｐゴシック" pitchFamily="1" charset="-128"/>
                <a:cs typeface="Courier New"/>
              </a:rPr>
              <a:t>BookmarkTreeNode</a:t>
            </a:r>
            <a:r>
              <a:rPr lang="fr-FR" sz="1600" b="1" dirty="0">
                <a:solidFill>
                  <a:srgbClr val="479B8F"/>
                </a:solidFill>
                <a:latin typeface="Courier New"/>
                <a:ea typeface="ＭＳ Ｐゴシック" pitchFamily="1" charset="-128"/>
                <a:cs typeface="Courier New"/>
              </a:rPr>
              <a:t> </a:t>
            </a:r>
            <a:r>
              <a:rPr lang="fr-FR" sz="1600" b="1" dirty="0" err="1">
                <a:solidFill>
                  <a:srgbClr val="479B8F"/>
                </a:solidFill>
                <a:latin typeface="Courier New"/>
                <a:ea typeface="ＭＳ Ｐゴシック" pitchFamily="1" charset="-128"/>
                <a:cs typeface="Courier New"/>
              </a:rPr>
              <a:t>object</a:t>
            </a:r>
            <a:endParaRPr lang="fr-FR" sz="1600" b="1" dirty="0">
              <a:solidFill>
                <a:srgbClr val="479B8F"/>
              </a:solidFill>
              <a:latin typeface="Courier New"/>
              <a:ea typeface="ＭＳ Ｐゴシック" pitchFamily="1" charset="-128"/>
              <a:cs typeface="Courier New"/>
            </a:endParaRPr>
          </a:p>
          <a:p>
            <a:r>
              <a:rPr lang="fr-FR" sz="1600" b="1" dirty="0">
                <a:solidFill>
                  <a:schemeClr val="tx1"/>
                </a:solidFill>
                <a:latin typeface="Courier New"/>
                <a:ea typeface="ＭＳ Ｐゴシック" pitchFamily="1" charset="-128"/>
                <a:cs typeface="Courier New"/>
              </a:rPr>
              <a:t>	console.log(items[i].</a:t>
            </a:r>
            <a:r>
              <a:rPr lang="fr-FR" sz="1600" b="1" dirty="0" err="1">
                <a:solidFill>
                  <a:schemeClr val="tx1"/>
                </a:solidFill>
                <a:latin typeface="Courier New"/>
                <a:ea typeface="ＭＳ Ｐゴシック" pitchFamily="1" charset="-128"/>
                <a:cs typeface="Courier New"/>
              </a:rPr>
              <a:t>title</a:t>
            </a:r>
            <a:r>
              <a:rPr lang="fr-FR" sz="1600" b="1" dirty="0">
                <a:solidFill>
                  <a:schemeClr val="tx1"/>
                </a:solidFill>
                <a:latin typeface="Courier New"/>
                <a:ea typeface="ＭＳ Ｐゴシック" pitchFamily="1" charset="-128"/>
                <a:cs typeface="Courier New"/>
              </a:rPr>
              <a:t>);</a:t>
            </a:r>
          </a:p>
          <a:p>
            <a:r>
              <a:rPr lang="fr-FR" sz="1600" b="1" dirty="0">
                <a:solidFill>
                  <a:schemeClr val="tx1"/>
                </a:solidFill>
                <a:latin typeface="Courier New"/>
                <a:ea typeface="ＭＳ Ｐゴシック" pitchFamily="1" charset="-128"/>
                <a:cs typeface="Courier New"/>
              </a:rPr>
              <a:t>  }</a:t>
            </a:r>
            <a:endParaRPr lang="fr-FR" sz="1600" b="1" dirty="0">
              <a:solidFill>
                <a:srgbClr val="479B8F"/>
              </a:solidFill>
              <a:latin typeface="Courier New"/>
              <a:ea typeface="ＭＳ Ｐゴシック" pitchFamily="1" charset="-128"/>
              <a:cs typeface="Courier New"/>
            </a:endParaRPr>
          </a:p>
          <a:p>
            <a:r>
              <a:rPr lang="fr-FR" sz="1600" b="1" dirty="0" smtClean="0">
                <a:solidFill>
                  <a:schemeClr val="tx1"/>
                </a:solidFill>
                <a:latin typeface="Courier New"/>
                <a:ea typeface="ＭＳ Ｐゴシック" pitchFamily="1" charset="-128"/>
                <a:cs typeface="Courier New"/>
              </a:rPr>
              <a:t>}</a:t>
            </a:r>
            <a:endParaRPr lang="en-US" sz="1600" b="1" dirty="0" smtClean="0">
              <a:solidFill>
                <a:schemeClr val="tx1"/>
              </a:solidFill>
              <a:latin typeface="Courier New"/>
              <a:ea typeface="ＭＳ Ｐゴシック" pitchFamily="1" charset="-128"/>
              <a:cs typeface="Courier New"/>
            </a:endParaRP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050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Why</a:t>
            </a:r>
            <a:r>
              <a:rPr lang="fr-FR" dirty="0" smtClean="0">
                <a:ea typeface="ＭＳ Ｐゴシック" pitchFamily="34" charset="-128"/>
              </a:rPr>
              <a:t> </a:t>
            </a:r>
            <a:r>
              <a:rPr lang="fr-FR" dirty="0" err="1" smtClean="0">
                <a:ea typeface="ＭＳ Ｐゴシック" pitchFamily="34" charset="-128"/>
              </a:rPr>
              <a:t>extend</a:t>
            </a:r>
            <a:r>
              <a:rPr lang="fr-FR" dirty="0" smtClean="0">
                <a:ea typeface="ＭＳ Ｐゴシック" pitchFamily="34" charset="-128"/>
              </a:rPr>
              <a:t> Chrome?</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a:ea typeface="ＭＳ Ｐゴシック" pitchFamily="34" charset="-128"/>
              </a:rPr>
              <a:t>Can </a:t>
            </a:r>
            <a:r>
              <a:rPr lang="fr-FR" sz="3200" dirty="0" err="1">
                <a:ea typeface="ＭＳ Ｐゴシック" pitchFamily="34" charset="-128"/>
              </a:rPr>
              <a:t>be</a:t>
            </a:r>
            <a:r>
              <a:rPr lang="fr-FR" sz="3200" dirty="0">
                <a:ea typeface="ＭＳ Ｐゴシック" pitchFamily="34" charset="-128"/>
              </a:rPr>
              <a:t> </a:t>
            </a:r>
            <a:r>
              <a:rPr lang="fr-FR" sz="3200" dirty="0" err="1" smtClean="0">
                <a:ea typeface="ＭＳ Ｐゴシック" pitchFamily="34" charset="-128"/>
              </a:rPr>
              <a:t>useful</a:t>
            </a:r>
            <a:r>
              <a:rPr lang="fr-FR" sz="3200" dirty="0" smtClean="0">
                <a:ea typeface="ＭＳ Ｐゴシック" pitchFamily="34" charset="-128"/>
              </a:rPr>
              <a:t> to</a:t>
            </a:r>
            <a:r>
              <a:rPr lang="fr-FR" sz="3200" dirty="0">
                <a:ea typeface="ＭＳ Ｐゴシック" pitchFamily="34" charset="-128"/>
              </a:rPr>
              <a:t>:</a:t>
            </a:r>
          </a:p>
          <a:p>
            <a:pPr lvl="1"/>
            <a:r>
              <a:rPr lang="fr-FR" sz="2800" dirty="0" err="1">
                <a:ea typeface="ＭＳ Ｐゴシック" pitchFamily="34" charset="-128"/>
              </a:rPr>
              <a:t>Override</a:t>
            </a:r>
            <a:r>
              <a:rPr lang="fr-FR" sz="2800" dirty="0">
                <a:ea typeface="ＭＳ Ｐゴシック" pitchFamily="34" charset="-128"/>
              </a:rPr>
              <a:t> default interfaces</a:t>
            </a:r>
          </a:p>
          <a:p>
            <a:pPr lvl="1"/>
            <a:r>
              <a:rPr lang="fr-FR" sz="2800" dirty="0" err="1">
                <a:ea typeface="ＭＳ Ｐゴシック" pitchFamily="34" charset="-128"/>
              </a:rPr>
              <a:t>Provide</a:t>
            </a:r>
            <a:r>
              <a:rPr lang="fr-FR" sz="2800" dirty="0">
                <a:ea typeface="ＭＳ Ｐゴシック" pitchFamily="34" charset="-128"/>
              </a:rPr>
              <a:t> one-click </a:t>
            </a:r>
            <a:r>
              <a:rPr lang="fr-FR" sz="2800" dirty="0" err="1">
                <a:ea typeface="ＭＳ Ｐゴシック" pitchFamily="34" charset="-128"/>
              </a:rPr>
              <a:t>website</a:t>
            </a:r>
            <a:r>
              <a:rPr lang="fr-FR" sz="2800" dirty="0">
                <a:ea typeface="ＭＳ Ｐゴシック" pitchFamily="34" charset="-128"/>
              </a:rPr>
              <a:t> </a:t>
            </a:r>
            <a:r>
              <a:rPr lang="fr-FR" sz="2800" dirty="0" err="1" smtClean="0">
                <a:ea typeface="ＭＳ Ｐゴシック" pitchFamily="34" charset="-128"/>
              </a:rPr>
              <a:t>access</a:t>
            </a:r>
            <a:endParaRPr lang="fr-FR" sz="2800" dirty="0">
              <a:ea typeface="ＭＳ Ｐゴシック" pitchFamily="34" charset="-128"/>
            </a:endParaRPr>
          </a:p>
          <a:p>
            <a:pPr lvl="1"/>
            <a:r>
              <a:rPr lang="fr-FR" sz="2800" dirty="0" err="1" smtClean="0">
                <a:ea typeface="ＭＳ Ｐゴシック" pitchFamily="34" charset="-128"/>
              </a:rPr>
              <a:t>Deliver</a:t>
            </a:r>
            <a:r>
              <a:rPr lang="fr-FR" sz="2800" dirty="0" smtClean="0">
                <a:ea typeface="ＭＳ Ｐゴシック" pitchFamily="34" charset="-128"/>
              </a:rPr>
              <a:t> </a:t>
            </a:r>
            <a:r>
              <a:rPr lang="fr-FR" sz="2800" dirty="0" err="1" smtClean="0">
                <a:ea typeface="ＭＳ Ｐゴシック" pitchFamily="34" charset="-128"/>
              </a:rPr>
              <a:t>games</a:t>
            </a:r>
            <a:endParaRPr lang="fr-FR" sz="2800" dirty="0" smtClean="0">
              <a:ea typeface="ＭＳ Ｐゴシック" pitchFamily="34" charset="-128"/>
            </a:endParaRPr>
          </a:p>
          <a:p>
            <a:pPr lvl="1"/>
            <a:r>
              <a:rPr lang="fr-FR" sz="2800" dirty="0" smtClean="0">
                <a:ea typeface="ＭＳ Ｐゴシック" pitchFamily="34" charset="-128"/>
              </a:rPr>
              <a:t>…</a:t>
            </a:r>
            <a:endParaRPr lang="fr-FR" sz="2800" dirty="0">
              <a:ea typeface="ＭＳ Ｐゴシック" pitchFamily="34" charset="-128"/>
            </a:endParaRPr>
          </a:p>
          <a:p>
            <a:r>
              <a:rPr lang="fr-FR" sz="3200" dirty="0" err="1" smtClean="0">
                <a:ea typeface="ＭＳ Ｐゴシック" pitchFamily="34" charset="-128"/>
              </a:rPr>
              <a:t>Basically</a:t>
            </a:r>
            <a:r>
              <a:rPr lang="fr-FR" sz="3200" dirty="0" smtClean="0">
                <a:ea typeface="ＭＳ Ｐゴシック" pitchFamily="34" charset="-128"/>
              </a:rPr>
              <a:t>, </a:t>
            </a:r>
            <a:r>
              <a:rPr lang="fr-FR" sz="3200" dirty="0" err="1" smtClean="0">
                <a:ea typeface="ＭＳ Ｐゴシック" pitchFamily="34" charset="-128"/>
              </a:rPr>
              <a:t>everything</a:t>
            </a:r>
            <a:r>
              <a:rPr lang="fr-FR" sz="3200" dirty="0" smtClean="0">
                <a:ea typeface="ＭＳ Ｐゴシック" pitchFamily="34" charset="-128"/>
              </a:rPr>
              <a:t> softwares and </a:t>
            </a:r>
            <a:r>
              <a:rPr lang="fr-FR" sz="3200" dirty="0" err="1" smtClean="0">
                <a:ea typeface="ＭＳ Ｐゴシック" pitchFamily="34" charset="-128"/>
              </a:rPr>
              <a:t>webapps</a:t>
            </a:r>
            <a:r>
              <a:rPr lang="fr-FR" sz="3200" dirty="0" smtClean="0">
                <a:ea typeface="ＭＳ Ｐゴシック" pitchFamily="34" charset="-128"/>
              </a:rPr>
              <a:t> </a:t>
            </a:r>
            <a:r>
              <a:rPr lang="fr-FR" sz="3200" dirty="0" err="1" smtClean="0">
                <a:ea typeface="ＭＳ Ｐゴシック" pitchFamily="34" charset="-128"/>
              </a:rPr>
              <a:t>can</a:t>
            </a:r>
            <a:r>
              <a:rPr lang="fr-FR" sz="3200" dirty="0" smtClean="0">
                <a:ea typeface="ＭＳ Ｐゴシック" pitchFamily="34" charset="-128"/>
              </a:rPr>
              <a:t> do… But </a:t>
            </a:r>
            <a:r>
              <a:rPr lang="fr-FR" sz="3200" dirty="0" err="1" smtClean="0">
                <a:ea typeface="ＭＳ Ｐゴシック" pitchFamily="34" charset="-128"/>
              </a:rPr>
              <a:t>executed</a:t>
            </a:r>
            <a:r>
              <a:rPr lang="fr-FR" sz="3200" dirty="0" smtClean="0">
                <a:ea typeface="ＭＳ Ｐゴシック" pitchFamily="34" charset="-128"/>
              </a:rPr>
              <a:t> in Chrome!</a:t>
            </a:r>
            <a:endParaRPr lang="en-US" sz="3200" dirty="0">
              <a:ea typeface="ＭＳ Ｐゴシック" pitchFamily="34" charset="-128"/>
            </a:endParaRP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652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Chrome.i18n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err="1" smtClean="0">
                <a:ea typeface="ＭＳ Ｐゴシック" pitchFamily="34" charset="-128"/>
              </a:rPr>
              <a:t>Internationalize</a:t>
            </a:r>
            <a:r>
              <a:rPr lang="fr-FR" sz="3200" dirty="0" smtClean="0">
                <a:ea typeface="ＭＳ Ｐゴシック" pitchFamily="34" charset="-128"/>
              </a:rPr>
              <a:t> </a:t>
            </a:r>
            <a:r>
              <a:rPr lang="fr-FR" sz="3200" dirty="0" err="1" smtClean="0">
                <a:ea typeface="ＭＳ Ｐゴシック" pitchFamily="34" charset="-128"/>
              </a:rPr>
              <a:t>your</a:t>
            </a:r>
            <a:r>
              <a:rPr lang="fr-FR" sz="3200" dirty="0" smtClean="0">
                <a:ea typeface="ＭＳ Ｐゴシック" pitchFamily="34" charset="-128"/>
              </a:rPr>
              <a:t> </a:t>
            </a:r>
            <a:r>
              <a:rPr lang="fr-FR" sz="3200" dirty="0" err="1" smtClean="0">
                <a:ea typeface="ＭＳ Ｐゴシック" pitchFamily="34" charset="-128"/>
              </a:rPr>
              <a:t>app</a:t>
            </a:r>
            <a:r>
              <a:rPr lang="fr-FR" sz="3200" dirty="0" smtClean="0">
                <a:ea typeface="ＭＳ Ｐゴシック" pitchFamily="34" charset="-128"/>
              </a:rPr>
              <a:t>!</a:t>
            </a:r>
            <a:endParaRPr lang="fr-FR" sz="2800" dirty="0" smtClean="0">
              <a:ea typeface="ＭＳ Ｐゴシック" pitchFamily="34" charset="-128"/>
            </a:endParaRPr>
          </a:p>
          <a:p>
            <a:pPr>
              <a:spcBef>
                <a:spcPts val="600"/>
              </a:spcBef>
            </a:pPr>
            <a:endParaRPr lang="fr-FR" sz="3200" dirty="0" smtClean="0">
              <a:ea typeface="ＭＳ Ｐゴシック" pitchFamily="34" charset="-128"/>
            </a:endParaRPr>
          </a:p>
          <a:p>
            <a:pPr>
              <a:spcBef>
                <a:spcPts val="600"/>
              </a:spcBef>
            </a:pPr>
            <a:r>
              <a:rPr lang="fr-FR" sz="3200" dirty="0" smtClean="0">
                <a:ea typeface="ＭＳ Ｐゴシック" pitchFamily="34" charset="-128"/>
              </a:rPr>
              <a:t>Must do a few </a:t>
            </a:r>
            <a:r>
              <a:rPr lang="fr-FR" sz="3200" dirty="0" err="1" smtClean="0">
                <a:ea typeface="ＭＳ Ｐゴシック" pitchFamily="34" charset="-128"/>
              </a:rPr>
              <a:t>things</a:t>
            </a:r>
            <a:r>
              <a:rPr lang="fr-FR" sz="3200" dirty="0" smtClean="0">
                <a:ea typeface="ＭＳ Ｐゴシック" pitchFamily="34" charset="-128"/>
              </a:rPr>
              <a:t> to </a:t>
            </a:r>
            <a:r>
              <a:rPr lang="fr-FR" sz="3200" dirty="0" err="1" smtClean="0">
                <a:ea typeface="ＭＳ Ｐゴシック" pitchFamily="34" charset="-128"/>
              </a:rPr>
              <a:t>make</a:t>
            </a:r>
            <a:r>
              <a:rPr lang="fr-FR" sz="3200" dirty="0" smtClean="0">
                <a:ea typeface="ＭＳ Ｐゴシック" pitchFamily="34" charset="-128"/>
              </a:rPr>
              <a:t> </a:t>
            </a:r>
            <a:r>
              <a:rPr lang="fr-FR" sz="3200" dirty="0" err="1" smtClean="0">
                <a:ea typeface="ＭＳ Ｐゴシック" pitchFamily="34" charset="-128"/>
              </a:rPr>
              <a:t>it</a:t>
            </a:r>
            <a:r>
              <a:rPr lang="fr-FR" sz="3200" dirty="0" smtClean="0">
                <a:ea typeface="ＭＳ Ｐゴシック" pitchFamily="34" charset="-128"/>
              </a:rPr>
              <a:t> </a:t>
            </a:r>
            <a:r>
              <a:rPr lang="fr-FR" sz="3200" dirty="0" err="1" smtClean="0">
                <a:ea typeface="ＭＳ Ｐゴシック" pitchFamily="34" charset="-128"/>
              </a:rPr>
              <a:t>work</a:t>
            </a:r>
            <a:r>
              <a:rPr lang="fr-FR" sz="3200" dirty="0" smtClean="0">
                <a:ea typeface="ＭＳ Ｐゴシック" pitchFamily="34" charset="-128"/>
              </a:rPr>
              <a:t>:</a:t>
            </a:r>
          </a:p>
          <a:p>
            <a:pPr lvl="1">
              <a:spcBef>
                <a:spcPts val="600"/>
              </a:spcBef>
            </a:pPr>
            <a:r>
              <a:rPr lang="fr-FR" sz="2800" dirty="0" err="1" smtClean="0">
                <a:ea typeface="ＭＳ Ｐゴシック" pitchFamily="34" charset="-128"/>
              </a:rPr>
              <a:t>Define</a:t>
            </a:r>
            <a:r>
              <a:rPr lang="fr-FR" sz="2800" dirty="0" smtClean="0">
                <a:ea typeface="ＭＳ Ｐゴシック" pitchFamily="34" charset="-128"/>
              </a:rPr>
              <a:t> ‘</a:t>
            </a:r>
            <a:r>
              <a:rPr lang="fr-FR" sz="2800" dirty="0" err="1" smtClean="0">
                <a:ea typeface="ＭＳ Ｐゴシック" pitchFamily="34" charset="-128"/>
              </a:rPr>
              <a:t>default_locale</a:t>
            </a:r>
            <a:r>
              <a:rPr lang="fr-FR" sz="2800" dirty="0" smtClean="0">
                <a:ea typeface="ＭＳ Ｐゴシック" pitchFamily="34" charset="-128"/>
              </a:rPr>
              <a:t>’ in </a:t>
            </a:r>
            <a:r>
              <a:rPr lang="fr-FR" sz="2800" dirty="0" err="1" smtClean="0">
                <a:ea typeface="ＭＳ Ｐゴシック" pitchFamily="34" charset="-128"/>
              </a:rPr>
              <a:t>manifest</a:t>
            </a:r>
            <a:endParaRPr lang="fr-FR" sz="2800" dirty="0" smtClean="0">
              <a:ea typeface="ＭＳ Ｐゴシック" pitchFamily="34" charset="-128"/>
            </a:endParaRPr>
          </a:p>
          <a:p>
            <a:pPr lvl="1">
              <a:spcBef>
                <a:spcPts val="600"/>
              </a:spcBef>
            </a:pPr>
            <a:r>
              <a:rPr lang="fr-FR" sz="2800" dirty="0" err="1" smtClean="0">
                <a:ea typeface="ＭＳ Ｐゴシック" pitchFamily="34" charset="-128"/>
              </a:rPr>
              <a:t>Create</a:t>
            </a:r>
            <a:r>
              <a:rPr lang="fr-FR" sz="2800" dirty="0" smtClean="0">
                <a:ea typeface="ＭＳ Ｐゴシック" pitchFamily="34" charset="-128"/>
              </a:rPr>
              <a:t> </a:t>
            </a:r>
            <a:r>
              <a:rPr lang="fr-FR" sz="2800" dirty="0" err="1" smtClean="0">
                <a:ea typeface="ＭＳ Ｐゴシック" pitchFamily="34" charset="-128"/>
              </a:rPr>
              <a:t>folder</a:t>
            </a:r>
            <a:r>
              <a:rPr lang="fr-FR" sz="2800" dirty="0" smtClean="0">
                <a:ea typeface="ＭＳ Ｐゴシック" pitchFamily="34" charset="-128"/>
              </a:rPr>
              <a:t> ‘_locales’ </a:t>
            </a:r>
            <a:r>
              <a:rPr lang="fr-FR" sz="2800" dirty="0" err="1" smtClean="0">
                <a:ea typeface="ＭＳ Ｐゴシック" pitchFamily="34" charset="-128"/>
              </a:rPr>
              <a:t>at</a:t>
            </a:r>
            <a:r>
              <a:rPr lang="fr-FR" sz="2800" dirty="0" smtClean="0">
                <a:ea typeface="ＭＳ Ｐゴシック" pitchFamily="34" charset="-128"/>
              </a:rPr>
              <a:t> </a:t>
            </a:r>
            <a:r>
              <a:rPr lang="fr-FR" sz="2800" dirty="0" err="1" smtClean="0">
                <a:ea typeface="ＭＳ Ｐゴシック" pitchFamily="34" charset="-128"/>
              </a:rPr>
              <a:t>root</a:t>
            </a:r>
            <a:r>
              <a:rPr lang="fr-FR" sz="2800" dirty="0" smtClean="0">
                <a:ea typeface="ＭＳ Ｐゴシック" pitchFamily="34" charset="-128"/>
              </a:rPr>
              <a:t> </a:t>
            </a:r>
            <a:r>
              <a:rPr lang="fr-FR" sz="2800" dirty="0" err="1" smtClean="0">
                <a:ea typeface="ＭＳ Ｐゴシック" pitchFamily="34" charset="-128"/>
              </a:rPr>
              <a:t>app</a:t>
            </a:r>
            <a:endParaRPr lang="fr-FR" sz="2800" dirty="0" smtClean="0">
              <a:ea typeface="ＭＳ Ｐゴシック" pitchFamily="34" charset="-128"/>
            </a:endParaRPr>
          </a:p>
          <a:p>
            <a:pPr lvl="2">
              <a:spcBef>
                <a:spcPts val="600"/>
              </a:spcBef>
            </a:pPr>
            <a:r>
              <a:rPr lang="fr-FR" sz="2400" dirty="0" err="1" smtClean="0">
                <a:ea typeface="ＭＳ Ｐゴシック" pitchFamily="34" charset="-128"/>
              </a:rPr>
              <a:t>Create</a:t>
            </a:r>
            <a:r>
              <a:rPr lang="fr-FR" sz="2400" dirty="0" smtClean="0">
                <a:ea typeface="ＭＳ Ｐゴシック" pitchFamily="34" charset="-128"/>
              </a:rPr>
              <a:t> a </a:t>
            </a:r>
            <a:r>
              <a:rPr lang="fr-FR" sz="2400" dirty="0" err="1" smtClean="0">
                <a:ea typeface="ＭＳ Ｐゴシック" pitchFamily="34" charset="-128"/>
              </a:rPr>
              <a:t>folder</a:t>
            </a:r>
            <a:r>
              <a:rPr lang="fr-FR" sz="2400" dirty="0" smtClean="0">
                <a:ea typeface="ＭＳ Ｐゴシック" pitchFamily="34" charset="-128"/>
              </a:rPr>
              <a:t> for </a:t>
            </a:r>
            <a:r>
              <a:rPr lang="fr-FR" sz="2400" dirty="0" err="1" smtClean="0">
                <a:ea typeface="ＭＳ Ｐゴシック" pitchFamily="34" charset="-128"/>
              </a:rPr>
              <a:t>each</a:t>
            </a:r>
            <a:r>
              <a:rPr lang="fr-FR" sz="2400" dirty="0" smtClean="0">
                <a:ea typeface="ＭＳ Ｐゴシック" pitchFamily="34" charset="-128"/>
              </a:rPr>
              <a:t> locale code (‘en’, ‘</a:t>
            </a:r>
            <a:r>
              <a:rPr lang="fr-FR" sz="2400" dirty="0" err="1" smtClean="0">
                <a:ea typeface="ＭＳ Ｐゴシック" pitchFamily="34" charset="-128"/>
              </a:rPr>
              <a:t>it</a:t>
            </a:r>
            <a:r>
              <a:rPr lang="fr-FR" sz="2400" dirty="0" smtClean="0">
                <a:ea typeface="ＭＳ Ｐゴシック" pitchFamily="34" charset="-128"/>
              </a:rPr>
              <a:t>’, ‘ko’…)</a:t>
            </a:r>
          </a:p>
          <a:p>
            <a:pPr lvl="3">
              <a:spcBef>
                <a:spcPts val="600"/>
              </a:spcBef>
            </a:pPr>
            <a:r>
              <a:rPr lang="fr-FR" sz="2000" dirty="0" err="1" smtClean="0">
                <a:ea typeface="ＭＳ Ｐゴシック" pitchFamily="34" charset="-128"/>
              </a:rPr>
              <a:t>Add</a:t>
            </a:r>
            <a:r>
              <a:rPr lang="fr-FR" sz="2000" dirty="0" smtClean="0">
                <a:ea typeface="ＭＳ Ｐゴシック" pitchFamily="34" charset="-128"/>
              </a:rPr>
              <a:t> in </a:t>
            </a:r>
            <a:r>
              <a:rPr lang="fr-FR" sz="2000" dirty="0" err="1" smtClean="0">
                <a:ea typeface="ＭＳ Ｐゴシック" pitchFamily="34" charset="-128"/>
              </a:rPr>
              <a:t>each</a:t>
            </a:r>
            <a:r>
              <a:rPr lang="fr-FR" sz="2000" dirty="0" smtClean="0">
                <a:ea typeface="ＭＳ Ｐゴシック" pitchFamily="34" charset="-128"/>
              </a:rPr>
              <a:t> a file </a:t>
            </a:r>
            <a:r>
              <a:rPr lang="fr-FR" sz="2000" dirty="0" err="1" smtClean="0">
                <a:ea typeface="ＭＳ Ｐゴシック" pitchFamily="34" charset="-128"/>
              </a:rPr>
              <a:t>called</a:t>
            </a:r>
            <a:r>
              <a:rPr lang="fr-FR" sz="2000" dirty="0" smtClean="0">
                <a:ea typeface="ＭＳ Ｐゴシック" pitchFamily="34" charset="-128"/>
              </a:rPr>
              <a:t> ‘</a:t>
            </a:r>
            <a:r>
              <a:rPr lang="fr-FR" sz="2000" dirty="0" err="1" smtClean="0">
                <a:ea typeface="ＭＳ Ｐゴシック" pitchFamily="34" charset="-128"/>
              </a:rPr>
              <a:t>messages.json</a:t>
            </a:r>
            <a:r>
              <a:rPr lang="fr-FR" sz="2000"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8515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Chrome.i18n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smtClean="0">
                <a:ea typeface="ＭＳ Ｐゴシック" pitchFamily="34" charset="-128"/>
              </a:rPr>
              <a:t>Directory structure </a:t>
            </a:r>
            <a:r>
              <a:rPr lang="fr-FR" sz="3200" dirty="0" err="1" smtClean="0">
                <a:ea typeface="ＭＳ Ｐゴシック" pitchFamily="34" charset="-128"/>
              </a:rPr>
              <a:t>example</a:t>
            </a:r>
            <a:r>
              <a:rPr lang="fr-FR" sz="3200" dirty="0" smtClean="0">
                <a:ea typeface="ＭＳ Ｐゴシック" pitchFamily="34" charset="-128"/>
              </a:rPr>
              <a:t>:</a:t>
            </a:r>
            <a:endParaRPr lang="fr-FR" sz="2800" dirty="0" smtClean="0">
              <a:ea typeface="ＭＳ Ｐゴシック" pitchFamily="34" charset="-128"/>
            </a:endParaRPr>
          </a:p>
          <a:p>
            <a:pPr>
              <a:spcBef>
                <a:spcPts val="600"/>
              </a:spcBef>
            </a:pPr>
            <a:endParaRPr lang="fr-FR" sz="3200" dirty="0" smtClean="0">
              <a:ea typeface="ＭＳ Ｐゴシック" pitchFamily="34" charset="-128"/>
            </a:endParaRPr>
          </a:p>
          <a:p>
            <a:pPr>
              <a:spcBef>
                <a:spcPts val="600"/>
              </a:spcBef>
            </a:pPr>
            <a:endParaRPr lang="fr-FR" sz="32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2" name="Rectangle à coins arrondis 1"/>
          <p:cNvSpPr/>
          <p:nvPr/>
        </p:nvSpPr>
        <p:spPr>
          <a:xfrm>
            <a:off x="598391" y="2350448"/>
            <a:ext cx="2160611" cy="12308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dirty="0" smtClean="0"/>
              <a:t>Extension</a:t>
            </a:r>
          </a:p>
          <a:p>
            <a:pPr algn="ctr"/>
            <a:r>
              <a:rPr lang="fr-FR" sz="2800" dirty="0" smtClean="0"/>
              <a:t>directory</a:t>
            </a:r>
            <a:endParaRPr lang="en-US" sz="2800" dirty="0"/>
          </a:p>
        </p:txBody>
      </p:sp>
      <p:cxnSp>
        <p:nvCxnSpPr>
          <p:cNvPr id="6" name="Connecteur en angle 5"/>
          <p:cNvCxnSpPr/>
          <p:nvPr/>
        </p:nvCxnSpPr>
        <p:spPr>
          <a:xfrm flipV="1">
            <a:off x="2775359" y="2425452"/>
            <a:ext cx="620247" cy="540401"/>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7" name="Connecteur en angle 16"/>
          <p:cNvCxnSpPr/>
          <p:nvPr/>
        </p:nvCxnSpPr>
        <p:spPr>
          <a:xfrm flipH="1" flipV="1">
            <a:off x="2775359" y="2965171"/>
            <a:ext cx="620247" cy="540401"/>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9" name="Connecteur droit 8"/>
          <p:cNvCxnSpPr/>
          <p:nvPr/>
        </p:nvCxnSpPr>
        <p:spPr>
          <a:xfrm>
            <a:off x="3085482" y="2965853"/>
            <a:ext cx="310124"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Rectangle à coins arrondis 20"/>
          <p:cNvSpPr/>
          <p:nvPr/>
        </p:nvSpPr>
        <p:spPr>
          <a:xfrm>
            <a:off x="3395606" y="2209428"/>
            <a:ext cx="1684009" cy="41421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000" dirty="0" err="1" smtClean="0"/>
              <a:t>manifest.json</a:t>
            </a:r>
            <a:endParaRPr lang="en-US" sz="2000" dirty="0"/>
          </a:p>
        </p:txBody>
      </p:sp>
      <p:sp>
        <p:nvSpPr>
          <p:cNvPr id="22" name="Rectangle à coins arrondis 21"/>
          <p:cNvSpPr/>
          <p:nvPr/>
        </p:nvSpPr>
        <p:spPr>
          <a:xfrm>
            <a:off x="3385995" y="2758063"/>
            <a:ext cx="1684009" cy="41421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000" dirty="0" smtClean="0"/>
              <a:t>*.html, *.</a:t>
            </a:r>
            <a:r>
              <a:rPr lang="fr-FR" sz="2000" dirty="0" err="1" smtClean="0"/>
              <a:t>js</a:t>
            </a:r>
            <a:endParaRPr lang="en-US" sz="2000" dirty="0"/>
          </a:p>
        </p:txBody>
      </p:sp>
      <p:sp>
        <p:nvSpPr>
          <p:cNvPr id="23" name="Rectangle à coins arrondis 22"/>
          <p:cNvSpPr/>
          <p:nvPr/>
        </p:nvSpPr>
        <p:spPr>
          <a:xfrm>
            <a:off x="3395605" y="3324679"/>
            <a:ext cx="1684009" cy="4142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smtClean="0"/>
              <a:t>_locales</a:t>
            </a:r>
            <a:endParaRPr lang="en-US" sz="2000" dirty="0"/>
          </a:p>
        </p:txBody>
      </p:sp>
      <p:cxnSp>
        <p:nvCxnSpPr>
          <p:cNvPr id="24" name="Connecteur en angle 23"/>
          <p:cNvCxnSpPr/>
          <p:nvPr/>
        </p:nvCxnSpPr>
        <p:spPr>
          <a:xfrm flipV="1">
            <a:off x="5079615" y="2991386"/>
            <a:ext cx="620247" cy="540401"/>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5" name="Connecteur en angle 24"/>
          <p:cNvCxnSpPr/>
          <p:nvPr/>
        </p:nvCxnSpPr>
        <p:spPr>
          <a:xfrm flipH="1" flipV="1">
            <a:off x="5079615" y="3531105"/>
            <a:ext cx="620247" cy="540401"/>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6" name="Connecteur droit 25"/>
          <p:cNvCxnSpPr/>
          <p:nvPr/>
        </p:nvCxnSpPr>
        <p:spPr>
          <a:xfrm>
            <a:off x="5389738" y="3531787"/>
            <a:ext cx="310124"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à coins arrondis 26"/>
          <p:cNvSpPr/>
          <p:nvPr/>
        </p:nvSpPr>
        <p:spPr>
          <a:xfrm>
            <a:off x="5699862" y="2789848"/>
            <a:ext cx="531881" cy="4142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smtClean="0"/>
              <a:t>en</a:t>
            </a:r>
            <a:endParaRPr lang="en-US" sz="2000" dirty="0"/>
          </a:p>
        </p:txBody>
      </p:sp>
      <p:sp>
        <p:nvSpPr>
          <p:cNvPr id="28" name="Rectangle à coins arrondis 27"/>
          <p:cNvSpPr/>
          <p:nvPr/>
        </p:nvSpPr>
        <p:spPr>
          <a:xfrm>
            <a:off x="5690251" y="3338483"/>
            <a:ext cx="531881" cy="4142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smtClean="0"/>
              <a:t>es</a:t>
            </a:r>
            <a:endParaRPr lang="en-US" sz="2000" dirty="0"/>
          </a:p>
        </p:txBody>
      </p:sp>
      <p:sp>
        <p:nvSpPr>
          <p:cNvPr id="29" name="Rectangle à coins arrondis 28"/>
          <p:cNvSpPr/>
          <p:nvPr/>
        </p:nvSpPr>
        <p:spPr>
          <a:xfrm>
            <a:off x="5699861" y="3905099"/>
            <a:ext cx="531881" cy="4142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smtClean="0"/>
              <a:t>ko</a:t>
            </a:r>
            <a:endParaRPr lang="en-US" sz="2000" dirty="0"/>
          </a:p>
        </p:txBody>
      </p:sp>
      <p:cxnSp>
        <p:nvCxnSpPr>
          <p:cNvPr id="12" name="Connecteur droit 11"/>
          <p:cNvCxnSpPr>
            <a:stCxn id="27" idx="3"/>
          </p:cNvCxnSpPr>
          <p:nvPr/>
        </p:nvCxnSpPr>
        <p:spPr>
          <a:xfrm>
            <a:off x="6231743" y="2996956"/>
            <a:ext cx="43204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Connecteur droit 31"/>
          <p:cNvCxnSpPr/>
          <p:nvPr/>
        </p:nvCxnSpPr>
        <p:spPr>
          <a:xfrm>
            <a:off x="6231743" y="3549668"/>
            <a:ext cx="43204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Connecteur droit 32"/>
          <p:cNvCxnSpPr/>
          <p:nvPr/>
        </p:nvCxnSpPr>
        <p:spPr>
          <a:xfrm>
            <a:off x="6222132" y="4096519"/>
            <a:ext cx="432048" cy="0"/>
          </a:xfrm>
          <a:prstGeom prst="line">
            <a:avLst/>
          </a:prstGeom>
        </p:spPr>
        <p:style>
          <a:lnRef idx="2">
            <a:schemeClr val="accent1"/>
          </a:lnRef>
          <a:fillRef idx="0">
            <a:schemeClr val="accent1"/>
          </a:fillRef>
          <a:effectRef idx="1">
            <a:schemeClr val="accent1"/>
          </a:effectRef>
          <a:fontRef idx="minor">
            <a:schemeClr val="tx1"/>
          </a:fontRef>
        </p:style>
      </p:cxnSp>
      <p:sp>
        <p:nvSpPr>
          <p:cNvPr id="34" name="Rectangle à coins arrondis 33"/>
          <p:cNvSpPr/>
          <p:nvPr/>
        </p:nvSpPr>
        <p:spPr>
          <a:xfrm>
            <a:off x="6654180" y="2789848"/>
            <a:ext cx="1881819" cy="41421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000" dirty="0" err="1" smtClean="0"/>
              <a:t>messages.json</a:t>
            </a:r>
            <a:endParaRPr lang="en-US" sz="2000" dirty="0"/>
          </a:p>
        </p:txBody>
      </p:sp>
      <p:sp>
        <p:nvSpPr>
          <p:cNvPr id="37" name="Rectangle à coins arrondis 36"/>
          <p:cNvSpPr/>
          <p:nvPr/>
        </p:nvSpPr>
        <p:spPr>
          <a:xfrm>
            <a:off x="6663791" y="3339630"/>
            <a:ext cx="1881819" cy="41421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000" dirty="0" err="1" smtClean="0"/>
              <a:t>messages.json</a:t>
            </a:r>
            <a:endParaRPr lang="en-US" sz="2000" dirty="0"/>
          </a:p>
        </p:txBody>
      </p:sp>
      <p:sp>
        <p:nvSpPr>
          <p:cNvPr id="38" name="Rectangle à coins arrondis 37"/>
          <p:cNvSpPr/>
          <p:nvPr/>
        </p:nvSpPr>
        <p:spPr>
          <a:xfrm>
            <a:off x="6663791" y="3889411"/>
            <a:ext cx="1881819" cy="41421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000" dirty="0" err="1" smtClean="0"/>
              <a:t>messages.json</a:t>
            </a:r>
            <a:endParaRPr lang="en-US" sz="2000" dirty="0"/>
          </a:p>
        </p:txBody>
      </p:sp>
      <p:pic>
        <p:nvPicPr>
          <p:cNvPr id="40" name="Picture 4"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8967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Chrome.i18n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smtClean="0">
                <a:ea typeface="ＭＳ Ｐゴシック" pitchFamily="34" charset="-128"/>
              </a:rPr>
              <a:t>‘</a:t>
            </a:r>
            <a:r>
              <a:rPr lang="fr-FR" sz="3200" dirty="0" err="1" smtClean="0">
                <a:ea typeface="ＭＳ Ｐゴシック" pitchFamily="34" charset="-128"/>
              </a:rPr>
              <a:t>messages.json</a:t>
            </a:r>
            <a:r>
              <a:rPr lang="fr-FR" sz="3200" dirty="0" smtClean="0">
                <a:ea typeface="ＭＳ Ｐゴシック" pitchFamily="34" charset="-128"/>
              </a:rPr>
              <a:t>’ uses </a:t>
            </a:r>
            <a:r>
              <a:rPr lang="fr-FR" sz="3200" dirty="0" err="1" smtClean="0">
                <a:ea typeface="ＭＳ Ｐゴシック" pitchFamily="34" charset="-128"/>
              </a:rPr>
              <a:t>valid</a:t>
            </a:r>
            <a:r>
              <a:rPr lang="fr-FR" sz="3200" dirty="0" smtClean="0">
                <a:ea typeface="ＭＳ Ｐゴシック" pitchFamily="34" charset="-128"/>
              </a:rPr>
              <a:t> JSON </a:t>
            </a:r>
            <a:r>
              <a:rPr lang="fr-FR" sz="3200" dirty="0" err="1" smtClean="0">
                <a:ea typeface="ＭＳ Ｐゴシック" pitchFamily="34" charset="-128"/>
              </a:rPr>
              <a:t>syntax</a:t>
            </a:r>
            <a:endParaRPr lang="fr-FR" sz="2800" dirty="0" smtClean="0">
              <a:ea typeface="ＭＳ Ｐゴシック" pitchFamily="34" charset="-128"/>
            </a:endParaRPr>
          </a:p>
          <a:p>
            <a:pPr>
              <a:spcBef>
                <a:spcPts val="600"/>
              </a:spcBef>
            </a:pPr>
            <a:endParaRPr lang="fr-FR" sz="3200" dirty="0" smtClean="0">
              <a:ea typeface="ＭＳ Ｐゴシック" pitchFamily="34" charset="-128"/>
            </a:endParaRPr>
          </a:p>
          <a:p>
            <a:pPr>
              <a:spcBef>
                <a:spcPts val="600"/>
              </a:spcBef>
            </a:pPr>
            <a:r>
              <a:rPr lang="fr-FR" sz="3200" dirty="0" err="1" smtClean="0">
                <a:ea typeface="ＭＳ Ｐゴシック" pitchFamily="34" charset="-128"/>
              </a:rPr>
              <a:t>At</a:t>
            </a:r>
            <a:r>
              <a:rPr lang="fr-FR" sz="3200" dirty="0" smtClean="0">
                <a:ea typeface="ＭＳ Ｐゴシック" pitchFamily="34" charset="-128"/>
              </a:rPr>
              <a:t> </a:t>
            </a:r>
            <a:r>
              <a:rPr lang="fr-FR" sz="3200" dirty="0" err="1" smtClean="0">
                <a:ea typeface="ＭＳ Ｐゴシック" pitchFamily="34" charset="-128"/>
              </a:rPr>
              <a:t>root</a:t>
            </a:r>
            <a:r>
              <a:rPr lang="fr-FR" sz="3200" dirty="0" smtClean="0">
                <a:ea typeface="ＭＳ Ｐゴシック" pitchFamily="34" charset="-128"/>
              </a:rPr>
              <a:t>, </a:t>
            </a:r>
            <a:r>
              <a:rPr lang="fr-FR" sz="3200" dirty="0" err="1" smtClean="0">
                <a:ea typeface="ＭＳ Ｐゴシック" pitchFamily="34" charset="-128"/>
              </a:rPr>
              <a:t>define</a:t>
            </a:r>
            <a:r>
              <a:rPr lang="fr-FR" sz="3200" dirty="0" smtClean="0">
                <a:ea typeface="ＭＳ Ｐゴシック" pitchFamily="34" charset="-128"/>
              </a:rPr>
              <a:t> the string </a:t>
            </a:r>
            <a:r>
              <a:rPr lang="fr-FR" sz="3200" dirty="0" err="1" smtClean="0">
                <a:ea typeface="ＭＳ Ｐゴシック" pitchFamily="34" charset="-128"/>
              </a:rPr>
              <a:t>property</a:t>
            </a:r>
            <a:r>
              <a:rPr lang="fr-FR" sz="3200" dirty="0" smtClean="0">
                <a:ea typeface="ＭＳ Ｐゴシック" pitchFamily="34" charset="-128"/>
              </a:rPr>
              <a:t> </a:t>
            </a:r>
            <a:r>
              <a:rPr lang="fr-FR" sz="3200" b="1" dirty="0" smtClean="0">
                <a:ea typeface="ＭＳ Ｐゴシック" pitchFamily="34" charset="-128"/>
              </a:rPr>
              <a:t>as a key</a:t>
            </a:r>
          </a:p>
          <a:p>
            <a:pPr lvl="1">
              <a:spcBef>
                <a:spcPts val="600"/>
              </a:spcBef>
            </a:pPr>
            <a:r>
              <a:rPr lang="fr-FR" sz="2800" dirty="0" err="1" smtClean="0">
                <a:ea typeface="ＭＳ Ｐゴシック" pitchFamily="34" charset="-128"/>
              </a:rPr>
              <a:t>Contains</a:t>
            </a:r>
            <a:r>
              <a:rPr lang="fr-FR" sz="2800" dirty="0" smtClean="0">
                <a:ea typeface="ＭＳ Ｐゴシック" pitchFamily="34" charset="-128"/>
              </a:rPr>
              <a:t> </a:t>
            </a:r>
            <a:r>
              <a:rPr lang="fr-FR" sz="2800" dirty="0" err="1" smtClean="0">
                <a:ea typeface="ＭＳ Ｐゴシック" pitchFamily="34" charset="-128"/>
              </a:rPr>
              <a:t>another</a:t>
            </a:r>
            <a:r>
              <a:rPr lang="fr-FR" sz="2800" dirty="0" smtClean="0">
                <a:ea typeface="ＭＳ Ｐゴシック" pitchFamily="34" charset="-128"/>
              </a:rPr>
              <a:t> JSON </a:t>
            </a:r>
            <a:r>
              <a:rPr lang="fr-FR" sz="2800" dirty="0" err="1" smtClean="0">
                <a:ea typeface="ＭＳ Ｐゴシック" pitchFamily="34" charset="-128"/>
              </a:rPr>
              <a:t>with</a:t>
            </a:r>
            <a:r>
              <a:rPr lang="fr-FR" sz="2800" dirty="0" smtClean="0">
                <a:ea typeface="ＭＳ Ｐゴシック" pitchFamily="34" charset="-128"/>
              </a:rPr>
              <a:t> </a:t>
            </a:r>
            <a:r>
              <a:rPr lang="fr-FR" sz="2800" dirty="0" err="1" smtClean="0">
                <a:ea typeface="ＭＳ Ｐゴシック" pitchFamily="34" charset="-128"/>
              </a:rPr>
              <a:t>two</a:t>
            </a:r>
            <a:r>
              <a:rPr lang="fr-FR" sz="2800" dirty="0" smtClean="0">
                <a:ea typeface="ＭＳ Ｐゴシック" pitchFamily="34" charset="-128"/>
              </a:rPr>
              <a:t> </a:t>
            </a:r>
            <a:r>
              <a:rPr lang="fr-FR" sz="2800" dirty="0" err="1" smtClean="0">
                <a:ea typeface="ＭＳ Ｐゴシック" pitchFamily="34" charset="-128"/>
              </a:rPr>
              <a:t>properties</a:t>
            </a:r>
            <a:r>
              <a:rPr lang="fr-FR" sz="2800" dirty="0" smtClean="0">
                <a:ea typeface="ＭＳ Ｐゴシック" pitchFamily="34" charset="-128"/>
              </a:rPr>
              <a:t>:</a:t>
            </a:r>
          </a:p>
          <a:p>
            <a:pPr lvl="2">
              <a:spcBef>
                <a:spcPts val="600"/>
              </a:spcBef>
            </a:pPr>
            <a:r>
              <a:rPr lang="fr-FR" sz="2400" b="1" i="1" dirty="0" smtClean="0">
                <a:ea typeface="ＭＳ Ｐゴシック" pitchFamily="34" charset="-128"/>
              </a:rPr>
              <a:t>message</a:t>
            </a:r>
            <a:r>
              <a:rPr lang="fr-FR" sz="2400" dirty="0" smtClean="0">
                <a:ea typeface="ＭＳ Ｐゴシック" pitchFamily="34" charset="-128"/>
              </a:rPr>
              <a:t>: The </a:t>
            </a:r>
            <a:r>
              <a:rPr lang="fr-FR" sz="2400" dirty="0" err="1" smtClean="0">
                <a:ea typeface="ＭＳ Ｐゴシック" pitchFamily="34" charset="-128"/>
              </a:rPr>
              <a:t>actual</a:t>
            </a:r>
            <a:r>
              <a:rPr lang="fr-FR" sz="2400" dirty="0" smtClean="0">
                <a:ea typeface="ＭＳ Ｐゴシック" pitchFamily="34" charset="-128"/>
              </a:rPr>
              <a:t> translation</a:t>
            </a:r>
          </a:p>
          <a:p>
            <a:pPr lvl="2">
              <a:spcBef>
                <a:spcPts val="600"/>
              </a:spcBef>
            </a:pPr>
            <a:r>
              <a:rPr lang="fr-FR" sz="2400" b="1" i="1" dirty="0" smtClean="0">
                <a:ea typeface="ＭＳ Ｐゴシック" pitchFamily="34" charset="-128"/>
              </a:rPr>
              <a:t>description</a:t>
            </a:r>
            <a:r>
              <a:rPr lang="fr-FR" sz="2400" dirty="0" smtClean="0">
                <a:ea typeface="ＭＳ Ｐゴシック" pitchFamily="34" charset="-128"/>
              </a:rPr>
              <a:t>: A facultative string to help translators, </a:t>
            </a:r>
            <a:r>
              <a:rPr lang="fr-FR" sz="2400" dirty="0" err="1" smtClean="0">
                <a:ea typeface="ＭＳ Ｐゴシック" pitchFamily="34" charset="-128"/>
              </a:rPr>
              <a:t>describing</a:t>
            </a:r>
            <a:r>
              <a:rPr lang="fr-FR" sz="2400" dirty="0" smtClean="0">
                <a:ea typeface="ＭＳ Ｐゴシック" pitchFamily="34" charset="-128"/>
              </a:rPr>
              <a:t> in </a:t>
            </a:r>
            <a:r>
              <a:rPr lang="fr-FR" sz="2400" dirty="0" err="1" smtClean="0">
                <a:ea typeface="ＭＳ Ｐゴシック" pitchFamily="34" charset="-128"/>
              </a:rPr>
              <a:t>which</a:t>
            </a:r>
            <a:r>
              <a:rPr lang="fr-FR" sz="2400" dirty="0" smtClean="0">
                <a:ea typeface="ＭＳ Ｐゴシック" pitchFamily="34" charset="-128"/>
              </a:rPr>
              <a:t> </a:t>
            </a:r>
            <a:r>
              <a:rPr lang="fr-FR" sz="2400" dirty="0" err="1" smtClean="0">
                <a:ea typeface="ＭＳ Ｐゴシック" pitchFamily="34" charset="-128"/>
              </a:rPr>
              <a:t>context</a:t>
            </a:r>
            <a:r>
              <a:rPr lang="fr-FR" sz="2400" dirty="0" smtClean="0">
                <a:ea typeface="ＭＳ Ｐゴシック" pitchFamily="34" charset="-128"/>
              </a:rPr>
              <a:t> </a:t>
            </a:r>
            <a:r>
              <a:rPr lang="fr-FR" sz="2400" dirty="0" err="1" smtClean="0">
                <a:ea typeface="ＭＳ Ｐゴシック" pitchFamily="34" charset="-128"/>
              </a:rPr>
              <a:t>this</a:t>
            </a:r>
            <a:r>
              <a:rPr lang="fr-FR" sz="2400" dirty="0" smtClean="0">
                <a:ea typeface="ＭＳ Ｐゴシック" pitchFamily="34" charset="-128"/>
              </a:rPr>
              <a:t> message </a:t>
            </a:r>
            <a:r>
              <a:rPr lang="fr-FR" sz="2400" dirty="0" err="1" smtClean="0">
                <a:ea typeface="ＭＳ Ｐゴシック" pitchFamily="34" charset="-128"/>
              </a:rPr>
              <a:t>is</a:t>
            </a:r>
            <a:r>
              <a:rPr lang="fr-FR" sz="2400" dirty="0" smtClean="0">
                <a:ea typeface="ＭＳ Ｐゴシック" pitchFamily="34" charset="-128"/>
              </a:rPr>
              <a:t> </a:t>
            </a:r>
            <a:r>
              <a:rPr lang="fr-FR" sz="2400" dirty="0" err="1" smtClean="0">
                <a:ea typeface="ＭＳ Ｐゴシック" pitchFamily="34" charset="-128"/>
              </a:rPr>
              <a:t>used</a:t>
            </a:r>
            <a:endParaRPr lang="fr-FR" sz="24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4499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Structure of ‘</a:t>
            </a:r>
            <a:r>
              <a:rPr lang="fr-FR" dirty="0" err="1">
                <a:ea typeface="ＭＳ Ｐゴシック" pitchFamily="34" charset="-128"/>
              </a:rPr>
              <a:t>messages.json</a:t>
            </a:r>
            <a:r>
              <a:rPr lang="fr-FR" dirty="0">
                <a:ea typeface="ＭＳ Ｐゴシック" pitchFamily="34" charset="-128"/>
              </a:rPr>
              <a:t>’ files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2" name="Picture 2" descr="This looks the same as the previous figure, but with a new file at _locales/es/messages.json that contains a Spanish translation of the mess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498" y="1319757"/>
            <a:ext cx="7448550" cy="34099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4" descr="E:\Users\Renaud\Documents\Dropbox\StageSupinfo\Icons-New\v3\PPT\Screensho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48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916913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p:txBody>
          <a:bodyPr/>
          <a:lstStyle/>
          <a:p>
            <a:r>
              <a:rPr lang="fr-FR" sz="3200" dirty="0" smtClean="0"/>
              <a:t>Création d’une calculatrice ou quelque chose du genre (durée 30min)</a:t>
            </a:r>
          </a:p>
          <a:p>
            <a:endParaRPr lang="fr-FR" sz="3200" dirty="0" smtClean="0"/>
          </a:p>
        </p:txBody>
      </p:sp>
      <p:sp>
        <p:nvSpPr>
          <p:cNvPr id="4" name="Espace réservé du contenu 3"/>
          <p:cNvSpPr>
            <a:spLocks noGrp="1"/>
          </p:cNvSpPr>
          <p:nvPr>
            <p:ph sz="quarter" idx="13"/>
          </p:nvPr>
        </p:nvSpPr>
        <p:spPr/>
        <p:txBody>
          <a:bodyPr/>
          <a:lstStyle/>
          <a:p>
            <a:r>
              <a:rPr lang="fr-FR" dirty="0">
                <a:ea typeface="ＭＳ Ｐゴシック" pitchFamily="34" charset="-128"/>
              </a:rPr>
              <a:t>Chrome.* API</a:t>
            </a: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9134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smtClean="0"/>
              <a:t>Chrome Apps</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Three</a:t>
            </a:r>
            <a:r>
              <a:rPr lang="fr-FR" dirty="0" smtClean="0">
                <a:ea typeface="ＭＳ Ｐゴシック" pitchFamily="34" charset="-128"/>
              </a:rPr>
              <a:t> plug-ins types</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smtClean="0">
                <a:ea typeface="ＭＳ Ｐゴシック" pitchFamily="34" charset="-128"/>
              </a:rPr>
              <a:t>As </a:t>
            </a:r>
            <a:r>
              <a:rPr lang="fr-FR" sz="3200" dirty="0" err="1" smtClean="0">
                <a:ea typeface="ＭＳ Ｐゴシック" pitchFamily="34" charset="-128"/>
              </a:rPr>
              <a:t>said</a:t>
            </a:r>
            <a:r>
              <a:rPr lang="fr-FR" sz="3200" dirty="0" smtClean="0">
                <a:ea typeface="ＭＳ Ｐゴシック" pitchFamily="34" charset="-128"/>
              </a:rPr>
              <a:t> </a:t>
            </a:r>
            <a:r>
              <a:rPr lang="fr-FR" sz="3200" dirty="0" err="1" smtClean="0">
                <a:ea typeface="ＭＳ Ｐゴシック" pitchFamily="34" charset="-128"/>
              </a:rPr>
              <a:t>before</a:t>
            </a:r>
            <a:r>
              <a:rPr lang="fr-FR" sz="3200" dirty="0" smtClean="0">
                <a:ea typeface="ＭＳ Ｐゴシック" pitchFamily="34" charset="-128"/>
              </a:rPr>
              <a:t>, </a:t>
            </a:r>
            <a:r>
              <a:rPr lang="fr-FR" sz="3200" dirty="0" err="1" smtClean="0">
                <a:ea typeface="ＭＳ Ｐゴシック" pitchFamily="34" charset="-128"/>
              </a:rPr>
              <a:t>three</a:t>
            </a:r>
            <a:r>
              <a:rPr lang="fr-FR" sz="3200" dirty="0" smtClean="0">
                <a:ea typeface="ＭＳ Ｐゴシック" pitchFamily="34" charset="-128"/>
              </a:rPr>
              <a:t> </a:t>
            </a:r>
            <a:r>
              <a:rPr lang="en-US" sz="3200" dirty="0" smtClean="0">
                <a:ea typeface="ＭＳ Ｐゴシック" pitchFamily="34" charset="-128"/>
              </a:rPr>
              <a:t>“</a:t>
            </a:r>
            <a:r>
              <a:rPr lang="fr-FR" sz="3200" dirty="0" smtClean="0">
                <a:ea typeface="ＭＳ Ｐゴシック" pitchFamily="34" charset="-128"/>
              </a:rPr>
              <a:t>plug-ins types</a:t>
            </a:r>
            <a:r>
              <a:rPr lang="en-US" sz="3200" dirty="0" smtClean="0">
                <a:ea typeface="ＭＳ Ｐゴシック" pitchFamily="34" charset="-128"/>
              </a:rPr>
              <a:t>”</a:t>
            </a:r>
            <a:r>
              <a:rPr lang="fr-FR" sz="3200" dirty="0" smtClean="0">
                <a:ea typeface="ＭＳ Ｐゴシック" pitchFamily="34" charset="-128"/>
              </a:rPr>
              <a:t>:</a:t>
            </a:r>
          </a:p>
          <a:p>
            <a:pPr lvl="1">
              <a:spcBef>
                <a:spcPts val="600"/>
              </a:spcBef>
            </a:pPr>
            <a:r>
              <a:rPr lang="fr-FR" sz="2800" dirty="0" smtClean="0">
                <a:ea typeface="ＭＳ Ｐゴシック" pitchFamily="34" charset="-128"/>
              </a:rPr>
              <a:t>Extensions</a:t>
            </a:r>
          </a:p>
          <a:p>
            <a:pPr lvl="1">
              <a:spcBef>
                <a:spcPts val="600"/>
              </a:spcBef>
            </a:pPr>
            <a:r>
              <a:rPr lang="fr-FR" sz="2800" dirty="0" err="1" smtClean="0">
                <a:ea typeface="ＭＳ Ｐゴシック" pitchFamily="34" charset="-128"/>
              </a:rPr>
              <a:t>Hosted</a:t>
            </a:r>
            <a:r>
              <a:rPr lang="fr-FR" sz="2800" dirty="0" smtClean="0">
                <a:ea typeface="ＭＳ Ｐゴシック" pitchFamily="34" charset="-128"/>
              </a:rPr>
              <a:t> </a:t>
            </a:r>
            <a:r>
              <a:rPr lang="fr-FR" sz="2800" dirty="0" err="1" smtClean="0">
                <a:ea typeface="ＭＳ Ｐゴシック" pitchFamily="34" charset="-128"/>
              </a:rPr>
              <a:t>apps</a:t>
            </a:r>
            <a:endParaRPr lang="fr-FR" sz="2800" dirty="0" smtClean="0">
              <a:ea typeface="ＭＳ Ｐゴシック" pitchFamily="34" charset="-128"/>
            </a:endParaRPr>
          </a:p>
          <a:p>
            <a:pPr lvl="1">
              <a:spcBef>
                <a:spcPts val="600"/>
              </a:spcBef>
            </a:pPr>
            <a:r>
              <a:rPr lang="fr-FR" sz="2800" dirty="0" err="1" smtClean="0">
                <a:ea typeface="ＭＳ Ｐゴシック" pitchFamily="34" charset="-128"/>
              </a:rPr>
              <a:t>Packaged</a:t>
            </a:r>
            <a:r>
              <a:rPr lang="fr-FR" sz="2800" dirty="0" smtClean="0">
                <a:ea typeface="ＭＳ Ｐゴシック" pitchFamily="34" charset="-128"/>
              </a:rPr>
              <a:t> </a:t>
            </a:r>
            <a:r>
              <a:rPr lang="fr-FR" sz="2800" dirty="0" err="1" smtClean="0">
                <a:ea typeface="ＭＳ Ｐゴシック" pitchFamily="34" charset="-128"/>
              </a:rPr>
              <a:t>apps</a:t>
            </a:r>
            <a:endParaRPr lang="fr-FR" sz="2800" dirty="0" smtClean="0">
              <a:ea typeface="ＭＳ Ｐゴシック" pitchFamily="34" charset="-128"/>
            </a:endParaRPr>
          </a:p>
          <a:p>
            <a:pPr lvl="1">
              <a:spcBef>
                <a:spcPts val="600"/>
              </a:spcBef>
            </a:pPr>
            <a:endParaRPr lang="fr-FR" sz="2800" dirty="0" smtClean="0">
              <a:ea typeface="ＭＳ Ｐゴシック" pitchFamily="34" charset="-128"/>
            </a:endParaRPr>
          </a:p>
          <a:p>
            <a:pPr lvl="1">
              <a:spcBef>
                <a:spcPts val="600"/>
              </a:spcBef>
            </a:pPr>
            <a:endParaRPr lang="fr-FR" sz="2800" dirty="0">
              <a:ea typeface="ＭＳ Ｐゴシック" pitchFamily="34" charset="-128"/>
            </a:endParaRPr>
          </a:p>
          <a:p>
            <a:pPr>
              <a:spcBef>
                <a:spcPts val="600"/>
              </a:spcBef>
            </a:pPr>
            <a:r>
              <a:rPr lang="fr-FR" sz="3200" dirty="0" err="1" smtClean="0">
                <a:ea typeface="ＭＳ Ｐゴシック" pitchFamily="34" charset="-128"/>
              </a:rPr>
              <a:t>Obvisouly</a:t>
            </a:r>
            <a:r>
              <a:rPr lang="fr-FR" sz="3200" dirty="0" smtClean="0">
                <a:ea typeface="ＭＳ Ｐゴシック" pitchFamily="34" charset="-128"/>
              </a:rPr>
              <a:t> </a:t>
            </a:r>
            <a:r>
              <a:rPr lang="fr-FR" sz="3200" dirty="0" err="1" smtClean="0">
                <a:ea typeface="ＭＳ Ｐゴシック" pitchFamily="34" charset="-128"/>
              </a:rPr>
              <a:t>depends</a:t>
            </a:r>
            <a:r>
              <a:rPr lang="fr-FR" sz="3200" dirty="0" smtClean="0">
                <a:ea typeface="ＭＳ Ｐゴシック" pitchFamily="34" charset="-128"/>
              </a:rPr>
              <a:t> of </a:t>
            </a:r>
            <a:r>
              <a:rPr lang="fr-FR" sz="3200" dirty="0" err="1" smtClean="0">
                <a:ea typeface="ＭＳ Ｐゴシック" pitchFamily="34" charset="-128"/>
              </a:rPr>
              <a:t>what</a:t>
            </a:r>
            <a:r>
              <a:rPr lang="fr-FR" sz="3200" dirty="0" smtClean="0">
                <a:ea typeface="ＭＳ Ｐゴシック" pitchFamily="34" charset="-128"/>
              </a:rPr>
              <a:t> </a:t>
            </a:r>
            <a:r>
              <a:rPr lang="fr-FR" sz="3200" dirty="0" err="1" smtClean="0">
                <a:ea typeface="ＭＳ Ｐゴシック" pitchFamily="34" charset="-128"/>
              </a:rPr>
              <a:t>you</a:t>
            </a:r>
            <a:r>
              <a:rPr lang="fr-FR" sz="3200" dirty="0" smtClean="0">
                <a:ea typeface="ＭＳ Ｐゴシック" pitchFamily="34" charset="-128"/>
              </a:rPr>
              <a:t> </a:t>
            </a:r>
            <a:r>
              <a:rPr lang="fr-FR" sz="3200" dirty="0" err="1" smtClean="0">
                <a:ea typeface="ＭＳ Ｐゴシック" pitchFamily="34" charset="-128"/>
              </a:rPr>
              <a:t>need</a:t>
            </a:r>
            <a:r>
              <a:rPr lang="fr-FR" sz="3200" dirty="0" smtClean="0">
                <a:ea typeface="ＭＳ Ｐゴシック" pitchFamily="34" charset="-128"/>
              </a:rPr>
              <a:t> to do!</a:t>
            </a:r>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www.googland.fr/wp-content/uploads/2012/07/chrome-venn.jp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5588" b="94706" l="4646" r="95758"/>
                    </a14:imgEffect>
                  </a14:imgLayer>
                </a14:imgProps>
              </a:ext>
              <a:ext uri="{28A0092B-C50C-407E-A947-70E740481C1C}">
                <a14:useLocalDpi xmlns:a14="http://schemas.microsoft.com/office/drawing/2010/main" val="0"/>
              </a:ext>
            </a:extLst>
          </a:blip>
          <a:srcRect/>
          <a:stretch>
            <a:fillRect/>
          </a:stretch>
        </p:blipFill>
        <p:spPr bwMode="auto">
          <a:xfrm>
            <a:off x="5148064" y="1847589"/>
            <a:ext cx="3147673" cy="2162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695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Extensions</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Little</a:t>
            </a:r>
            <a:r>
              <a:rPr lang="fr-FR" sz="3200" dirty="0" smtClean="0">
                <a:ea typeface="ＭＳ Ｐゴシック" pitchFamily="34" charset="-128"/>
              </a:rPr>
              <a:t> or no UI component</a:t>
            </a:r>
          </a:p>
          <a:p>
            <a:pPr>
              <a:spcBef>
                <a:spcPts val="3000"/>
              </a:spcBef>
            </a:pPr>
            <a:r>
              <a:rPr lang="fr-FR" sz="3200" dirty="0" smtClean="0">
                <a:ea typeface="ＭＳ Ｐゴシック" pitchFamily="34" charset="-128"/>
              </a:rPr>
              <a:t>Use of Chrome API</a:t>
            </a:r>
          </a:p>
          <a:p>
            <a:pPr>
              <a:spcBef>
                <a:spcPts val="3000"/>
              </a:spcBef>
            </a:pPr>
            <a:r>
              <a:rPr lang="fr-FR" sz="3200" dirty="0" err="1" smtClean="0">
                <a:ea typeface="ＭＳ Ｐゴシック" pitchFamily="34" charset="-128"/>
              </a:rPr>
              <a:t>Achieving</a:t>
            </a:r>
            <a:r>
              <a:rPr lang="fr-FR" sz="3200" dirty="0" smtClean="0">
                <a:ea typeface="ＭＳ Ｐゴシック" pitchFamily="34" charset="-128"/>
              </a:rPr>
              <a:t> one </a:t>
            </a:r>
            <a:r>
              <a:rPr lang="fr-FR" sz="3200" dirty="0" err="1" smtClean="0">
                <a:ea typeface="ＭＳ Ｐゴシック" pitchFamily="34" charset="-128"/>
              </a:rPr>
              <a:t>very</a:t>
            </a:r>
            <a:r>
              <a:rPr lang="fr-FR" sz="3200" dirty="0" smtClean="0">
                <a:ea typeface="ＭＳ Ｐゴシック" pitchFamily="34" charset="-128"/>
              </a:rPr>
              <a:t> </a:t>
            </a:r>
            <a:r>
              <a:rPr lang="fr-FR" sz="3200" dirty="0" err="1" smtClean="0">
                <a:ea typeface="ＭＳ Ｐゴシック" pitchFamily="34" charset="-128"/>
              </a:rPr>
              <a:t>specific</a:t>
            </a:r>
            <a:r>
              <a:rPr lang="fr-FR" sz="3200" dirty="0" smtClean="0">
                <a:ea typeface="ＭＳ Ｐゴシック" pitchFamily="34" charset="-128"/>
              </a:rPr>
              <a:t> goal</a:t>
            </a:r>
            <a:endParaRPr lang="en-US" sz="3200" dirty="0">
              <a:ea typeface="ＭＳ Ｐゴシック" pitchFamily="34" charset="-128"/>
            </a:endParaRPr>
          </a:p>
          <a:p>
            <a:pPr>
              <a:spcBef>
                <a:spcPts val="3000"/>
              </a:spcBef>
            </a:pPr>
            <a:r>
              <a:rPr lang="fr-FR" sz="3200" dirty="0" smtClean="0">
                <a:ea typeface="ＭＳ Ｐゴシック" pitchFamily="34" charset="-128"/>
              </a:rPr>
              <a:t>Can </a:t>
            </a:r>
            <a:r>
              <a:rPr lang="fr-FR" sz="3200" dirty="0" err="1" smtClean="0">
                <a:ea typeface="ＭＳ Ｐゴシック" pitchFamily="34" charset="-128"/>
              </a:rPr>
              <a:t>be</a:t>
            </a:r>
            <a:r>
              <a:rPr lang="fr-FR" sz="3200" dirty="0" smtClean="0">
                <a:ea typeface="ＭＳ Ｐゴシック" pitchFamily="34" charset="-128"/>
              </a:rPr>
              <a:t> </a:t>
            </a:r>
            <a:r>
              <a:rPr lang="fr-FR" sz="3200" dirty="0" err="1" smtClean="0">
                <a:ea typeface="ＭＳ Ｐゴシック" pitchFamily="34" charset="-128"/>
              </a:rPr>
              <a:t>reachable</a:t>
            </a:r>
            <a:r>
              <a:rPr lang="fr-FR" sz="3200" dirty="0" smtClean="0">
                <a:ea typeface="ＭＳ Ｐゴシック" pitchFamily="34" charset="-128"/>
              </a:rPr>
              <a:t> on the </a:t>
            </a:r>
            <a:r>
              <a:rPr lang="fr-FR" sz="3200" dirty="0" err="1" smtClean="0">
                <a:ea typeface="ＭＳ Ｐゴシック" pitchFamily="34" charset="-128"/>
              </a:rPr>
              <a:t>toolbar</a:t>
            </a:r>
            <a:endParaRPr lang="en-US" sz="32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288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Extension </a:t>
            </a:r>
            <a:r>
              <a:rPr lang="fr-FR" dirty="0" err="1" smtClean="0">
                <a:ea typeface="ＭＳ Ｐゴシック" pitchFamily="34" charset="-128"/>
              </a:rPr>
              <a:t>example</a:t>
            </a:r>
            <a:r>
              <a:rPr lang="fr-FR" dirty="0" smtClean="0">
                <a:ea typeface="ＭＳ Ｐゴシック" pitchFamily="34" charset="-128"/>
              </a:rPr>
              <a:t> – Responsive Tester</a:t>
            </a: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pic>
        <p:nvPicPr>
          <p:cNvPr id="3076" name="Picture 4"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700" y="1035296"/>
            <a:ext cx="5400600" cy="4126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9443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SUPINFOTheme.thmx</Template>
  <TotalTime>0</TotalTime>
  <Words>3142</Words>
  <Application>Microsoft Office PowerPoint</Application>
  <PresentationFormat>Affichage à l'écran (16:10)</PresentationFormat>
  <Paragraphs>800</Paragraphs>
  <Slides>66</Slides>
  <Notes>49</Notes>
  <HiddenSlides>0</HiddenSlides>
  <MMClips>0</MMClips>
  <ScaleCrop>false</ScaleCrop>
  <HeadingPairs>
    <vt:vector size="4" baseType="variant">
      <vt:variant>
        <vt:lpstr>Thème</vt:lpstr>
      </vt:variant>
      <vt:variant>
        <vt:i4>1</vt:i4>
      </vt:variant>
      <vt:variant>
        <vt:lpstr>Titres des diapositives</vt:lpstr>
      </vt:variant>
      <vt:variant>
        <vt:i4>66</vt:i4>
      </vt:variant>
    </vt:vector>
  </HeadingPairs>
  <TitlesOfParts>
    <vt:vector size="67" baseType="lpstr">
      <vt:lpstr>SUPINFOTheme</vt:lpstr>
      <vt:lpstr>Présentation PowerPoint</vt:lpstr>
      <vt:lpstr>Course objectives</vt:lpstr>
      <vt:lpstr>Course plan</vt:lpstr>
      <vt:lpstr>What’s an app?</vt:lpstr>
      <vt:lpstr>Introduction</vt:lpstr>
      <vt:lpstr>Why extend Chrome?</vt:lpstr>
      <vt:lpstr>Three plug-ins types</vt:lpstr>
      <vt:lpstr>Extensions</vt:lpstr>
      <vt:lpstr>Extension example – Responsive Tester</vt:lpstr>
      <vt:lpstr>Hosted apps</vt:lpstr>
      <vt:lpstr>Hosted app example – Google Maps</vt:lpstr>
      <vt:lpstr>Packaged apps</vt:lpstr>
      <vt:lpstr>Packaged app example – Calculator</vt:lpstr>
      <vt:lpstr>One app to rule them all</vt:lpstr>
      <vt:lpstr>Technical informations</vt:lpstr>
      <vt:lpstr>Upload informations</vt:lpstr>
      <vt:lpstr>Questions ?</vt:lpstr>
      <vt:lpstr>Apps structure</vt:lpstr>
      <vt:lpstr>App basics</vt:lpstr>
      <vt:lpstr>App basics</vt:lpstr>
      <vt:lpstr>Manifest file</vt:lpstr>
      <vt:lpstr>Manifest example (Hosted app)</vt:lpstr>
      <vt:lpstr>Packaging app</vt:lpstr>
      <vt:lpstr>Questions ?</vt:lpstr>
      <vt:lpstr>Exercise (1/3)</vt:lpstr>
      <vt:lpstr>Exercise (2/3)</vt:lpstr>
      <vt:lpstr>Exercise (3/3)</vt:lpstr>
      <vt:lpstr>Manifest in depth</vt:lpstr>
      <vt:lpstr>Understanding manifest</vt:lpstr>
      <vt:lpstr>Understanding manifest</vt:lpstr>
      <vt:lpstr>Understanding manifest</vt:lpstr>
      <vt:lpstr>Plenty of keys, now what?</vt:lpstr>
      <vt:lpstr>Plenty of keys, now what?</vt:lpstr>
      <vt:lpstr>Manifest attributes</vt:lpstr>
      <vt:lpstr>Plenty of keys, now what?</vt:lpstr>
      <vt:lpstr>Plenty of keys, now what?</vt:lpstr>
      <vt:lpstr>Hosted app or Packaged app?</vt:lpstr>
      <vt:lpstr>The ‘app’ property – Hosted apps</vt:lpstr>
      <vt:lpstr>Manifest example (Hosted app)</vt:lpstr>
      <vt:lpstr>Packaged apps</vt:lpstr>
      <vt:lpstr>The ‘app’ property – Packaged apps</vt:lpstr>
      <vt:lpstr>Background scripts</vt:lpstr>
      <vt:lpstr>Questions ?</vt:lpstr>
      <vt:lpstr>Chrome.* api</vt:lpstr>
      <vt:lpstr>Overview</vt:lpstr>
      <vt:lpstr>Overview</vt:lpstr>
      <vt:lpstr>Chrome.app.*</vt:lpstr>
      <vt:lpstr>Chrome.app.runtime.*</vt:lpstr>
      <vt:lpstr>App lifecycle</vt:lpstr>
      <vt:lpstr>Overriding events</vt:lpstr>
      <vt:lpstr>Chrome.app.window.*</vt:lpstr>
      <vt:lpstr>Opening a window</vt:lpstr>
      <vt:lpstr>Other APIs</vt:lpstr>
      <vt:lpstr>Chrome.storage</vt:lpstr>
      <vt:lpstr>Chrome.storage example</vt:lpstr>
      <vt:lpstr>Chrome.bookmarks</vt:lpstr>
      <vt:lpstr>Chrome.bookmarks main methods</vt:lpstr>
      <vt:lpstr>Chrome.bookmarks example (1/2)</vt:lpstr>
      <vt:lpstr>Chrome.bookmarks example (2/2)</vt:lpstr>
      <vt:lpstr>Chrome.i18n</vt:lpstr>
      <vt:lpstr>Chrome.i18n</vt:lpstr>
      <vt:lpstr>Chrome.i18n</vt:lpstr>
      <vt:lpstr>Structure of ‘messages.json’ files</vt:lpstr>
      <vt:lpstr>Questions ?</vt:lpstr>
      <vt:lpstr>Exercise</vt:lpstr>
      <vt:lpstr>The end</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2013-03-15T13:00:29Z</dcterms:modified>
  <cp:category>SUPINFO PowerPoint Templates</cp:category>
</cp:coreProperties>
</file>