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15"/>
  </p:notesMasterIdLst>
  <p:handoutMasterIdLst>
    <p:handoutMasterId r:id="rId16"/>
  </p:handoutMasterIdLst>
  <p:sldIdLst>
    <p:sldId id="444" r:id="rId2"/>
    <p:sldId id="706" r:id="rId3"/>
    <p:sldId id="710" r:id="rId4"/>
    <p:sldId id="729" r:id="rId5"/>
    <p:sldId id="730" r:id="rId6"/>
    <p:sldId id="711" r:id="rId7"/>
    <p:sldId id="731" r:id="rId8"/>
    <p:sldId id="732" r:id="rId9"/>
    <p:sldId id="707" r:id="rId10"/>
    <p:sldId id="708" r:id="rId11"/>
    <p:sldId id="709" r:id="rId12"/>
    <p:sldId id="712" r:id="rId13"/>
    <p:sldId id="603" r:id="rId14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312" y="-2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F2A82-EFDD-AF40-8488-B65A42204B1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10F9F52-9AC5-834F-8183-4CFDB77C8DC5}">
      <dgm:prSet phldrT="[Texte]" custT="1"/>
      <dgm:spPr/>
      <dgm:t>
        <a:bodyPr/>
        <a:lstStyle/>
        <a:p>
          <a:r>
            <a:rPr lang="fr-FR" sz="2000" dirty="0" smtClean="0"/>
            <a:t>« WHAT » </a:t>
          </a:r>
          <a:r>
            <a:rPr lang="fr-FR" sz="2000" dirty="0" err="1" smtClean="0"/>
            <a:t>Working</a:t>
          </a:r>
          <a:r>
            <a:rPr lang="fr-FR" sz="2000" dirty="0" smtClean="0"/>
            <a:t> Group </a:t>
          </a:r>
          <a:r>
            <a:rPr lang="fr-FR" sz="2000" dirty="0" err="1" smtClean="0"/>
            <a:t>is</a:t>
          </a:r>
          <a:r>
            <a:rPr lang="fr-FR" sz="2000" dirty="0" smtClean="0"/>
            <a:t> </a:t>
          </a:r>
          <a:r>
            <a:rPr lang="fr-FR" sz="2000" dirty="0" err="1" smtClean="0"/>
            <a:t>born</a:t>
          </a:r>
          <a:endParaRPr lang="fr-FR" sz="2000" dirty="0"/>
        </a:p>
      </dgm:t>
    </dgm:pt>
    <dgm:pt modelId="{43241F9E-1B88-1548-B9D7-321395421EF2}" type="parTrans" cxnId="{6B573B44-092E-4841-B985-035A119A393A}">
      <dgm:prSet/>
      <dgm:spPr/>
      <dgm:t>
        <a:bodyPr/>
        <a:lstStyle/>
        <a:p>
          <a:endParaRPr lang="fr-FR"/>
        </a:p>
      </dgm:t>
    </dgm:pt>
    <dgm:pt modelId="{5B918D1E-C672-FF4F-A03A-7EE768B64B3A}" type="sibTrans" cxnId="{6B573B44-092E-4841-B985-035A119A393A}">
      <dgm:prSet/>
      <dgm:spPr/>
      <dgm:t>
        <a:bodyPr/>
        <a:lstStyle/>
        <a:p>
          <a:endParaRPr lang="fr-FR"/>
        </a:p>
      </dgm:t>
    </dgm:pt>
    <dgm:pt modelId="{B26CC87B-3277-E34B-AF23-AEE03FD0D452}">
      <dgm:prSet custT="1"/>
      <dgm:spPr/>
      <dgm:t>
        <a:bodyPr/>
        <a:lstStyle/>
        <a:p>
          <a:r>
            <a:rPr lang="en-US" sz="2000" dirty="0" smtClean="0"/>
            <a:t>W3C </a:t>
          </a:r>
          <a:r>
            <a:rPr lang="en-US" sz="2000" dirty="0" err="1" smtClean="0"/>
            <a:t>annouces</a:t>
          </a:r>
          <a:r>
            <a:rPr lang="en-US" sz="2000" dirty="0" smtClean="0"/>
            <a:t> it will work with WHATWG</a:t>
          </a:r>
          <a:endParaRPr lang="en-US" sz="2000" dirty="0"/>
        </a:p>
      </dgm:t>
    </dgm:pt>
    <dgm:pt modelId="{93114641-816E-A44A-B260-E2A525E318E8}" type="parTrans" cxnId="{47A93A7B-3AF1-0844-BBBC-DB9EA48E1C85}">
      <dgm:prSet/>
      <dgm:spPr/>
      <dgm:t>
        <a:bodyPr/>
        <a:lstStyle/>
        <a:p>
          <a:endParaRPr lang="en-US"/>
        </a:p>
      </dgm:t>
    </dgm:pt>
    <dgm:pt modelId="{D524E348-CBE5-FA40-9A18-47D787506AF1}" type="sibTrans" cxnId="{47A93A7B-3AF1-0844-BBBC-DB9EA48E1C85}">
      <dgm:prSet/>
      <dgm:spPr/>
      <dgm:t>
        <a:bodyPr/>
        <a:lstStyle/>
        <a:p>
          <a:endParaRPr lang="en-US"/>
        </a:p>
      </dgm:t>
    </dgm:pt>
    <dgm:pt modelId="{4DBDB96F-5D5B-494D-9B0F-C2C19F6D8E40}">
      <dgm:prSet/>
      <dgm:spPr/>
      <dgm:t>
        <a:bodyPr/>
        <a:lstStyle/>
        <a:p>
          <a:r>
            <a:rPr lang="en-US" dirty="0" smtClean="0"/>
            <a:t>First draft of HTML5 is published</a:t>
          </a:r>
          <a:endParaRPr lang="en-US" dirty="0"/>
        </a:p>
      </dgm:t>
    </dgm:pt>
    <dgm:pt modelId="{25BA3BA8-F517-7443-84D3-B89410572B72}" type="parTrans" cxnId="{876EF4FA-8459-2A45-96C6-4C1921E24F39}">
      <dgm:prSet/>
      <dgm:spPr/>
      <dgm:t>
        <a:bodyPr/>
        <a:lstStyle/>
        <a:p>
          <a:endParaRPr lang="en-US"/>
        </a:p>
      </dgm:t>
    </dgm:pt>
    <dgm:pt modelId="{FCDC9188-FD87-FF4B-8958-53BF13DEE9C3}" type="sibTrans" cxnId="{876EF4FA-8459-2A45-96C6-4C1921E24F39}">
      <dgm:prSet/>
      <dgm:spPr/>
      <dgm:t>
        <a:bodyPr/>
        <a:lstStyle/>
        <a:p>
          <a:endParaRPr lang="en-US"/>
        </a:p>
      </dgm:t>
    </dgm:pt>
    <dgm:pt modelId="{0D64DB62-BAA1-CE43-9B11-CF4EE24498FC}">
      <dgm:prSet/>
      <dgm:spPr/>
      <dgm:t>
        <a:bodyPr/>
        <a:lstStyle/>
        <a:p>
          <a:r>
            <a:rPr lang="en-US" dirty="0" smtClean="0"/>
            <a:t>Firefox becomes HTML5 compatible</a:t>
          </a:r>
          <a:endParaRPr lang="en-US" dirty="0"/>
        </a:p>
      </dgm:t>
    </dgm:pt>
    <dgm:pt modelId="{F804C0BD-957D-9046-B7E6-2B2AAE23DE4B}" type="parTrans" cxnId="{C357D8D6-621E-B84C-B2C7-1744128229F6}">
      <dgm:prSet/>
      <dgm:spPr/>
      <dgm:t>
        <a:bodyPr/>
        <a:lstStyle/>
        <a:p>
          <a:endParaRPr lang="en-US"/>
        </a:p>
      </dgm:t>
    </dgm:pt>
    <dgm:pt modelId="{F7AB05C1-BDB8-2045-B6C1-78BC88B3E2A3}" type="sibTrans" cxnId="{C357D8D6-621E-B84C-B2C7-1744128229F6}">
      <dgm:prSet/>
      <dgm:spPr/>
      <dgm:t>
        <a:bodyPr/>
        <a:lstStyle/>
        <a:p>
          <a:endParaRPr lang="en-US"/>
        </a:p>
      </dgm:t>
    </dgm:pt>
    <dgm:pt modelId="{88B3C5A8-6E4D-7E45-AF2A-33EDE411167E}" type="pres">
      <dgm:prSet presAssocID="{6E7F2A82-EFDD-AF40-8488-B65A42204B1D}" presName="CompostProcess" presStyleCnt="0">
        <dgm:presLayoutVars>
          <dgm:dir/>
          <dgm:resizeHandles val="exact"/>
        </dgm:presLayoutVars>
      </dgm:prSet>
      <dgm:spPr/>
    </dgm:pt>
    <dgm:pt modelId="{7F077594-B3AA-8645-825D-31FB820630AC}" type="pres">
      <dgm:prSet presAssocID="{6E7F2A82-EFDD-AF40-8488-B65A42204B1D}" presName="arrow" presStyleLbl="bgShp" presStyleIdx="0" presStyleCnt="1" custScaleX="111832"/>
      <dgm:spPr/>
    </dgm:pt>
    <dgm:pt modelId="{421803B7-148C-D840-8C2A-1C1276E798E5}" type="pres">
      <dgm:prSet presAssocID="{6E7F2A82-EFDD-AF40-8488-B65A42204B1D}" presName="linearProcess" presStyleCnt="0"/>
      <dgm:spPr/>
    </dgm:pt>
    <dgm:pt modelId="{E6AACA6B-554F-BF4D-AA02-139F7C24C374}" type="pres">
      <dgm:prSet presAssocID="{610F9F52-9AC5-834F-8183-4CFDB77C8DC5}" presName="textNode" presStyleLbl="node1" presStyleIdx="0" presStyleCnt="4" custScaleX="837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A91741-D21E-D049-A3DB-091F8B894044}" type="pres">
      <dgm:prSet presAssocID="{5B918D1E-C672-FF4F-A03A-7EE768B64B3A}" presName="sibTrans" presStyleCnt="0"/>
      <dgm:spPr/>
    </dgm:pt>
    <dgm:pt modelId="{3AD8B685-44B5-274C-94F8-5B8BA5FE4B9D}" type="pres">
      <dgm:prSet presAssocID="{B26CC87B-3277-E34B-AF23-AEE03FD0D45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09E8D-1308-3C4E-A2C5-91F3994FBA6D}" type="pres">
      <dgm:prSet presAssocID="{D524E348-CBE5-FA40-9A18-47D787506AF1}" presName="sibTrans" presStyleCnt="0"/>
      <dgm:spPr/>
    </dgm:pt>
    <dgm:pt modelId="{C6A53497-CEFE-4B43-A1DE-C63E9D91A82D}" type="pres">
      <dgm:prSet presAssocID="{4DBDB96F-5D5B-494D-9B0F-C2C19F6D8E4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D7BDA-5AC4-E440-B807-15C5993B2C74}" type="pres">
      <dgm:prSet presAssocID="{FCDC9188-FD87-FF4B-8958-53BF13DEE9C3}" presName="sibTrans" presStyleCnt="0"/>
      <dgm:spPr/>
    </dgm:pt>
    <dgm:pt modelId="{91690152-FD42-7141-B1F3-CD0F25907787}" type="pres">
      <dgm:prSet presAssocID="{0D64DB62-BAA1-CE43-9B11-CF4EE24498F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750DF-3F70-4141-A30D-05D4E0B129BA}" type="presOf" srcId="{6E7F2A82-EFDD-AF40-8488-B65A42204B1D}" destId="{88B3C5A8-6E4D-7E45-AF2A-33EDE411167E}" srcOrd="0" destOrd="0" presId="urn:microsoft.com/office/officeart/2005/8/layout/hProcess9"/>
    <dgm:cxn modelId="{6B573B44-092E-4841-B985-035A119A393A}" srcId="{6E7F2A82-EFDD-AF40-8488-B65A42204B1D}" destId="{610F9F52-9AC5-834F-8183-4CFDB77C8DC5}" srcOrd="0" destOrd="0" parTransId="{43241F9E-1B88-1548-B9D7-321395421EF2}" sibTransId="{5B918D1E-C672-FF4F-A03A-7EE768B64B3A}"/>
    <dgm:cxn modelId="{0C8C3DE3-67C9-1644-A322-532F90C19CC0}" type="presOf" srcId="{0D64DB62-BAA1-CE43-9B11-CF4EE24498FC}" destId="{91690152-FD42-7141-B1F3-CD0F25907787}" srcOrd="0" destOrd="0" presId="urn:microsoft.com/office/officeart/2005/8/layout/hProcess9"/>
    <dgm:cxn modelId="{4DEDFA08-933D-F94E-95E7-1918E49F2535}" type="presOf" srcId="{4DBDB96F-5D5B-494D-9B0F-C2C19F6D8E40}" destId="{C6A53497-CEFE-4B43-A1DE-C63E9D91A82D}" srcOrd="0" destOrd="0" presId="urn:microsoft.com/office/officeart/2005/8/layout/hProcess9"/>
    <dgm:cxn modelId="{1C203A65-041A-AD4C-95F4-217DCC6DEB17}" type="presOf" srcId="{610F9F52-9AC5-834F-8183-4CFDB77C8DC5}" destId="{E6AACA6B-554F-BF4D-AA02-139F7C24C374}" srcOrd="0" destOrd="0" presId="urn:microsoft.com/office/officeart/2005/8/layout/hProcess9"/>
    <dgm:cxn modelId="{C1A935B3-94B0-6842-9CC5-0E9939174F99}" type="presOf" srcId="{B26CC87B-3277-E34B-AF23-AEE03FD0D452}" destId="{3AD8B685-44B5-274C-94F8-5B8BA5FE4B9D}" srcOrd="0" destOrd="0" presId="urn:microsoft.com/office/officeart/2005/8/layout/hProcess9"/>
    <dgm:cxn modelId="{876EF4FA-8459-2A45-96C6-4C1921E24F39}" srcId="{6E7F2A82-EFDD-AF40-8488-B65A42204B1D}" destId="{4DBDB96F-5D5B-494D-9B0F-C2C19F6D8E40}" srcOrd="2" destOrd="0" parTransId="{25BA3BA8-F517-7443-84D3-B89410572B72}" sibTransId="{FCDC9188-FD87-FF4B-8958-53BF13DEE9C3}"/>
    <dgm:cxn modelId="{47A93A7B-3AF1-0844-BBBC-DB9EA48E1C85}" srcId="{6E7F2A82-EFDD-AF40-8488-B65A42204B1D}" destId="{B26CC87B-3277-E34B-AF23-AEE03FD0D452}" srcOrd="1" destOrd="0" parTransId="{93114641-816E-A44A-B260-E2A525E318E8}" sibTransId="{D524E348-CBE5-FA40-9A18-47D787506AF1}"/>
    <dgm:cxn modelId="{C357D8D6-621E-B84C-B2C7-1744128229F6}" srcId="{6E7F2A82-EFDD-AF40-8488-B65A42204B1D}" destId="{0D64DB62-BAA1-CE43-9B11-CF4EE24498FC}" srcOrd="3" destOrd="0" parTransId="{F804C0BD-957D-9046-B7E6-2B2AAE23DE4B}" sibTransId="{F7AB05C1-BDB8-2045-B6C1-78BC88B3E2A3}"/>
    <dgm:cxn modelId="{C952637E-F370-DC49-AF5B-E6F2BB6A5596}" type="presParOf" srcId="{88B3C5A8-6E4D-7E45-AF2A-33EDE411167E}" destId="{7F077594-B3AA-8645-825D-31FB820630AC}" srcOrd="0" destOrd="0" presId="urn:microsoft.com/office/officeart/2005/8/layout/hProcess9"/>
    <dgm:cxn modelId="{1A1E7A45-C771-504C-A9D6-AB174ABFDDF3}" type="presParOf" srcId="{88B3C5A8-6E4D-7E45-AF2A-33EDE411167E}" destId="{421803B7-148C-D840-8C2A-1C1276E798E5}" srcOrd="1" destOrd="0" presId="urn:microsoft.com/office/officeart/2005/8/layout/hProcess9"/>
    <dgm:cxn modelId="{47C1FF00-2D77-9749-8698-506B94948138}" type="presParOf" srcId="{421803B7-148C-D840-8C2A-1C1276E798E5}" destId="{E6AACA6B-554F-BF4D-AA02-139F7C24C374}" srcOrd="0" destOrd="0" presId="urn:microsoft.com/office/officeart/2005/8/layout/hProcess9"/>
    <dgm:cxn modelId="{393ACB33-13EF-B04E-9845-40EA0453A30E}" type="presParOf" srcId="{421803B7-148C-D840-8C2A-1C1276E798E5}" destId="{21A91741-D21E-D049-A3DB-091F8B894044}" srcOrd="1" destOrd="0" presId="urn:microsoft.com/office/officeart/2005/8/layout/hProcess9"/>
    <dgm:cxn modelId="{0B14178D-DFE0-E941-AFD6-6EDE81E1D1B5}" type="presParOf" srcId="{421803B7-148C-D840-8C2A-1C1276E798E5}" destId="{3AD8B685-44B5-274C-94F8-5B8BA5FE4B9D}" srcOrd="2" destOrd="0" presId="urn:microsoft.com/office/officeart/2005/8/layout/hProcess9"/>
    <dgm:cxn modelId="{70780CA0-2449-984A-9E89-43E2061C6395}" type="presParOf" srcId="{421803B7-148C-D840-8C2A-1C1276E798E5}" destId="{16C09E8D-1308-3C4E-A2C5-91F3994FBA6D}" srcOrd="3" destOrd="0" presId="urn:microsoft.com/office/officeart/2005/8/layout/hProcess9"/>
    <dgm:cxn modelId="{45EBBB38-4CCD-3441-9CEB-3EE6D8D2F28B}" type="presParOf" srcId="{421803B7-148C-D840-8C2A-1C1276E798E5}" destId="{C6A53497-CEFE-4B43-A1DE-C63E9D91A82D}" srcOrd="4" destOrd="0" presId="urn:microsoft.com/office/officeart/2005/8/layout/hProcess9"/>
    <dgm:cxn modelId="{13A5B2E8-54E4-3547-AF8C-94F220BA465C}" type="presParOf" srcId="{421803B7-148C-D840-8C2A-1C1276E798E5}" destId="{E2BD7BDA-5AC4-E440-B807-15C5993B2C74}" srcOrd="5" destOrd="0" presId="urn:microsoft.com/office/officeart/2005/8/layout/hProcess9"/>
    <dgm:cxn modelId="{FCE4DE96-2E66-0A45-A11C-9026F20A872C}" type="presParOf" srcId="{421803B7-148C-D840-8C2A-1C1276E798E5}" destId="{91690152-FD42-7141-B1F3-CD0F2590778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F2A82-EFDD-AF40-8488-B65A42204B1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10F9F52-9AC5-834F-8183-4CFDB77C8DC5}">
      <dgm:prSet phldrT="[Texte]" custT="1"/>
      <dgm:spPr/>
      <dgm:t>
        <a:bodyPr/>
        <a:lstStyle/>
        <a:p>
          <a:r>
            <a:rPr lang="fr-FR" sz="2000" dirty="0" err="1" smtClean="0"/>
            <a:t>YouTube</a:t>
          </a:r>
          <a:r>
            <a:rPr lang="fr-FR" sz="2000" dirty="0" smtClean="0"/>
            <a:t> </a:t>
          </a:r>
          <a:r>
            <a:rPr lang="fr-FR" sz="2000" dirty="0" err="1" smtClean="0"/>
            <a:t>offers</a:t>
          </a:r>
          <a:r>
            <a:rPr lang="fr-FR" sz="2000" dirty="0" smtClean="0"/>
            <a:t> HTML5 </a:t>
          </a:r>
          <a:r>
            <a:rPr lang="fr-FR" sz="2000" dirty="0" err="1" smtClean="0"/>
            <a:t>Video</a:t>
          </a:r>
          <a:r>
            <a:rPr lang="fr-FR" sz="2000" dirty="0" smtClean="0"/>
            <a:t> Player</a:t>
          </a:r>
          <a:endParaRPr lang="fr-FR" sz="2000" dirty="0"/>
        </a:p>
      </dgm:t>
    </dgm:pt>
    <dgm:pt modelId="{43241F9E-1B88-1548-B9D7-321395421EF2}" type="parTrans" cxnId="{6B573B44-092E-4841-B985-035A119A393A}">
      <dgm:prSet/>
      <dgm:spPr/>
      <dgm:t>
        <a:bodyPr/>
        <a:lstStyle/>
        <a:p>
          <a:endParaRPr lang="fr-FR"/>
        </a:p>
      </dgm:t>
    </dgm:pt>
    <dgm:pt modelId="{5B918D1E-C672-FF4F-A03A-7EE768B64B3A}" type="sibTrans" cxnId="{6B573B44-092E-4841-B985-035A119A393A}">
      <dgm:prSet/>
      <dgm:spPr/>
      <dgm:t>
        <a:bodyPr/>
        <a:lstStyle/>
        <a:p>
          <a:endParaRPr lang="fr-FR"/>
        </a:p>
      </dgm:t>
    </dgm:pt>
    <dgm:pt modelId="{B26CC87B-3277-E34B-AF23-AEE03FD0D452}">
      <dgm:prSet custT="1"/>
      <dgm:spPr/>
      <dgm:t>
        <a:bodyPr/>
        <a:lstStyle/>
        <a:p>
          <a:r>
            <a:rPr lang="en-US" sz="2000" dirty="0" smtClean="0"/>
            <a:t>Steve Jobs “trashes” Flash in an open letter</a:t>
          </a:r>
          <a:endParaRPr lang="en-US" sz="2000" dirty="0"/>
        </a:p>
      </dgm:t>
    </dgm:pt>
    <dgm:pt modelId="{93114641-816E-A44A-B260-E2A525E318E8}" type="parTrans" cxnId="{47A93A7B-3AF1-0844-BBBC-DB9EA48E1C85}">
      <dgm:prSet/>
      <dgm:spPr/>
      <dgm:t>
        <a:bodyPr/>
        <a:lstStyle/>
        <a:p>
          <a:endParaRPr lang="en-US"/>
        </a:p>
      </dgm:t>
    </dgm:pt>
    <dgm:pt modelId="{D524E348-CBE5-FA40-9A18-47D787506AF1}" type="sibTrans" cxnId="{47A93A7B-3AF1-0844-BBBC-DB9EA48E1C85}">
      <dgm:prSet/>
      <dgm:spPr/>
      <dgm:t>
        <a:bodyPr/>
        <a:lstStyle/>
        <a:p>
          <a:endParaRPr lang="en-US"/>
        </a:p>
      </dgm:t>
    </dgm:pt>
    <dgm:pt modelId="{4DBDB96F-5D5B-494D-9B0F-C2C19F6D8E40}">
      <dgm:prSet/>
      <dgm:spPr/>
      <dgm:t>
        <a:bodyPr/>
        <a:lstStyle/>
        <a:p>
          <a:r>
            <a:rPr lang="en-US" dirty="0" err="1" smtClean="0"/>
            <a:t>Scribd</a:t>
          </a:r>
          <a:r>
            <a:rPr lang="en-US" dirty="0" smtClean="0"/>
            <a:t> documents switch to HTML5</a:t>
          </a:r>
          <a:endParaRPr lang="en-US" dirty="0"/>
        </a:p>
      </dgm:t>
    </dgm:pt>
    <dgm:pt modelId="{25BA3BA8-F517-7443-84D3-B89410572B72}" type="parTrans" cxnId="{876EF4FA-8459-2A45-96C6-4C1921E24F39}">
      <dgm:prSet/>
      <dgm:spPr/>
      <dgm:t>
        <a:bodyPr/>
        <a:lstStyle/>
        <a:p>
          <a:endParaRPr lang="en-US"/>
        </a:p>
      </dgm:t>
    </dgm:pt>
    <dgm:pt modelId="{FCDC9188-FD87-FF4B-8958-53BF13DEE9C3}" type="sibTrans" cxnId="{876EF4FA-8459-2A45-96C6-4C1921E24F39}">
      <dgm:prSet/>
      <dgm:spPr/>
      <dgm:t>
        <a:bodyPr/>
        <a:lstStyle/>
        <a:p>
          <a:endParaRPr lang="en-US"/>
        </a:p>
      </dgm:t>
    </dgm:pt>
    <dgm:pt modelId="{0D64DB62-BAA1-CE43-9B11-CF4EE24498FC}">
      <dgm:prSet/>
      <dgm:spPr/>
      <dgm:t>
        <a:bodyPr/>
        <a:lstStyle/>
        <a:p>
          <a:r>
            <a:rPr lang="en-US" dirty="0" smtClean="0"/>
            <a:t>Chrome Web Store opens</a:t>
          </a:r>
          <a:endParaRPr lang="en-US" dirty="0"/>
        </a:p>
      </dgm:t>
    </dgm:pt>
    <dgm:pt modelId="{F804C0BD-957D-9046-B7E6-2B2AAE23DE4B}" type="parTrans" cxnId="{C357D8D6-621E-B84C-B2C7-1744128229F6}">
      <dgm:prSet/>
      <dgm:spPr/>
      <dgm:t>
        <a:bodyPr/>
        <a:lstStyle/>
        <a:p>
          <a:endParaRPr lang="en-US"/>
        </a:p>
      </dgm:t>
    </dgm:pt>
    <dgm:pt modelId="{F7AB05C1-BDB8-2045-B6C1-78BC88B3E2A3}" type="sibTrans" cxnId="{C357D8D6-621E-B84C-B2C7-1744128229F6}">
      <dgm:prSet/>
      <dgm:spPr/>
      <dgm:t>
        <a:bodyPr/>
        <a:lstStyle/>
        <a:p>
          <a:endParaRPr lang="en-US"/>
        </a:p>
      </dgm:t>
    </dgm:pt>
    <dgm:pt modelId="{88B3C5A8-6E4D-7E45-AF2A-33EDE411167E}" type="pres">
      <dgm:prSet presAssocID="{6E7F2A82-EFDD-AF40-8488-B65A42204B1D}" presName="CompostProcess" presStyleCnt="0">
        <dgm:presLayoutVars>
          <dgm:dir/>
          <dgm:resizeHandles val="exact"/>
        </dgm:presLayoutVars>
      </dgm:prSet>
      <dgm:spPr/>
    </dgm:pt>
    <dgm:pt modelId="{7F077594-B3AA-8645-825D-31FB820630AC}" type="pres">
      <dgm:prSet presAssocID="{6E7F2A82-EFDD-AF40-8488-B65A42204B1D}" presName="arrow" presStyleLbl="bgShp" presStyleIdx="0" presStyleCnt="1" custScaleX="111832"/>
      <dgm:spPr/>
    </dgm:pt>
    <dgm:pt modelId="{421803B7-148C-D840-8C2A-1C1276E798E5}" type="pres">
      <dgm:prSet presAssocID="{6E7F2A82-EFDD-AF40-8488-B65A42204B1D}" presName="linearProcess" presStyleCnt="0"/>
      <dgm:spPr/>
    </dgm:pt>
    <dgm:pt modelId="{E6AACA6B-554F-BF4D-AA02-139F7C24C374}" type="pres">
      <dgm:prSet presAssocID="{610F9F52-9AC5-834F-8183-4CFDB77C8DC5}" presName="textNode" presStyleLbl="node1" presStyleIdx="0" presStyleCnt="4" custScaleX="837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A91741-D21E-D049-A3DB-091F8B894044}" type="pres">
      <dgm:prSet presAssocID="{5B918D1E-C672-FF4F-A03A-7EE768B64B3A}" presName="sibTrans" presStyleCnt="0"/>
      <dgm:spPr/>
    </dgm:pt>
    <dgm:pt modelId="{3AD8B685-44B5-274C-94F8-5B8BA5FE4B9D}" type="pres">
      <dgm:prSet presAssocID="{B26CC87B-3277-E34B-AF23-AEE03FD0D45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09E8D-1308-3C4E-A2C5-91F3994FBA6D}" type="pres">
      <dgm:prSet presAssocID="{D524E348-CBE5-FA40-9A18-47D787506AF1}" presName="sibTrans" presStyleCnt="0"/>
      <dgm:spPr/>
    </dgm:pt>
    <dgm:pt modelId="{C6A53497-CEFE-4B43-A1DE-C63E9D91A82D}" type="pres">
      <dgm:prSet presAssocID="{4DBDB96F-5D5B-494D-9B0F-C2C19F6D8E4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D7BDA-5AC4-E440-B807-15C5993B2C74}" type="pres">
      <dgm:prSet presAssocID="{FCDC9188-FD87-FF4B-8958-53BF13DEE9C3}" presName="sibTrans" presStyleCnt="0"/>
      <dgm:spPr/>
    </dgm:pt>
    <dgm:pt modelId="{91690152-FD42-7141-B1F3-CD0F25907787}" type="pres">
      <dgm:prSet presAssocID="{0D64DB62-BAA1-CE43-9B11-CF4EE24498F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73B44-092E-4841-B985-035A119A393A}" srcId="{6E7F2A82-EFDD-AF40-8488-B65A42204B1D}" destId="{610F9F52-9AC5-834F-8183-4CFDB77C8DC5}" srcOrd="0" destOrd="0" parTransId="{43241F9E-1B88-1548-B9D7-321395421EF2}" sibTransId="{5B918D1E-C672-FF4F-A03A-7EE768B64B3A}"/>
    <dgm:cxn modelId="{ECAF7AE9-DAE6-E740-9689-649B66E8594C}" type="presOf" srcId="{6E7F2A82-EFDD-AF40-8488-B65A42204B1D}" destId="{88B3C5A8-6E4D-7E45-AF2A-33EDE411167E}" srcOrd="0" destOrd="0" presId="urn:microsoft.com/office/officeart/2005/8/layout/hProcess9"/>
    <dgm:cxn modelId="{04280135-45BB-D24E-9042-323A26A34154}" type="presOf" srcId="{610F9F52-9AC5-834F-8183-4CFDB77C8DC5}" destId="{E6AACA6B-554F-BF4D-AA02-139F7C24C374}" srcOrd="0" destOrd="0" presId="urn:microsoft.com/office/officeart/2005/8/layout/hProcess9"/>
    <dgm:cxn modelId="{9381B62D-2BB2-A048-9DFF-BA8CD881B01F}" type="presOf" srcId="{4DBDB96F-5D5B-494D-9B0F-C2C19F6D8E40}" destId="{C6A53497-CEFE-4B43-A1DE-C63E9D91A82D}" srcOrd="0" destOrd="0" presId="urn:microsoft.com/office/officeart/2005/8/layout/hProcess9"/>
    <dgm:cxn modelId="{876EF4FA-8459-2A45-96C6-4C1921E24F39}" srcId="{6E7F2A82-EFDD-AF40-8488-B65A42204B1D}" destId="{4DBDB96F-5D5B-494D-9B0F-C2C19F6D8E40}" srcOrd="2" destOrd="0" parTransId="{25BA3BA8-F517-7443-84D3-B89410572B72}" sibTransId="{FCDC9188-FD87-FF4B-8958-53BF13DEE9C3}"/>
    <dgm:cxn modelId="{47A93A7B-3AF1-0844-BBBC-DB9EA48E1C85}" srcId="{6E7F2A82-EFDD-AF40-8488-B65A42204B1D}" destId="{B26CC87B-3277-E34B-AF23-AEE03FD0D452}" srcOrd="1" destOrd="0" parTransId="{93114641-816E-A44A-B260-E2A525E318E8}" sibTransId="{D524E348-CBE5-FA40-9A18-47D787506AF1}"/>
    <dgm:cxn modelId="{79AEB514-DF4E-3649-A166-0BCA0EA05F6C}" type="presOf" srcId="{B26CC87B-3277-E34B-AF23-AEE03FD0D452}" destId="{3AD8B685-44B5-274C-94F8-5B8BA5FE4B9D}" srcOrd="0" destOrd="0" presId="urn:microsoft.com/office/officeart/2005/8/layout/hProcess9"/>
    <dgm:cxn modelId="{C357D8D6-621E-B84C-B2C7-1744128229F6}" srcId="{6E7F2A82-EFDD-AF40-8488-B65A42204B1D}" destId="{0D64DB62-BAA1-CE43-9B11-CF4EE24498FC}" srcOrd="3" destOrd="0" parTransId="{F804C0BD-957D-9046-B7E6-2B2AAE23DE4B}" sibTransId="{F7AB05C1-BDB8-2045-B6C1-78BC88B3E2A3}"/>
    <dgm:cxn modelId="{1B91D7ED-4981-7446-9A93-5DC6CAB3DFC5}" type="presOf" srcId="{0D64DB62-BAA1-CE43-9B11-CF4EE24498FC}" destId="{91690152-FD42-7141-B1F3-CD0F25907787}" srcOrd="0" destOrd="0" presId="urn:microsoft.com/office/officeart/2005/8/layout/hProcess9"/>
    <dgm:cxn modelId="{EA56FB7D-CF83-A146-873E-82FAF2088378}" type="presParOf" srcId="{88B3C5A8-6E4D-7E45-AF2A-33EDE411167E}" destId="{7F077594-B3AA-8645-825D-31FB820630AC}" srcOrd="0" destOrd="0" presId="urn:microsoft.com/office/officeart/2005/8/layout/hProcess9"/>
    <dgm:cxn modelId="{02E380B6-3561-B246-8796-52900EC85E3A}" type="presParOf" srcId="{88B3C5A8-6E4D-7E45-AF2A-33EDE411167E}" destId="{421803B7-148C-D840-8C2A-1C1276E798E5}" srcOrd="1" destOrd="0" presId="urn:microsoft.com/office/officeart/2005/8/layout/hProcess9"/>
    <dgm:cxn modelId="{E6A08856-6A8C-A548-9D58-AD1302E6D753}" type="presParOf" srcId="{421803B7-148C-D840-8C2A-1C1276E798E5}" destId="{E6AACA6B-554F-BF4D-AA02-139F7C24C374}" srcOrd="0" destOrd="0" presId="urn:microsoft.com/office/officeart/2005/8/layout/hProcess9"/>
    <dgm:cxn modelId="{23E9EFEC-84C7-3948-8BFC-15380A534C27}" type="presParOf" srcId="{421803B7-148C-D840-8C2A-1C1276E798E5}" destId="{21A91741-D21E-D049-A3DB-091F8B894044}" srcOrd="1" destOrd="0" presId="urn:microsoft.com/office/officeart/2005/8/layout/hProcess9"/>
    <dgm:cxn modelId="{2C624374-8054-5343-BED7-9003BD7E7FE4}" type="presParOf" srcId="{421803B7-148C-D840-8C2A-1C1276E798E5}" destId="{3AD8B685-44B5-274C-94F8-5B8BA5FE4B9D}" srcOrd="2" destOrd="0" presId="urn:microsoft.com/office/officeart/2005/8/layout/hProcess9"/>
    <dgm:cxn modelId="{D4DA8B31-3F94-5544-B2EC-43155FABF070}" type="presParOf" srcId="{421803B7-148C-D840-8C2A-1C1276E798E5}" destId="{16C09E8D-1308-3C4E-A2C5-91F3994FBA6D}" srcOrd="3" destOrd="0" presId="urn:microsoft.com/office/officeart/2005/8/layout/hProcess9"/>
    <dgm:cxn modelId="{50DAA3F7-58AC-D84F-99D5-ABB7311B3FC3}" type="presParOf" srcId="{421803B7-148C-D840-8C2A-1C1276E798E5}" destId="{C6A53497-CEFE-4B43-A1DE-C63E9D91A82D}" srcOrd="4" destOrd="0" presId="urn:microsoft.com/office/officeart/2005/8/layout/hProcess9"/>
    <dgm:cxn modelId="{AFA22DDA-6CBE-104D-B3B7-FE02AEEDFA7B}" type="presParOf" srcId="{421803B7-148C-D840-8C2A-1C1276E798E5}" destId="{E2BD7BDA-5AC4-E440-B807-15C5993B2C74}" srcOrd="5" destOrd="0" presId="urn:microsoft.com/office/officeart/2005/8/layout/hProcess9"/>
    <dgm:cxn modelId="{154F4EF8-F80A-A346-A723-25E11A34BCFE}" type="presParOf" srcId="{421803B7-148C-D840-8C2A-1C1276E798E5}" destId="{91690152-FD42-7141-B1F3-CD0F2590778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F2A82-EFDD-AF40-8488-B65A42204B1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10F9F52-9AC5-834F-8183-4CFDB77C8DC5}">
      <dgm:prSet phldrT="[Texte]" custT="1"/>
      <dgm:spPr/>
      <dgm:t>
        <a:bodyPr/>
        <a:lstStyle/>
        <a:p>
          <a:r>
            <a:rPr lang="fr-FR" sz="2000" dirty="0" smtClean="0"/>
            <a:t>34% of top 100 sites use HTML5</a:t>
          </a:r>
          <a:endParaRPr lang="fr-FR" sz="2000" dirty="0"/>
        </a:p>
      </dgm:t>
    </dgm:pt>
    <dgm:pt modelId="{43241F9E-1B88-1548-B9D7-321395421EF2}" type="parTrans" cxnId="{6B573B44-092E-4841-B985-035A119A393A}">
      <dgm:prSet/>
      <dgm:spPr/>
      <dgm:t>
        <a:bodyPr/>
        <a:lstStyle/>
        <a:p>
          <a:endParaRPr lang="fr-FR"/>
        </a:p>
      </dgm:t>
    </dgm:pt>
    <dgm:pt modelId="{5B918D1E-C672-FF4F-A03A-7EE768B64B3A}" type="sibTrans" cxnId="{6B573B44-092E-4841-B985-035A119A393A}">
      <dgm:prSet/>
      <dgm:spPr/>
      <dgm:t>
        <a:bodyPr/>
        <a:lstStyle/>
        <a:p>
          <a:endParaRPr lang="fr-FR"/>
        </a:p>
      </dgm:t>
    </dgm:pt>
    <dgm:pt modelId="{B26CC87B-3277-E34B-AF23-AEE03FD0D452}">
      <dgm:prSet custT="1"/>
      <dgm:spPr/>
      <dgm:t>
        <a:bodyPr/>
        <a:lstStyle/>
        <a:p>
          <a:r>
            <a:rPr lang="en-US" sz="2000" dirty="0" smtClean="0"/>
            <a:t>Adobe stops making Flash for mobile devices</a:t>
          </a:r>
          <a:endParaRPr lang="en-US" sz="2000" dirty="0"/>
        </a:p>
      </dgm:t>
    </dgm:pt>
    <dgm:pt modelId="{93114641-816E-A44A-B260-E2A525E318E8}" type="parTrans" cxnId="{47A93A7B-3AF1-0844-BBBC-DB9EA48E1C85}">
      <dgm:prSet/>
      <dgm:spPr/>
      <dgm:t>
        <a:bodyPr/>
        <a:lstStyle/>
        <a:p>
          <a:endParaRPr lang="en-US"/>
        </a:p>
      </dgm:t>
    </dgm:pt>
    <dgm:pt modelId="{D524E348-CBE5-FA40-9A18-47D787506AF1}" type="sibTrans" cxnId="{47A93A7B-3AF1-0844-BBBC-DB9EA48E1C85}">
      <dgm:prSet/>
      <dgm:spPr/>
      <dgm:t>
        <a:bodyPr/>
        <a:lstStyle/>
        <a:p>
          <a:endParaRPr lang="en-US"/>
        </a:p>
      </dgm:t>
    </dgm:pt>
    <dgm:pt modelId="{4DBDB96F-5D5B-494D-9B0F-C2C19F6D8E40}">
      <dgm:prSet custT="1"/>
      <dgm:spPr/>
      <dgm:t>
        <a:bodyPr/>
        <a:lstStyle/>
        <a:p>
          <a:r>
            <a:rPr lang="en-US" sz="2000" dirty="0" smtClean="0"/>
            <a:t>Flickr gets a new HTML5 </a:t>
          </a:r>
          <a:r>
            <a:rPr lang="en-US" sz="2000" dirty="0" err="1" smtClean="0"/>
            <a:t>uploader</a:t>
          </a:r>
          <a:endParaRPr lang="en-US" sz="2000" dirty="0"/>
        </a:p>
      </dgm:t>
    </dgm:pt>
    <dgm:pt modelId="{25BA3BA8-F517-7443-84D3-B89410572B72}" type="parTrans" cxnId="{876EF4FA-8459-2A45-96C6-4C1921E24F39}">
      <dgm:prSet/>
      <dgm:spPr/>
      <dgm:t>
        <a:bodyPr/>
        <a:lstStyle/>
        <a:p>
          <a:endParaRPr lang="en-US"/>
        </a:p>
      </dgm:t>
    </dgm:pt>
    <dgm:pt modelId="{FCDC9188-FD87-FF4B-8958-53BF13DEE9C3}" type="sibTrans" cxnId="{876EF4FA-8459-2A45-96C6-4C1921E24F39}">
      <dgm:prSet/>
      <dgm:spPr/>
      <dgm:t>
        <a:bodyPr/>
        <a:lstStyle/>
        <a:p>
          <a:endParaRPr lang="en-US"/>
        </a:p>
      </dgm:t>
    </dgm:pt>
    <dgm:pt modelId="{1E50DB41-C863-A747-84CE-916DE3600343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3D21D41-0065-0744-B2DC-4CCEB71111C9}" type="parTrans" cxnId="{B21419CD-A543-454D-A4BC-C35C5AF94363}">
      <dgm:prSet/>
      <dgm:spPr/>
      <dgm:t>
        <a:bodyPr/>
        <a:lstStyle/>
        <a:p>
          <a:endParaRPr lang="en-US"/>
        </a:p>
      </dgm:t>
    </dgm:pt>
    <dgm:pt modelId="{0B4189AC-D53D-C64B-9028-84CB38EA7742}" type="sibTrans" cxnId="{B21419CD-A543-454D-A4BC-C35C5AF94363}">
      <dgm:prSet/>
      <dgm:spPr/>
      <dgm:t>
        <a:bodyPr/>
        <a:lstStyle/>
        <a:p>
          <a:endParaRPr lang="en-US"/>
        </a:p>
      </dgm:t>
    </dgm:pt>
    <dgm:pt modelId="{88B3C5A8-6E4D-7E45-AF2A-33EDE411167E}" type="pres">
      <dgm:prSet presAssocID="{6E7F2A82-EFDD-AF40-8488-B65A42204B1D}" presName="CompostProcess" presStyleCnt="0">
        <dgm:presLayoutVars>
          <dgm:dir/>
          <dgm:resizeHandles val="exact"/>
        </dgm:presLayoutVars>
      </dgm:prSet>
      <dgm:spPr/>
    </dgm:pt>
    <dgm:pt modelId="{7F077594-B3AA-8645-825D-31FB820630AC}" type="pres">
      <dgm:prSet presAssocID="{6E7F2A82-EFDD-AF40-8488-B65A42204B1D}" presName="arrow" presStyleLbl="bgShp" presStyleIdx="0" presStyleCnt="1" custScaleX="111832"/>
      <dgm:spPr/>
    </dgm:pt>
    <dgm:pt modelId="{421803B7-148C-D840-8C2A-1C1276E798E5}" type="pres">
      <dgm:prSet presAssocID="{6E7F2A82-EFDD-AF40-8488-B65A42204B1D}" presName="linearProcess" presStyleCnt="0"/>
      <dgm:spPr/>
    </dgm:pt>
    <dgm:pt modelId="{E6AACA6B-554F-BF4D-AA02-139F7C24C374}" type="pres">
      <dgm:prSet presAssocID="{610F9F52-9AC5-834F-8183-4CFDB77C8DC5}" presName="textNode" presStyleLbl="node1" presStyleIdx="0" presStyleCnt="4" custScaleX="837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A91741-D21E-D049-A3DB-091F8B894044}" type="pres">
      <dgm:prSet presAssocID="{5B918D1E-C672-FF4F-A03A-7EE768B64B3A}" presName="sibTrans" presStyleCnt="0"/>
      <dgm:spPr/>
    </dgm:pt>
    <dgm:pt modelId="{3AD8B685-44B5-274C-94F8-5B8BA5FE4B9D}" type="pres">
      <dgm:prSet presAssocID="{B26CC87B-3277-E34B-AF23-AEE03FD0D45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09E8D-1308-3C4E-A2C5-91F3994FBA6D}" type="pres">
      <dgm:prSet presAssocID="{D524E348-CBE5-FA40-9A18-47D787506AF1}" presName="sibTrans" presStyleCnt="0"/>
      <dgm:spPr/>
    </dgm:pt>
    <dgm:pt modelId="{C6A53497-CEFE-4B43-A1DE-C63E9D91A82D}" type="pres">
      <dgm:prSet presAssocID="{4DBDB96F-5D5B-494D-9B0F-C2C19F6D8E4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D7BDA-5AC4-E440-B807-15C5993B2C74}" type="pres">
      <dgm:prSet presAssocID="{FCDC9188-FD87-FF4B-8958-53BF13DEE9C3}" presName="sibTrans" presStyleCnt="0"/>
      <dgm:spPr/>
    </dgm:pt>
    <dgm:pt modelId="{B8D0A37D-D11D-514E-A352-30ADD3F436F2}" type="pres">
      <dgm:prSet presAssocID="{1E50DB41-C863-A747-84CE-916DE360034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73B44-092E-4841-B985-035A119A393A}" srcId="{6E7F2A82-EFDD-AF40-8488-B65A42204B1D}" destId="{610F9F52-9AC5-834F-8183-4CFDB77C8DC5}" srcOrd="0" destOrd="0" parTransId="{43241F9E-1B88-1548-B9D7-321395421EF2}" sibTransId="{5B918D1E-C672-FF4F-A03A-7EE768B64B3A}"/>
    <dgm:cxn modelId="{A58355F3-CAD6-6F4D-9B98-ABD31E885CE4}" type="presOf" srcId="{1E50DB41-C863-A747-84CE-916DE3600343}" destId="{B8D0A37D-D11D-514E-A352-30ADD3F436F2}" srcOrd="0" destOrd="0" presId="urn:microsoft.com/office/officeart/2005/8/layout/hProcess9"/>
    <dgm:cxn modelId="{B21419CD-A543-454D-A4BC-C35C5AF94363}" srcId="{6E7F2A82-EFDD-AF40-8488-B65A42204B1D}" destId="{1E50DB41-C863-A747-84CE-916DE3600343}" srcOrd="3" destOrd="0" parTransId="{33D21D41-0065-0744-B2DC-4CCEB71111C9}" sibTransId="{0B4189AC-D53D-C64B-9028-84CB38EA7742}"/>
    <dgm:cxn modelId="{C29E0F6D-601F-8B41-8D04-A79A3202B4E3}" type="presOf" srcId="{610F9F52-9AC5-834F-8183-4CFDB77C8DC5}" destId="{E6AACA6B-554F-BF4D-AA02-139F7C24C374}" srcOrd="0" destOrd="0" presId="urn:microsoft.com/office/officeart/2005/8/layout/hProcess9"/>
    <dgm:cxn modelId="{B5ACA67A-37A8-C548-A5EE-72913944E1BC}" type="presOf" srcId="{4DBDB96F-5D5B-494D-9B0F-C2C19F6D8E40}" destId="{C6A53497-CEFE-4B43-A1DE-C63E9D91A82D}" srcOrd="0" destOrd="0" presId="urn:microsoft.com/office/officeart/2005/8/layout/hProcess9"/>
    <dgm:cxn modelId="{876EF4FA-8459-2A45-96C6-4C1921E24F39}" srcId="{6E7F2A82-EFDD-AF40-8488-B65A42204B1D}" destId="{4DBDB96F-5D5B-494D-9B0F-C2C19F6D8E40}" srcOrd="2" destOrd="0" parTransId="{25BA3BA8-F517-7443-84D3-B89410572B72}" sibTransId="{FCDC9188-FD87-FF4B-8958-53BF13DEE9C3}"/>
    <dgm:cxn modelId="{47A93A7B-3AF1-0844-BBBC-DB9EA48E1C85}" srcId="{6E7F2A82-EFDD-AF40-8488-B65A42204B1D}" destId="{B26CC87B-3277-E34B-AF23-AEE03FD0D452}" srcOrd="1" destOrd="0" parTransId="{93114641-816E-A44A-B260-E2A525E318E8}" sibTransId="{D524E348-CBE5-FA40-9A18-47D787506AF1}"/>
    <dgm:cxn modelId="{5C87018F-D6BC-904E-9127-4A9269CE58FD}" type="presOf" srcId="{6E7F2A82-EFDD-AF40-8488-B65A42204B1D}" destId="{88B3C5A8-6E4D-7E45-AF2A-33EDE411167E}" srcOrd="0" destOrd="0" presId="urn:microsoft.com/office/officeart/2005/8/layout/hProcess9"/>
    <dgm:cxn modelId="{E0E947B7-53BF-E74A-9EE2-3C74EC9D9DBA}" type="presOf" srcId="{B26CC87B-3277-E34B-AF23-AEE03FD0D452}" destId="{3AD8B685-44B5-274C-94F8-5B8BA5FE4B9D}" srcOrd="0" destOrd="0" presId="urn:microsoft.com/office/officeart/2005/8/layout/hProcess9"/>
    <dgm:cxn modelId="{B6DC6158-B233-1443-9497-AF29991A456A}" type="presParOf" srcId="{88B3C5A8-6E4D-7E45-AF2A-33EDE411167E}" destId="{7F077594-B3AA-8645-825D-31FB820630AC}" srcOrd="0" destOrd="0" presId="urn:microsoft.com/office/officeart/2005/8/layout/hProcess9"/>
    <dgm:cxn modelId="{6B781225-4788-2741-A279-1BA85D4F3019}" type="presParOf" srcId="{88B3C5A8-6E4D-7E45-AF2A-33EDE411167E}" destId="{421803B7-148C-D840-8C2A-1C1276E798E5}" srcOrd="1" destOrd="0" presId="urn:microsoft.com/office/officeart/2005/8/layout/hProcess9"/>
    <dgm:cxn modelId="{3EF165D3-409C-B547-B590-3FAC89084987}" type="presParOf" srcId="{421803B7-148C-D840-8C2A-1C1276E798E5}" destId="{E6AACA6B-554F-BF4D-AA02-139F7C24C374}" srcOrd="0" destOrd="0" presId="urn:microsoft.com/office/officeart/2005/8/layout/hProcess9"/>
    <dgm:cxn modelId="{D6B594F1-1378-544B-B523-6E97C827DE83}" type="presParOf" srcId="{421803B7-148C-D840-8C2A-1C1276E798E5}" destId="{21A91741-D21E-D049-A3DB-091F8B894044}" srcOrd="1" destOrd="0" presId="urn:microsoft.com/office/officeart/2005/8/layout/hProcess9"/>
    <dgm:cxn modelId="{D687323B-3397-9044-824B-A11DD01226C5}" type="presParOf" srcId="{421803B7-148C-D840-8C2A-1C1276E798E5}" destId="{3AD8B685-44B5-274C-94F8-5B8BA5FE4B9D}" srcOrd="2" destOrd="0" presId="urn:microsoft.com/office/officeart/2005/8/layout/hProcess9"/>
    <dgm:cxn modelId="{EE2910F1-910A-AA46-BA43-3814B18063FC}" type="presParOf" srcId="{421803B7-148C-D840-8C2A-1C1276E798E5}" destId="{16C09E8D-1308-3C4E-A2C5-91F3994FBA6D}" srcOrd="3" destOrd="0" presId="urn:microsoft.com/office/officeart/2005/8/layout/hProcess9"/>
    <dgm:cxn modelId="{5C89D188-EFEF-B740-98E0-DE671E040954}" type="presParOf" srcId="{421803B7-148C-D840-8C2A-1C1276E798E5}" destId="{C6A53497-CEFE-4B43-A1DE-C63E9D91A82D}" srcOrd="4" destOrd="0" presId="urn:microsoft.com/office/officeart/2005/8/layout/hProcess9"/>
    <dgm:cxn modelId="{DC379CBC-384C-5342-BDED-DF24A2A7578A}" type="presParOf" srcId="{421803B7-148C-D840-8C2A-1C1276E798E5}" destId="{E2BD7BDA-5AC4-E440-B807-15C5993B2C74}" srcOrd="5" destOrd="0" presId="urn:microsoft.com/office/officeart/2005/8/layout/hProcess9"/>
    <dgm:cxn modelId="{84CA9CEB-68BB-D548-8F44-10F63A9164AA}" type="presParOf" srcId="{421803B7-148C-D840-8C2A-1C1276E798E5}" destId="{B8D0A37D-D11D-514E-A352-30ADD3F436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77594-B3AA-8645-825D-31FB820630AC}">
      <dsp:nvSpPr>
        <dsp:cNvPr id="0" name=""/>
        <dsp:cNvSpPr/>
      </dsp:nvSpPr>
      <dsp:spPr>
        <a:xfrm>
          <a:off x="216186" y="0"/>
          <a:ext cx="8315160" cy="28000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AACA6B-554F-BF4D-AA02-139F7C24C374}">
      <dsp:nvSpPr>
        <dsp:cNvPr id="0" name=""/>
        <dsp:cNvSpPr/>
      </dsp:nvSpPr>
      <dsp:spPr>
        <a:xfrm>
          <a:off x="97" y="840004"/>
          <a:ext cx="1846298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« WHAT » </a:t>
          </a:r>
          <a:r>
            <a:rPr lang="fr-FR" sz="2000" kern="1200" dirty="0" err="1" smtClean="0"/>
            <a:t>Working</a:t>
          </a:r>
          <a:r>
            <a:rPr lang="fr-FR" sz="2000" kern="1200" dirty="0" smtClean="0"/>
            <a:t> Group </a:t>
          </a:r>
          <a:r>
            <a:rPr lang="fr-FR" sz="2000" kern="1200" dirty="0" err="1" smtClean="0"/>
            <a:t>is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born</a:t>
          </a:r>
          <a:endParaRPr lang="fr-FR" sz="2000" kern="1200" dirty="0"/>
        </a:p>
      </dsp:txBody>
      <dsp:txXfrm>
        <a:off x="54771" y="894678"/>
        <a:ext cx="1736950" cy="1010658"/>
      </dsp:txXfrm>
    </dsp:sp>
    <dsp:sp modelId="{3AD8B685-44B5-274C-94F8-5B8BA5FE4B9D}">
      <dsp:nvSpPr>
        <dsp:cNvPr id="0" name=""/>
        <dsp:cNvSpPr/>
      </dsp:nvSpPr>
      <dsp:spPr>
        <a:xfrm>
          <a:off x="1942365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W3C </a:t>
          </a:r>
          <a:r>
            <a:rPr lang="en-US" sz="2000" kern="1200" dirty="0" err="1" smtClean="0"/>
            <a:t>annouces</a:t>
          </a:r>
          <a:r>
            <a:rPr lang="en-US" sz="2000" kern="1200" dirty="0" smtClean="0"/>
            <a:t> it will work with WHATWG</a:t>
          </a:r>
          <a:endParaRPr lang="en-US" sz="2000" kern="1200" dirty="0"/>
        </a:p>
      </dsp:txBody>
      <dsp:txXfrm>
        <a:off x="1997039" y="894678"/>
        <a:ext cx="2095029" cy="1010658"/>
      </dsp:txXfrm>
    </dsp:sp>
    <dsp:sp modelId="{C6A53497-CEFE-4B43-A1DE-C63E9D91A82D}">
      <dsp:nvSpPr>
        <dsp:cNvPr id="0" name=""/>
        <dsp:cNvSpPr/>
      </dsp:nvSpPr>
      <dsp:spPr>
        <a:xfrm>
          <a:off x="4242712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First draft of HTML5 is published</a:t>
          </a:r>
          <a:endParaRPr lang="en-US" sz="2000" kern="1200" dirty="0"/>
        </a:p>
      </dsp:txBody>
      <dsp:txXfrm>
        <a:off x="4297386" y="894678"/>
        <a:ext cx="2095029" cy="1010658"/>
      </dsp:txXfrm>
    </dsp:sp>
    <dsp:sp modelId="{91690152-FD42-7141-B1F3-CD0F25907787}">
      <dsp:nvSpPr>
        <dsp:cNvPr id="0" name=""/>
        <dsp:cNvSpPr/>
      </dsp:nvSpPr>
      <dsp:spPr>
        <a:xfrm>
          <a:off x="6543059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Firefox becomes HTML5 compatible</a:t>
          </a:r>
          <a:endParaRPr lang="en-US" sz="2000" kern="1200" dirty="0"/>
        </a:p>
      </dsp:txBody>
      <dsp:txXfrm>
        <a:off x="6597733" y="894678"/>
        <a:ext cx="2095029" cy="1010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77594-B3AA-8645-825D-31FB820630AC}">
      <dsp:nvSpPr>
        <dsp:cNvPr id="0" name=""/>
        <dsp:cNvSpPr/>
      </dsp:nvSpPr>
      <dsp:spPr>
        <a:xfrm>
          <a:off x="216186" y="0"/>
          <a:ext cx="8315160" cy="28000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AACA6B-554F-BF4D-AA02-139F7C24C374}">
      <dsp:nvSpPr>
        <dsp:cNvPr id="0" name=""/>
        <dsp:cNvSpPr/>
      </dsp:nvSpPr>
      <dsp:spPr>
        <a:xfrm>
          <a:off x="97" y="840004"/>
          <a:ext cx="1846298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YouTube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offers</a:t>
          </a:r>
          <a:r>
            <a:rPr lang="fr-FR" sz="2000" kern="1200" dirty="0" smtClean="0"/>
            <a:t> HTML5 </a:t>
          </a:r>
          <a:r>
            <a:rPr lang="fr-FR" sz="2000" kern="1200" dirty="0" err="1" smtClean="0"/>
            <a:t>Video</a:t>
          </a:r>
          <a:r>
            <a:rPr lang="fr-FR" sz="2000" kern="1200" dirty="0" smtClean="0"/>
            <a:t> Player</a:t>
          </a:r>
          <a:endParaRPr lang="fr-FR" sz="2000" kern="1200" dirty="0"/>
        </a:p>
      </dsp:txBody>
      <dsp:txXfrm>
        <a:off x="54771" y="894678"/>
        <a:ext cx="1736950" cy="1010658"/>
      </dsp:txXfrm>
    </dsp:sp>
    <dsp:sp modelId="{3AD8B685-44B5-274C-94F8-5B8BA5FE4B9D}">
      <dsp:nvSpPr>
        <dsp:cNvPr id="0" name=""/>
        <dsp:cNvSpPr/>
      </dsp:nvSpPr>
      <dsp:spPr>
        <a:xfrm>
          <a:off x="1942365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Steve Jobs “trashes” Flash in an open letter</a:t>
          </a:r>
          <a:endParaRPr lang="en-US" sz="2000" kern="1200" dirty="0"/>
        </a:p>
      </dsp:txBody>
      <dsp:txXfrm>
        <a:off x="1997039" y="894678"/>
        <a:ext cx="2095029" cy="1010658"/>
      </dsp:txXfrm>
    </dsp:sp>
    <dsp:sp modelId="{C6A53497-CEFE-4B43-A1DE-C63E9D91A82D}">
      <dsp:nvSpPr>
        <dsp:cNvPr id="0" name=""/>
        <dsp:cNvSpPr/>
      </dsp:nvSpPr>
      <dsp:spPr>
        <a:xfrm>
          <a:off x="4242712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Scribd</a:t>
          </a:r>
          <a:r>
            <a:rPr lang="en-US" sz="2000" kern="1200" dirty="0" smtClean="0"/>
            <a:t> documents switch to HTML5</a:t>
          </a:r>
          <a:endParaRPr lang="en-US" sz="2000" kern="1200" dirty="0"/>
        </a:p>
      </dsp:txBody>
      <dsp:txXfrm>
        <a:off x="4297386" y="894678"/>
        <a:ext cx="2095029" cy="1010658"/>
      </dsp:txXfrm>
    </dsp:sp>
    <dsp:sp modelId="{91690152-FD42-7141-B1F3-CD0F25907787}">
      <dsp:nvSpPr>
        <dsp:cNvPr id="0" name=""/>
        <dsp:cNvSpPr/>
      </dsp:nvSpPr>
      <dsp:spPr>
        <a:xfrm>
          <a:off x="6543059" y="840004"/>
          <a:ext cx="2204377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Chrome Web Store opens</a:t>
          </a:r>
          <a:endParaRPr lang="en-US" sz="2000" kern="1200" dirty="0"/>
        </a:p>
      </dsp:txBody>
      <dsp:txXfrm>
        <a:off x="6597733" y="894678"/>
        <a:ext cx="2095029" cy="1010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77594-B3AA-8645-825D-31FB820630AC}">
      <dsp:nvSpPr>
        <dsp:cNvPr id="0" name=""/>
        <dsp:cNvSpPr/>
      </dsp:nvSpPr>
      <dsp:spPr>
        <a:xfrm>
          <a:off x="216186" y="0"/>
          <a:ext cx="8315160" cy="28000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AACA6B-554F-BF4D-AA02-139F7C24C374}">
      <dsp:nvSpPr>
        <dsp:cNvPr id="0" name=""/>
        <dsp:cNvSpPr/>
      </dsp:nvSpPr>
      <dsp:spPr>
        <a:xfrm>
          <a:off x="3390" y="840004"/>
          <a:ext cx="1713855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34% of top 100 sites use HTML5</a:t>
          </a:r>
          <a:endParaRPr lang="fr-FR" sz="2000" kern="1200" dirty="0"/>
        </a:p>
      </dsp:txBody>
      <dsp:txXfrm>
        <a:off x="58064" y="894678"/>
        <a:ext cx="1604507" cy="1010658"/>
      </dsp:txXfrm>
    </dsp:sp>
    <dsp:sp modelId="{3AD8B685-44B5-274C-94F8-5B8BA5FE4B9D}">
      <dsp:nvSpPr>
        <dsp:cNvPr id="0" name=""/>
        <dsp:cNvSpPr/>
      </dsp:nvSpPr>
      <dsp:spPr>
        <a:xfrm>
          <a:off x="2013297" y="840004"/>
          <a:ext cx="2046248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Adobe stops making Flash for mobile devices</a:t>
          </a:r>
          <a:endParaRPr lang="en-US" sz="2000" kern="1200" dirty="0"/>
        </a:p>
      </dsp:txBody>
      <dsp:txXfrm>
        <a:off x="2067971" y="894678"/>
        <a:ext cx="1936900" cy="1010658"/>
      </dsp:txXfrm>
    </dsp:sp>
    <dsp:sp modelId="{C6A53497-CEFE-4B43-A1DE-C63E9D91A82D}">
      <dsp:nvSpPr>
        <dsp:cNvPr id="0" name=""/>
        <dsp:cNvSpPr/>
      </dsp:nvSpPr>
      <dsp:spPr>
        <a:xfrm>
          <a:off x="4355596" y="840004"/>
          <a:ext cx="2046248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Flickr gets a new HTML5 </a:t>
          </a:r>
          <a:r>
            <a:rPr lang="en-US" sz="2000" kern="1200" dirty="0" err="1" smtClean="0"/>
            <a:t>uploader</a:t>
          </a:r>
          <a:endParaRPr lang="en-US" sz="2000" kern="1200" dirty="0"/>
        </a:p>
      </dsp:txBody>
      <dsp:txXfrm>
        <a:off x="4410270" y="894678"/>
        <a:ext cx="1936900" cy="1010658"/>
      </dsp:txXfrm>
    </dsp:sp>
    <dsp:sp modelId="{B8D0A37D-D11D-514E-A352-30ADD3F436F2}">
      <dsp:nvSpPr>
        <dsp:cNvPr id="0" name=""/>
        <dsp:cNvSpPr/>
      </dsp:nvSpPr>
      <dsp:spPr>
        <a:xfrm>
          <a:off x="6697895" y="840004"/>
          <a:ext cx="2046248" cy="11200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…</a:t>
          </a:r>
          <a:endParaRPr lang="en-US" sz="4600" kern="1200" dirty="0"/>
        </a:p>
      </dsp:txBody>
      <dsp:txXfrm>
        <a:off x="6752569" y="894678"/>
        <a:ext cx="1936900" cy="101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8/10/12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8/10/12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Computers and devices : web browsers,</a:t>
            </a:r>
            <a:r>
              <a:rPr lang="en-US" baseline="0" dirty="0" smtClean="0"/>
              <a:t> search engine robots, 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developers.whatwg.org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mashable.com</a:t>
            </a:r>
            <a:r>
              <a:rPr lang="en-US" dirty="0" smtClean="0"/>
              <a:t>/2012/07/17/history-html5/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mashable.com</a:t>
            </a:r>
            <a:r>
              <a:rPr lang="en-US" dirty="0" smtClean="0"/>
              <a:t>/2012/07/17/history-html5/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mashable.com</a:t>
            </a:r>
            <a:r>
              <a:rPr lang="en-US" dirty="0" smtClean="0"/>
              <a:t>/2012/07/17/history-html5/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8/10/12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Introduction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93404"/>
            <a:ext cx="4824536" cy="2412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History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me 3"/>
          <p:cNvGraphicFramePr/>
          <p:nvPr>
            <p:extLst>
              <p:ext uri="{D42A27DB-BD31-4B8C-83A1-F6EECF244321}">
                <p14:modId xmlns:p14="http://schemas.microsoft.com/office/powerpoint/2010/main" val="544151821"/>
              </p:ext>
            </p:extLst>
          </p:nvPr>
        </p:nvGraphicFramePr>
        <p:xfrm>
          <a:off x="179363" y="1921396"/>
          <a:ext cx="8747534" cy="28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ZoneTexte 8"/>
          <p:cNvSpPr txBox="1"/>
          <p:nvPr/>
        </p:nvSpPr>
        <p:spPr>
          <a:xfrm>
            <a:off x="323528" y="20654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January</a:t>
            </a:r>
            <a:r>
              <a:rPr lang="fr-FR" dirty="0" smtClean="0">
                <a:solidFill>
                  <a:schemeClr val="tx2"/>
                </a:solidFill>
              </a:rPr>
              <a:t> 2010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ZoneTexte 10"/>
          <p:cNvSpPr txBox="1"/>
          <p:nvPr/>
        </p:nvSpPr>
        <p:spPr>
          <a:xfrm>
            <a:off x="6876256" y="20654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December</a:t>
            </a:r>
            <a:r>
              <a:rPr lang="fr-FR" dirty="0" smtClean="0">
                <a:solidFill>
                  <a:schemeClr val="tx2"/>
                </a:solidFill>
              </a:rPr>
              <a:t> 2010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8"/>
          <p:cNvSpPr txBox="1"/>
          <p:nvPr/>
        </p:nvSpPr>
        <p:spPr>
          <a:xfrm>
            <a:off x="2555776" y="20654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April 2010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ZoneTexte 8"/>
          <p:cNvSpPr txBox="1"/>
          <p:nvPr/>
        </p:nvSpPr>
        <p:spPr>
          <a:xfrm>
            <a:off x="4860032" y="20654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May 2010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1720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55976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60232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History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me 3"/>
          <p:cNvGraphicFramePr/>
          <p:nvPr>
            <p:extLst>
              <p:ext uri="{D42A27DB-BD31-4B8C-83A1-F6EECF244321}">
                <p14:modId xmlns:p14="http://schemas.microsoft.com/office/powerpoint/2010/main" val="2317253909"/>
              </p:ext>
            </p:extLst>
          </p:nvPr>
        </p:nvGraphicFramePr>
        <p:xfrm>
          <a:off x="179363" y="1921396"/>
          <a:ext cx="8747534" cy="28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ZoneTexte 8"/>
          <p:cNvSpPr txBox="1"/>
          <p:nvPr/>
        </p:nvSpPr>
        <p:spPr>
          <a:xfrm>
            <a:off x="107504" y="20654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September</a:t>
            </a:r>
            <a:r>
              <a:rPr lang="fr-FR" dirty="0" smtClean="0">
                <a:solidFill>
                  <a:schemeClr val="tx2"/>
                </a:solidFill>
              </a:rPr>
              <a:t> 2010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" name="ZoneTexte 9"/>
          <p:cNvSpPr txBox="1"/>
          <p:nvPr/>
        </p:nvSpPr>
        <p:spPr>
          <a:xfrm>
            <a:off x="2339752" y="20654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November</a:t>
            </a:r>
            <a:r>
              <a:rPr lang="fr-FR" dirty="0" smtClean="0">
                <a:solidFill>
                  <a:schemeClr val="tx2"/>
                </a:solidFill>
              </a:rPr>
              <a:t> 2011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ZoneTexte 10"/>
          <p:cNvSpPr txBox="1"/>
          <p:nvPr/>
        </p:nvSpPr>
        <p:spPr>
          <a:xfrm>
            <a:off x="4932040" y="2065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April 2012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1720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5976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40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4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65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a markup language</a:t>
            </a:r>
            <a:r>
              <a:rPr lang="en-US" dirty="0"/>
              <a:t> for structuring and presenting content for the </a:t>
            </a:r>
            <a:r>
              <a:rPr lang="en-US" i="1" dirty="0"/>
              <a:t>World Wide </a:t>
            </a:r>
            <a:r>
              <a:rPr lang="en-US" i="1" dirty="0" smtClean="0"/>
              <a:t>Web</a:t>
            </a:r>
          </a:p>
          <a:p>
            <a:endParaRPr lang="en-US" i="1" dirty="0"/>
          </a:p>
          <a:p>
            <a:r>
              <a:rPr lang="en-US" dirty="0" smtClean="0"/>
              <a:t>The version 4.0.1 was standardized in 1999</a:t>
            </a:r>
          </a:p>
          <a:p>
            <a:endParaRPr lang="en-US" dirty="0"/>
          </a:p>
          <a:p>
            <a:r>
              <a:rPr lang="en-US" dirty="0" smtClean="0"/>
              <a:t>Still the last HTML version published as a     W3C Recommendation…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Until now…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</a:t>
            </a:r>
            <a:r>
              <a:rPr lang="en-US" dirty="0" smtClean="0">
                <a:latin typeface="+mn-lt"/>
                <a:cs typeface="ＭＳ Ｐゴシック" charset="0"/>
              </a:rPr>
              <a:t>HTML5</a:t>
            </a:r>
            <a:endParaRPr lang="en-US" dirty="0"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7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improve the language with support for the </a:t>
            </a:r>
            <a:r>
              <a:rPr lang="en-US" dirty="0"/>
              <a:t>latest multimedia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eeping </a:t>
            </a:r>
            <a:r>
              <a:rPr lang="en-US" dirty="0"/>
              <a:t>it easily readable by humans and consistently understood by computers and </a:t>
            </a:r>
            <a:r>
              <a:rPr lang="en-US" dirty="0" smtClean="0"/>
              <a:t>devices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HTML5 is </a:t>
            </a:r>
            <a:r>
              <a:rPr lang="en-US" dirty="0"/>
              <a:t>still under </a:t>
            </a:r>
            <a:r>
              <a:rPr lang="en-US" dirty="0" smtClean="0"/>
              <a:t>development…</a:t>
            </a:r>
          </a:p>
          <a:p>
            <a:pPr lvl="1"/>
            <a:r>
              <a:rPr lang="en-US" dirty="0" smtClean="0"/>
              <a:t>… but also production-ready!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A new area…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</a:t>
            </a:r>
            <a:r>
              <a:rPr lang="en-US" dirty="0" smtClean="0">
                <a:latin typeface="+mn-lt"/>
                <a:cs typeface="ＭＳ Ｐゴシック" charset="0"/>
              </a:rPr>
              <a:t>HTML5</a:t>
            </a:r>
            <a:endParaRPr lang="en-US" dirty="0"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22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is also called by the WHATWG:</a:t>
            </a:r>
          </a:p>
          <a:p>
            <a:pPr lvl="1"/>
            <a:r>
              <a:rPr lang="en-US" i="1" dirty="0" smtClean="0"/>
              <a:t>HTML Living Standard</a:t>
            </a:r>
          </a:p>
          <a:p>
            <a:pPr lvl="1"/>
            <a:endParaRPr lang="en-US" i="1" dirty="0"/>
          </a:p>
          <a:p>
            <a:r>
              <a:rPr lang="en-US" dirty="0" smtClean="0"/>
              <a:t>The specification is driven by a </a:t>
            </a:r>
            <a:r>
              <a:rPr lang="en-US" dirty="0" err="1" smtClean="0"/>
              <a:t>versionless</a:t>
            </a:r>
            <a:r>
              <a:rPr lang="en-US" dirty="0" smtClean="0"/>
              <a:t> </a:t>
            </a:r>
            <a:r>
              <a:rPr lang="en-US" dirty="0"/>
              <a:t>development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No new version of HTML (no HTML6)</a:t>
            </a:r>
          </a:p>
          <a:p>
            <a:pPr lvl="1"/>
            <a:r>
              <a:rPr lang="en-US" dirty="0"/>
              <a:t>Just </a:t>
            </a:r>
            <a:r>
              <a:rPr lang="en-US" dirty="0" smtClean="0"/>
              <a:t>incremental improvements of the </a:t>
            </a:r>
            <a:r>
              <a:rPr lang="en-US" i="1" dirty="0" smtClean="0"/>
              <a:t>HTML Living Standard </a:t>
            </a:r>
            <a:r>
              <a:rPr lang="en-US" dirty="0" smtClean="0"/>
              <a:t>specification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HTML Living Standard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  <a:p>
            <a:pPr marL="342900" lvl="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589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HTML5 is a living specification</a:t>
            </a:r>
          </a:p>
          <a:p>
            <a:pPr lvl="1"/>
            <a:r>
              <a:rPr lang="en-US" dirty="0" smtClean="0"/>
              <a:t>To make it easier, the new DOCTYPE declaration has been simplified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Calibri"/>
                <a:cs typeface="Calibri"/>
              </a:rPr>
              <a:t>HTML Living Standard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323528" y="3001516"/>
            <a:ext cx="8496944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03225" indent="-342900"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rgbClr val="808080"/>
                </a:solidFill>
                <a:latin typeface="Courier New"/>
                <a:cs typeface="Courier New"/>
              </a:rPr>
              <a:t>&lt;!DOCTYPE html&gt;</a:t>
            </a:r>
          </a:p>
          <a:p>
            <a:pPr marL="403225" indent="-342900"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html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  <a:p>
            <a:pPr marL="403225" indent="-342900"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...</a:t>
            </a:r>
          </a:p>
          <a:p>
            <a:pPr marL="403225" indent="-342900"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html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670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markups</a:t>
            </a:r>
          </a:p>
          <a:p>
            <a:pPr lvl="1"/>
            <a:r>
              <a:rPr lang="en-US" dirty="0" smtClean="0"/>
              <a:t>New Application Programming Interfaces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features have been built taking into consideration new mobile devices</a:t>
            </a:r>
          </a:p>
          <a:p>
            <a:pPr lvl="1"/>
            <a:r>
              <a:rPr lang="en-US" dirty="0" smtClean="0"/>
              <a:t>Potential </a:t>
            </a:r>
            <a:r>
              <a:rPr lang="en-US" dirty="0"/>
              <a:t>candidate for cross-platform mobile </a:t>
            </a:r>
            <a:r>
              <a:rPr lang="en-US" dirty="0" smtClean="0"/>
              <a:t>applications!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New features</a:t>
            </a:r>
            <a:endParaRPr lang="en-US" sz="3600" b="1" dirty="0">
              <a:latin typeface="+mj-lt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</a:t>
            </a:r>
            <a:r>
              <a:rPr lang="en-US" dirty="0"/>
              <a:t>Hypertext Application Technology Working </a:t>
            </a:r>
            <a:r>
              <a:rPr lang="en-US" dirty="0" smtClean="0"/>
              <a:t>Group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community of people interested in evolving HTML and related </a:t>
            </a:r>
            <a:r>
              <a:rPr lang="en-US" dirty="0" smtClean="0"/>
              <a:t>technologies founded in 2004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Composed by </a:t>
            </a:r>
            <a:r>
              <a:rPr lang="en-US" dirty="0"/>
              <a:t>individuals from Apple, the Mozilla </a:t>
            </a:r>
            <a:r>
              <a:rPr lang="en-US" dirty="0" smtClean="0"/>
              <a:t>Foundation, Opera Software and Google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Working Group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</a:t>
            </a:r>
            <a:r>
              <a:rPr lang="en-US" dirty="0" smtClean="0">
                <a:latin typeface="+mn-lt"/>
                <a:cs typeface="ＭＳ Ｐゴシック" charset="0"/>
              </a:rPr>
              <a:t>HTML5</a:t>
            </a:r>
            <a:endParaRPr lang="en-US" dirty="0"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6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may 2007, the </a:t>
            </a:r>
            <a:r>
              <a:rPr lang="en-US" dirty="0"/>
              <a:t>W3C adopt the WHATWG’s HTML5 as the starting point of its </a:t>
            </a:r>
            <a:r>
              <a:rPr lang="en-US" dirty="0" smtClean="0"/>
              <a:t>work</a:t>
            </a:r>
          </a:p>
          <a:p>
            <a:endParaRPr lang="en-US" dirty="0"/>
          </a:p>
          <a:p>
            <a:r>
              <a:rPr lang="en-US" dirty="0" smtClean="0"/>
              <a:t>Since then, W3C </a:t>
            </a:r>
            <a:r>
              <a:rPr lang="en-US" dirty="0"/>
              <a:t>and WHATWG are </a:t>
            </a:r>
            <a:r>
              <a:rPr lang="en-US" dirty="0" smtClean="0"/>
              <a:t>working </a:t>
            </a:r>
            <a:r>
              <a:rPr lang="en-US" dirty="0"/>
              <a:t>together on the development of </a:t>
            </a:r>
            <a:r>
              <a:rPr lang="en-US" dirty="0" smtClean="0"/>
              <a:t>HTML5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Working Group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</a:t>
            </a:r>
            <a:r>
              <a:rPr lang="en-US" dirty="0" smtClean="0">
                <a:latin typeface="+mn-lt"/>
                <a:cs typeface="ＭＳ Ｐゴシック" charset="0"/>
              </a:rPr>
              <a:t>HTML5</a:t>
            </a:r>
            <a:endParaRPr lang="en-US" dirty="0"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65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History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ＭＳ Ｐゴシック" charset="0"/>
              </a:rPr>
              <a:t>Introduction to HTML5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me 3"/>
          <p:cNvGraphicFramePr/>
          <p:nvPr>
            <p:extLst>
              <p:ext uri="{D42A27DB-BD31-4B8C-83A1-F6EECF244321}">
                <p14:modId xmlns:p14="http://schemas.microsoft.com/office/powerpoint/2010/main" val="2962244910"/>
              </p:ext>
            </p:extLst>
          </p:nvPr>
        </p:nvGraphicFramePr>
        <p:xfrm>
          <a:off x="179363" y="1921396"/>
          <a:ext cx="8747534" cy="28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ZoneTexte 8"/>
          <p:cNvSpPr txBox="1"/>
          <p:nvPr/>
        </p:nvSpPr>
        <p:spPr>
          <a:xfrm>
            <a:off x="755576" y="20654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2004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" name="ZoneTexte 9"/>
          <p:cNvSpPr txBox="1"/>
          <p:nvPr/>
        </p:nvSpPr>
        <p:spPr>
          <a:xfrm>
            <a:off x="2843808" y="20654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2006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ZoneTexte 10"/>
          <p:cNvSpPr txBox="1"/>
          <p:nvPr/>
        </p:nvSpPr>
        <p:spPr>
          <a:xfrm>
            <a:off x="6300192" y="21281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2008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55976" y="213742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3180"/>
      </p:ext>
    </p:extLst>
  </p:cSld>
  <p:clrMapOvr>
    <a:masterClrMapping/>
  </p:clrMapOvr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568</Words>
  <Application>Microsoft Macintosh PowerPoint</Application>
  <PresentationFormat>On-screen Show (16:10)</PresentationFormat>
  <Paragraphs>120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SUPINFOTheme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2012-08-10T14:06:32Z</dcterms:modified>
  <cp:category>SUPINFO PowerPoint Templates</cp:category>
</cp:coreProperties>
</file>