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2" name="31 - Ορθογώνιο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- Ορθογώνιο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- Ορθογώνιο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- Ορθογώνιο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- Ορθογώνιο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56" name="55 - Ορθογώνιο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- Ορθογώνιο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- Ορθογώνιο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- Ορθογώνιο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Ελεύθερη σχεδίαση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- Ελεύθερη σχεδίαση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- Ελεύθερη σχεδίαση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- Ελεύθερη σχεδίαση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- Ελεύθερη σχεδίαση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- Ελεύθερη σχεδίαση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- Ελεύθερη σχεδίαση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- Ελεύθερη σχεδίαση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- Ελεύθερη σχεδίαση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- Ελεύθερη σχεδίαση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- Ελεύθερη σχεδίαση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- Ελεύθερη σχεδίαση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- Ελεύθερη σχεδίαση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- Ελεύθερη σχεδίαση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- Ελεύθερη σχεδίαση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- Ορθογώνιο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- Ορθογώνιο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- Ορθογώνιο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6" name="15 - Ορθογώνιο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- Ορθογώνιο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Ορθογώνιο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Ορθογώνιο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Ορθογώνιο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Ορθογώνιο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- Ορθογώνιο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- Ορθογώνιο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- Ευθεία γραμμή σύνδεσης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- Ομάδα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- Τίτλος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grpSp>
        <p:nvGrpSpPr>
          <p:cNvPr id="14" name="13 - Ομάδα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- Ομάδα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Ορθογώνιο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- Ορθογώνιο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- Ορθογώνιο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- Ορθογώνιο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25/8/2024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car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kestoreapi.com/products/%7bproduct_id%7d" TargetMode="External"/><Relationship Id="rId4" Type="http://schemas.openxmlformats.org/officeDocument/2006/relationships/hyperlink" Target="https://fakestoreapi.com/users/%7buser_id%7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815290" cy="2071702"/>
          </a:xfrm>
        </p:spPr>
        <p:txBody>
          <a:bodyPr/>
          <a:lstStyle/>
          <a:p>
            <a:r>
              <a:rPr lang="en-US" dirty="0" smtClean="0"/>
              <a:t>Junior Python Developer Assignment</a:t>
            </a:r>
            <a:endParaRPr lang="el-GR" dirty="0" smtClean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302325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BDL </a:t>
            </a:r>
            <a:r>
              <a:rPr lang="en-US" sz="2800" b="1" dirty="0" smtClean="0"/>
              <a:t>e-commerce </a:t>
            </a:r>
            <a:r>
              <a:rPr lang="en-US" sz="2800" b="1" dirty="0" smtClean="0"/>
              <a:t>scraping</a:t>
            </a:r>
          </a:p>
          <a:p>
            <a:endParaRPr lang="en-US" sz="2800" b="1" dirty="0" smtClean="0"/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https://github.com/CodeCraftIA/BDL_E-commerce_scrape_assignment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Ηλίας Αδαμίδης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741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the first 4 functions-tasks.</a:t>
            </a:r>
          </a:p>
          <a:p>
            <a:r>
              <a:rPr lang="en-US" sz="2400" dirty="0" smtClean="0"/>
              <a:t>Checking what the functions returning</a:t>
            </a:r>
            <a:r>
              <a:rPr lang="en-US" sz="2400" dirty="0" smtClean="0"/>
              <a:t>. Check that </a:t>
            </a:r>
            <a:r>
              <a:rPr lang="en-US" sz="2400" dirty="0" smtClean="0"/>
              <a:t>headers and data </a:t>
            </a:r>
            <a:r>
              <a:rPr lang="en-US" sz="2400" dirty="0" smtClean="0"/>
              <a:t>not empty, </a:t>
            </a:r>
            <a:r>
              <a:rPr lang="en-US" sz="2400" dirty="0" smtClean="0"/>
              <a:t>headers </a:t>
            </a:r>
            <a:r>
              <a:rPr lang="en-US" sz="2400" dirty="0" smtClean="0"/>
              <a:t>contain expected </a:t>
            </a:r>
            <a:r>
              <a:rPr lang="en-US" sz="2400" dirty="0" smtClean="0"/>
              <a:t>columns</a:t>
            </a:r>
            <a:r>
              <a:rPr lang="en-US" sz="2400" dirty="0" smtClean="0"/>
              <a:t>, row </a:t>
            </a:r>
            <a:r>
              <a:rPr lang="en-US" sz="2400" dirty="0" smtClean="0"/>
              <a:t>data should have </a:t>
            </a:r>
            <a:r>
              <a:rPr lang="en-US" sz="2400" dirty="0" smtClean="0"/>
              <a:t>the same number of columns as </a:t>
            </a:r>
            <a:r>
              <a:rPr lang="en-US" sz="2400" dirty="0" smtClean="0"/>
              <a:t>headers etc.</a:t>
            </a:r>
          </a:p>
          <a:p>
            <a:pPr marL="525780" indent="-457200">
              <a:buFont typeface="+mj-lt"/>
              <a:buAutoNum type="arabicPeriod"/>
            </a:pPr>
            <a:endParaRPr lang="el-G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158" y="3143248"/>
            <a:ext cx="8786842" cy="6453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smtClean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371600" y="2286000"/>
            <a:ext cx="7772400" cy="4572000"/>
          </a:xfrm>
        </p:spPr>
        <p:txBody>
          <a:bodyPr/>
          <a:lstStyle/>
          <a:p>
            <a:r>
              <a:rPr lang="en-US" dirty="0" smtClean="0"/>
              <a:t>selenium </a:t>
            </a:r>
            <a:endParaRPr lang="en-US" dirty="0" smtClean="0"/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p</a:t>
            </a:r>
            <a:r>
              <a:rPr lang="en-US" dirty="0" smtClean="0"/>
              <a:t>andas</a:t>
            </a:r>
          </a:p>
          <a:p>
            <a:r>
              <a:rPr lang="en-US" dirty="0" smtClean="0"/>
              <a:t>unittest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1 - Website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073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G</a:t>
            </a:r>
            <a:r>
              <a:rPr lang="en-US" sz="2400" b="1" dirty="0" smtClean="0"/>
              <a:t>et </a:t>
            </a:r>
            <a:r>
              <a:rPr lang="en-US" sz="2400" b="1" dirty="0" smtClean="0"/>
              <a:t>the information </a:t>
            </a:r>
            <a:r>
              <a:rPr lang="en-US" sz="2400" b="1" dirty="0" smtClean="0"/>
              <a:t>from: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://bigdatalab.ai/assignment_pd001_data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3 - Εικόνα" descr="web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2786058"/>
            <a:ext cx="8255560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1 - Structure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>
          <a:xfrm>
            <a:off x="914400" y="1428736"/>
            <a:ext cx="7772400" cy="4926824"/>
          </a:xfrm>
        </p:spPr>
        <p:txBody>
          <a:bodyPr/>
          <a:lstStyle/>
          <a:p>
            <a:r>
              <a:rPr lang="en-US" sz="2000" dirty="0" smtClean="0"/>
              <a:t>table = </a:t>
            </a:r>
            <a:r>
              <a:rPr lang="en-US" sz="2000" dirty="0" err="1" smtClean="0"/>
              <a:t>driver.find_element</a:t>
            </a:r>
            <a:r>
              <a:rPr lang="en-US" sz="2000" dirty="0" smtClean="0"/>
              <a:t>(By.ID, "</a:t>
            </a:r>
            <a:r>
              <a:rPr lang="en-US" sz="2000" dirty="0" err="1" smtClean="0"/>
              <a:t>userTable</a:t>
            </a:r>
            <a:r>
              <a:rPr lang="en-US" sz="2000" dirty="0" smtClean="0"/>
              <a:t>")</a:t>
            </a:r>
          </a:p>
          <a:p>
            <a:r>
              <a:rPr lang="en-US" sz="2000" dirty="0" smtClean="0"/>
              <a:t>rows = </a:t>
            </a:r>
            <a:r>
              <a:rPr lang="en-US" sz="2000" dirty="0" err="1" smtClean="0"/>
              <a:t>table.find_elements</a:t>
            </a:r>
            <a:r>
              <a:rPr lang="en-US" sz="2000" dirty="0" smtClean="0"/>
              <a:t>(</a:t>
            </a:r>
            <a:r>
              <a:rPr lang="en-US" sz="2000" dirty="0" err="1" smtClean="0"/>
              <a:t>By.TAG_NAME</a:t>
            </a:r>
            <a:r>
              <a:rPr lang="en-US" sz="2000" dirty="0" smtClean="0"/>
              <a:t>, "</a:t>
            </a:r>
            <a:r>
              <a:rPr lang="en-US" sz="2000" dirty="0" err="1" smtClean="0"/>
              <a:t>tr</a:t>
            </a:r>
            <a:r>
              <a:rPr lang="en-US" sz="2000" dirty="0" smtClean="0"/>
              <a:t>")</a:t>
            </a:r>
            <a:endParaRPr lang="el-GR" sz="2000" dirty="0" smtClean="0"/>
          </a:p>
          <a:p>
            <a:endParaRPr lang="el-GR" dirty="0"/>
          </a:p>
        </p:txBody>
      </p:sp>
      <p:pic>
        <p:nvPicPr>
          <p:cNvPr id="8" name="7 - Εικόνα" descr="user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5" y="2590600"/>
            <a:ext cx="4929222" cy="3950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– Pagination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857224" y="1428736"/>
            <a:ext cx="7772400" cy="49291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pagination = </a:t>
            </a:r>
            <a:r>
              <a:rPr lang="en-US" sz="2000" dirty="0" err="1" smtClean="0"/>
              <a:t>driver.find_element</a:t>
            </a:r>
            <a:r>
              <a:rPr lang="en-US" sz="2000" dirty="0" smtClean="0"/>
              <a:t>(By.ID, "pagination")</a:t>
            </a:r>
          </a:p>
          <a:p>
            <a:r>
              <a:rPr lang="en-US" sz="2000" dirty="0" err="1" smtClean="0"/>
              <a:t>all_pages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pagination.find_elements</a:t>
            </a:r>
            <a:r>
              <a:rPr lang="en-US" sz="2000" dirty="0" smtClean="0"/>
              <a:t>(</a:t>
            </a:r>
            <a:r>
              <a:rPr lang="en-US" sz="2000" dirty="0" err="1" smtClean="0"/>
              <a:t>By.TAG_NAME</a:t>
            </a:r>
            <a:r>
              <a:rPr lang="en-US" sz="2000" dirty="0" smtClean="0"/>
              <a:t>, 'a')</a:t>
            </a:r>
            <a:endParaRPr lang="el-GR" sz="2000" dirty="0"/>
          </a:p>
        </p:txBody>
      </p:sp>
      <p:pic>
        <p:nvPicPr>
          <p:cNvPr id="4" name="3 - Εικόνα" descr="pagin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643182"/>
            <a:ext cx="6226896" cy="2809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2-3-4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fetch </a:t>
            </a:r>
            <a:r>
              <a:rPr lang="en-US" sz="2400" dirty="0" smtClean="0"/>
              <a:t>data from Fake Store</a:t>
            </a:r>
          </a:p>
          <a:p>
            <a:r>
              <a:rPr lang="en-US" sz="2400" dirty="0" smtClean="0"/>
              <a:t>s</a:t>
            </a:r>
            <a:r>
              <a:rPr lang="en-US" sz="2400" dirty="0" smtClean="0"/>
              <a:t>imple </a:t>
            </a:r>
            <a:r>
              <a:rPr lang="en-US" sz="2400" dirty="0" smtClean="0"/>
              <a:t>requests on </a:t>
            </a:r>
            <a:r>
              <a:rPr lang="en-US" sz="2400" i="1" dirty="0" smtClean="0">
                <a:solidFill>
                  <a:srgbClr val="FF0000"/>
                </a:solidFill>
                <a:hlinkClick r:id="rId2"/>
              </a:rPr>
              <a:t>https://fakestoreapi.com</a:t>
            </a:r>
            <a:r>
              <a:rPr lang="en-US" sz="2400" i="1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i="1" dirty="0" smtClean="0">
                <a:solidFill>
                  <a:srgbClr val="FFFF00"/>
                </a:solidFill>
                <a:hlinkClick r:id="rId3"/>
              </a:rPr>
              <a:t>fakestoreapi.com/carts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  <a:hlinkClick r:id="rId4"/>
              </a:rPr>
              <a:t>https://fakestoreapi.com/users/{user_id</a:t>
            </a:r>
            <a:r>
              <a:rPr lang="en-US" sz="2400" i="1" dirty="0" smtClean="0">
                <a:solidFill>
                  <a:srgbClr val="FF0000"/>
                </a:solidFill>
                <a:hlinkClick r:id="rId4"/>
              </a:rPr>
              <a:t>}</a:t>
            </a:r>
            <a:r>
              <a:rPr lang="en-US" sz="2400" dirty="0" smtClean="0"/>
              <a:t>,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user_id from users found from task 1 </a:t>
            </a:r>
          </a:p>
          <a:p>
            <a:r>
              <a:rPr lang="en-US" sz="2400" i="1" dirty="0" smtClean="0">
                <a:solidFill>
                  <a:srgbClr val="FF0000"/>
                </a:solidFill>
                <a:hlinkClick r:id="rId5"/>
              </a:rPr>
              <a:t>https://fakestoreapi.com/products/{product_id</a:t>
            </a:r>
            <a:r>
              <a:rPr lang="en-US" sz="2400" i="1" dirty="0" smtClean="0">
                <a:solidFill>
                  <a:srgbClr val="FF0000"/>
                </a:solidFill>
                <a:hlinkClick r:id="rId5"/>
              </a:rPr>
              <a:t>}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product_id</a:t>
            </a:r>
            <a:r>
              <a:rPr lang="en-US" sz="2400" dirty="0" smtClean="0"/>
              <a:t> from task 2 products fetched</a:t>
            </a:r>
            <a:endParaRPr lang="el-G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14400" y="1500174"/>
            <a:ext cx="7772400" cy="20717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Save the combined data of user from task 1 and </a:t>
            </a:r>
            <a:r>
              <a:rPr lang="en-US" sz="2400" dirty="0" smtClean="0"/>
              <a:t>3 plus “count of carts of each </a:t>
            </a:r>
            <a:r>
              <a:rPr lang="en-US" sz="2400" dirty="0" smtClean="0"/>
              <a:t>user”.</a:t>
            </a:r>
          </a:p>
          <a:p>
            <a:r>
              <a:rPr lang="en-US" sz="2400" dirty="0" smtClean="0"/>
              <a:t>Merge based on id.</a:t>
            </a:r>
          </a:p>
          <a:p>
            <a:r>
              <a:rPr lang="en-US" sz="2400" dirty="0" smtClean="0"/>
              <a:t>Count </a:t>
            </a:r>
            <a:r>
              <a:rPr lang="en-US" sz="2400" dirty="0" smtClean="0"/>
              <a:t>cards with: </a:t>
            </a:r>
            <a:r>
              <a:rPr lang="en-US" sz="2400" i="1" dirty="0" err="1" smtClean="0">
                <a:solidFill>
                  <a:srgbClr val="FF0000"/>
                </a:solidFill>
              </a:rPr>
              <a:t>df_carts.groupby</a:t>
            </a:r>
            <a:r>
              <a:rPr lang="en-US" sz="2400" i="1" dirty="0" smtClean="0">
                <a:solidFill>
                  <a:srgbClr val="FF0000"/>
                </a:solidFill>
              </a:rPr>
              <a:t>("userId")["id"].count</a:t>
            </a:r>
            <a:r>
              <a:rPr lang="en-US" sz="2400" i="1" dirty="0" smtClean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4" name="3 - Εικόνα" descr="task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643314"/>
            <a:ext cx="8501090" cy="2099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6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857224" y="1428736"/>
            <a:ext cx="7772400" cy="235745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Save the data of products, plus “</a:t>
            </a:r>
            <a:r>
              <a:rPr lang="en-US" sz="2400" dirty="0" smtClean="0">
                <a:solidFill>
                  <a:srgbClr val="FF0000"/>
                </a:solidFill>
              </a:rPr>
              <a:t>how many items of this product have been sold in total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FFFF00"/>
                </a:solidFill>
              </a:rPr>
              <a:t>unique users that have put at least one item of this product in their carts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Iterate on all cards and for every product: 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Count the total number sold.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Count the unique number of users that have the product.</a:t>
            </a:r>
            <a:endParaRPr lang="en-US" sz="2800" dirty="0" smtClean="0"/>
          </a:p>
          <a:p>
            <a:endParaRPr lang="en-US" sz="2400" dirty="0" smtClean="0"/>
          </a:p>
          <a:p>
            <a:endParaRPr lang="el-GR" sz="2400" dirty="0"/>
          </a:p>
        </p:txBody>
      </p:sp>
      <p:pic>
        <p:nvPicPr>
          <p:cNvPr id="4" name="3 - Εικόνα" descr="task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071942"/>
            <a:ext cx="8286776" cy="1654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Preprocess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28662" y="2214554"/>
            <a:ext cx="7772400" cy="31456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Change the type of columns to the correct ones. For </a:t>
            </a:r>
            <a:r>
              <a:rPr lang="en-US" sz="2400" dirty="0" smtClean="0"/>
              <a:t>example 'Last </a:t>
            </a:r>
            <a:r>
              <a:rPr lang="en-US" sz="2400" dirty="0" smtClean="0"/>
              <a:t>Login‘ must be </a:t>
            </a:r>
            <a:r>
              <a:rPr lang="en-US" sz="2400" dirty="0" err="1" smtClean="0">
                <a:solidFill>
                  <a:srgbClr val="FF0000"/>
                </a:solidFill>
              </a:rPr>
              <a:t>datetime</a:t>
            </a:r>
            <a:r>
              <a:rPr lang="en-US" sz="2400" dirty="0" smtClean="0"/>
              <a:t>, id-votes </a:t>
            </a:r>
            <a:r>
              <a:rPr lang="en-US" sz="2400" dirty="0" smtClean="0">
                <a:solidFill>
                  <a:srgbClr val="00B050"/>
                </a:solidFill>
              </a:rPr>
              <a:t>integers</a:t>
            </a:r>
            <a:r>
              <a:rPr lang="en-US" sz="2400" dirty="0" smtClean="0"/>
              <a:t>, rating-price </a:t>
            </a:r>
            <a:r>
              <a:rPr lang="en-US" sz="2400" dirty="0" smtClean="0">
                <a:solidFill>
                  <a:srgbClr val="FFFF00"/>
                </a:solidFill>
              </a:rPr>
              <a:t>floats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Split data of large columns to multiple columns. For example ‘rating’ to ‘rate’ and ‘count’ etc.</a:t>
            </a:r>
            <a:endParaRPr lang="el-G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Μετρό">
  <a:themeElements>
    <a:clrScheme name="Μετρό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Μετρό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Μετρό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462</TotalTime>
  <Words>310</Words>
  <PresentationFormat>Προβολή στην οθόνη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Μετρό</vt:lpstr>
      <vt:lpstr>Junior Python Developer Assignment</vt:lpstr>
      <vt:lpstr>Libraries Used</vt:lpstr>
      <vt:lpstr>Task 1 - Website</vt:lpstr>
      <vt:lpstr>Task 1 - Structure</vt:lpstr>
      <vt:lpstr>Task 1 – Pagination</vt:lpstr>
      <vt:lpstr>Task 2-3-4</vt:lpstr>
      <vt:lpstr>Task 5</vt:lpstr>
      <vt:lpstr>Task 6</vt:lpstr>
      <vt:lpstr>Final Preprocess</vt:lpstr>
      <vt:lpstr>Test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Python Developer Assignment</dc:title>
  <dc:creator>User</dc:creator>
  <cp:lastModifiedBy>User</cp:lastModifiedBy>
  <cp:revision>47</cp:revision>
  <dcterms:created xsi:type="dcterms:W3CDTF">2024-08-25T10:54:12Z</dcterms:created>
  <dcterms:modified xsi:type="dcterms:W3CDTF">2024-08-25T18:49:31Z</dcterms:modified>
</cp:coreProperties>
</file>