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32"/>
  </p:notesMasterIdLst>
  <p:sldIdLst>
    <p:sldId id="256" r:id="rId2"/>
    <p:sldId id="268" r:id="rId3"/>
    <p:sldId id="271" r:id="rId4"/>
    <p:sldId id="272" r:id="rId5"/>
    <p:sldId id="270" r:id="rId6"/>
    <p:sldId id="262" r:id="rId7"/>
    <p:sldId id="263" r:id="rId8"/>
    <p:sldId id="265" r:id="rId9"/>
    <p:sldId id="275" r:id="rId10"/>
    <p:sldId id="276" r:id="rId11"/>
    <p:sldId id="280" r:id="rId12"/>
    <p:sldId id="281" r:id="rId13"/>
    <p:sldId id="277" r:id="rId14"/>
    <p:sldId id="278" r:id="rId15"/>
    <p:sldId id="282" r:id="rId16"/>
    <p:sldId id="283" r:id="rId17"/>
    <p:sldId id="287" r:id="rId18"/>
    <p:sldId id="285" r:id="rId19"/>
    <p:sldId id="286" r:id="rId20"/>
    <p:sldId id="284" r:id="rId21"/>
    <p:sldId id="305" r:id="rId22"/>
    <p:sldId id="306" r:id="rId23"/>
    <p:sldId id="289" r:id="rId24"/>
    <p:sldId id="290" r:id="rId25"/>
    <p:sldId id="300" r:id="rId26"/>
    <p:sldId id="291" r:id="rId27"/>
    <p:sldId id="274" r:id="rId28"/>
    <p:sldId id="279" r:id="rId29"/>
    <p:sldId id="304" r:id="rId30"/>
    <p:sldId id="267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Roboto Light" panose="020B0604020202020204" charset="0"/>
      <p:regular r:id="rId37"/>
      <p:bold r:id="rId38"/>
      <p:italic r:id="rId39"/>
      <p:boldItalic r:id="rId40"/>
    </p:embeddedFont>
    <p:embeddedFont>
      <p:font typeface="Roboto Black" panose="020B0604020202020204" charset="0"/>
      <p:bold r:id="rId41"/>
      <p:boldItalic r:id="rId42"/>
    </p:embeddedFont>
    <p:embeddedFont>
      <p:font typeface="Verdana" panose="020B060403050404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1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7428EA-32BC-469E-BAF8-645849F771D6}">
  <a:tblStyle styleId="{E17428EA-32BC-469E-BAF8-645849F771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heme" Target="theme/theme1.xml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ul gathwala" userId="6943aa41cba7f947" providerId="LiveId" clId="{78AA51CC-2D4A-431D-B2CB-3BC53E6A72FC}"/>
    <pc:docChg chg="undo custSel addSld modSld sldOrd">
      <pc:chgData name="atul gathwala" userId="6943aa41cba7f947" providerId="LiveId" clId="{78AA51CC-2D4A-431D-B2CB-3BC53E6A72FC}" dt="2024-08-11T20:28:40.907" v="1889" actId="20577"/>
      <pc:docMkLst>
        <pc:docMk/>
      </pc:docMkLst>
      <pc:sldChg chg="delSp modSp add mod">
        <pc:chgData name="atul gathwala" userId="6943aa41cba7f947" providerId="LiveId" clId="{78AA51CC-2D4A-431D-B2CB-3BC53E6A72FC}" dt="2024-08-11T19:31:43.948" v="24" actId="478"/>
        <pc:sldMkLst>
          <pc:docMk/>
          <pc:sldMk cId="4012647527" sldId="274"/>
        </pc:sldMkLst>
        <pc:spChg chg="del mod">
          <ac:chgData name="atul gathwala" userId="6943aa41cba7f947" providerId="LiveId" clId="{78AA51CC-2D4A-431D-B2CB-3BC53E6A72FC}" dt="2024-08-11T19:31:43.948" v="24" actId="478"/>
          <ac:spMkLst>
            <pc:docMk/>
            <pc:sldMk cId="4012647527" sldId="274"/>
            <ac:spMk id="12" creationId="{645FF985-B799-05E0-683C-3E670C2C61C2}"/>
          </ac:spMkLst>
        </pc:spChg>
      </pc:sldChg>
      <pc:sldChg chg="addSp delSp modSp add mod ord">
        <pc:chgData name="atul gathwala" userId="6943aa41cba7f947" providerId="LiveId" clId="{78AA51CC-2D4A-431D-B2CB-3BC53E6A72FC}" dt="2024-08-11T19:45:23.203" v="331" actId="478"/>
        <pc:sldMkLst>
          <pc:docMk/>
          <pc:sldMk cId="3824905553" sldId="275"/>
        </pc:sldMkLst>
        <pc:spChg chg="del">
          <ac:chgData name="atul gathwala" userId="6943aa41cba7f947" providerId="LiveId" clId="{78AA51CC-2D4A-431D-B2CB-3BC53E6A72FC}" dt="2024-08-11T19:32:32.912" v="156" actId="478"/>
          <ac:spMkLst>
            <pc:docMk/>
            <pc:sldMk cId="3824905553" sldId="275"/>
            <ac:spMk id="2" creationId="{0FD53AF7-DB5B-464C-FC44-298FCA4504EB}"/>
          </ac:spMkLst>
        </pc:spChg>
        <pc:spChg chg="del">
          <ac:chgData name="atul gathwala" userId="6943aa41cba7f947" providerId="LiveId" clId="{78AA51CC-2D4A-431D-B2CB-3BC53E6A72FC}" dt="2024-08-11T19:32:34.733" v="157" actId="478"/>
          <ac:spMkLst>
            <pc:docMk/>
            <pc:sldMk cId="3824905553" sldId="275"/>
            <ac:spMk id="3" creationId="{D2DEC987-065B-0D11-FED1-65FB1A8CFDD4}"/>
          </ac:spMkLst>
        </pc:spChg>
        <pc:spChg chg="add del mod">
          <ac:chgData name="atul gathwala" userId="6943aa41cba7f947" providerId="LiveId" clId="{78AA51CC-2D4A-431D-B2CB-3BC53E6A72FC}" dt="2024-08-11T19:45:23.203" v="331" actId="478"/>
          <ac:spMkLst>
            <pc:docMk/>
            <pc:sldMk cId="3824905553" sldId="275"/>
            <ac:spMk id="5" creationId="{992A4EA0-BF1C-443D-8801-8FB6E98B09AC}"/>
          </ac:spMkLst>
        </pc:spChg>
        <pc:spChg chg="add del mod">
          <ac:chgData name="atul gathwala" userId="6943aa41cba7f947" providerId="LiveId" clId="{78AA51CC-2D4A-431D-B2CB-3BC53E6A72FC}" dt="2024-08-11T19:43:57.672" v="321" actId="478"/>
          <ac:spMkLst>
            <pc:docMk/>
            <pc:sldMk cId="3824905553" sldId="275"/>
            <ac:spMk id="7" creationId="{6DB717DC-E24D-425E-951E-8A04EA93AF59}"/>
          </ac:spMkLst>
        </pc:spChg>
        <pc:spChg chg="mod">
          <ac:chgData name="atul gathwala" userId="6943aa41cba7f947" providerId="LiveId" clId="{78AA51CC-2D4A-431D-B2CB-3BC53E6A72FC}" dt="2024-08-11T19:32:28.643" v="154" actId="20577"/>
          <ac:spMkLst>
            <pc:docMk/>
            <pc:sldMk cId="3824905553" sldId="275"/>
            <ac:spMk id="211" creationId="{121FBE1E-17A1-B311-265C-AF898A88F192}"/>
          </ac:spMkLst>
        </pc:spChg>
        <pc:picChg chg="add mod">
          <ac:chgData name="atul gathwala" userId="6943aa41cba7f947" providerId="LiveId" clId="{78AA51CC-2D4A-431D-B2CB-3BC53E6A72FC}" dt="2024-08-11T19:44:08.880" v="325" actId="1076"/>
          <ac:picMkLst>
            <pc:docMk/>
            <pc:sldMk cId="3824905553" sldId="275"/>
            <ac:picMk id="4" creationId="{9D6DD0FA-2DBC-4412-B431-A708C877CFA1}"/>
          </ac:picMkLst>
        </pc:picChg>
        <pc:picChg chg="del">
          <ac:chgData name="atul gathwala" userId="6943aa41cba7f947" providerId="LiveId" clId="{78AA51CC-2D4A-431D-B2CB-3BC53E6A72FC}" dt="2024-08-11T19:32:30.433" v="155" actId="478"/>
          <ac:picMkLst>
            <pc:docMk/>
            <pc:sldMk cId="3824905553" sldId="275"/>
            <ac:picMk id="1026" creationId="{7D40BE1C-AB58-4EAD-2ADF-2069A93E0E75}"/>
          </ac:picMkLst>
        </pc:picChg>
        <pc:cxnChg chg="mod">
          <ac:chgData name="atul gathwala" userId="6943aa41cba7f947" providerId="LiveId" clId="{78AA51CC-2D4A-431D-B2CB-3BC53E6A72FC}" dt="2024-08-11T19:32:07.092" v="101" actId="1035"/>
          <ac:cxnSpMkLst>
            <pc:docMk/>
            <pc:sldMk cId="3824905553" sldId="275"/>
            <ac:cxnSpMk id="209" creationId="{A8D06D92-8A7E-20D8-7712-7FD682F5B3D9}"/>
          </ac:cxnSpMkLst>
        </pc:cxnChg>
      </pc:sldChg>
      <pc:sldChg chg="addSp delSp modSp add mod">
        <pc:chgData name="atul gathwala" userId="6943aa41cba7f947" providerId="LiveId" clId="{78AA51CC-2D4A-431D-B2CB-3BC53E6A72FC}" dt="2024-08-11T20:03:42.479" v="1076" actId="20577"/>
        <pc:sldMkLst>
          <pc:docMk/>
          <pc:sldMk cId="2316850299" sldId="276"/>
        </pc:sldMkLst>
        <pc:spChg chg="add mod">
          <ac:chgData name="atul gathwala" userId="6943aa41cba7f947" providerId="LiveId" clId="{78AA51CC-2D4A-431D-B2CB-3BC53E6A72FC}" dt="2024-08-11T19:58:43.687" v="800" actId="1035"/>
          <ac:spMkLst>
            <pc:docMk/>
            <pc:sldMk cId="2316850299" sldId="276"/>
            <ac:spMk id="2" creationId="{4823FCBD-8914-40DF-A345-E4D513CCA6D9}"/>
          </ac:spMkLst>
        </pc:spChg>
        <pc:spChg chg="add mod">
          <ac:chgData name="atul gathwala" userId="6943aa41cba7f947" providerId="LiveId" clId="{78AA51CC-2D4A-431D-B2CB-3BC53E6A72FC}" dt="2024-08-11T20:03:42.479" v="1076" actId="20577"/>
          <ac:spMkLst>
            <pc:docMk/>
            <pc:sldMk cId="2316850299" sldId="276"/>
            <ac:spMk id="6" creationId="{32890079-ED69-4E84-A60C-F621C79093D0}"/>
          </ac:spMkLst>
        </pc:spChg>
        <pc:spChg chg="mod">
          <ac:chgData name="atul gathwala" userId="6943aa41cba7f947" providerId="LiveId" clId="{78AA51CC-2D4A-431D-B2CB-3BC53E6A72FC}" dt="2024-08-11T19:46:55.427" v="370" actId="255"/>
          <ac:spMkLst>
            <pc:docMk/>
            <pc:sldMk cId="2316850299" sldId="276"/>
            <ac:spMk id="211" creationId="{121FBE1E-17A1-B311-265C-AF898A88F192}"/>
          </ac:spMkLst>
        </pc:spChg>
        <pc:picChg chg="del">
          <ac:chgData name="atul gathwala" userId="6943aa41cba7f947" providerId="LiveId" clId="{78AA51CC-2D4A-431D-B2CB-3BC53E6A72FC}" dt="2024-08-11T19:46:29.429" v="333" actId="478"/>
          <ac:picMkLst>
            <pc:docMk/>
            <pc:sldMk cId="2316850299" sldId="276"/>
            <ac:picMk id="4" creationId="{9D6DD0FA-2DBC-4412-B431-A708C877CFA1}"/>
          </ac:picMkLst>
        </pc:picChg>
      </pc:sldChg>
      <pc:sldChg chg="addSp delSp modSp add mod">
        <pc:chgData name="atul gathwala" userId="6943aa41cba7f947" providerId="LiveId" clId="{78AA51CC-2D4A-431D-B2CB-3BC53E6A72FC}" dt="2024-08-11T20:11:16.721" v="1386" actId="14100"/>
        <pc:sldMkLst>
          <pc:docMk/>
          <pc:sldMk cId="875851128" sldId="277"/>
        </pc:sldMkLst>
        <pc:spChg chg="del">
          <ac:chgData name="atul gathwala" userId="6943aa41cba7f947" providerId="LiveId" clId="{78AA51CC-2D4A-431D-B2CB-3BC53E6A72FC}" dt="2024-08-11T20:06:19.824" v="1106" actId="478"/>
          <ac:spMkLst>
            <pc:docMk/>
            <pc:sldMk cId="875851128" sldId="277"/>
            <ac:spMk id="2" creationId="{4823FCBD-8914-40DF-A345-E4D513CCA6D9}"/>
          </ac:spMkLst>
        </pc:spChg>
        <pc:spChg chg="add mod">
          <ac:chgData name="atul gathwala" userId="6943aa41cba7f947" providerId="LiveId" clId="{78AA51CC-2D4A-431D-B2CB-3BC53E6A72FC}" dt="2024-08-11T20:11:16.721" v="1386" actId="14100"/>
          <ac:spMkLst>
            <pc:docMk/>
            <pc:sldMk cId="875851128" sldId="277"/>
            <ac:spMk id="3" creationId="{C6B65402-491A-4BF8-87AA-4D235D558360}"/>
          </ac:spMkLst>
        </pc:spChg>
        <pc:spChg chg="del">
          <ac:chgData name="atul gathwala" userId="6943aa41cba7f947" providerId="LiveId" clId="{78AA51CC-2D4A-431D-B2CB-3BC53E6A72FC}" dt="2024-08-11T20:06:15.390" v="1105" actId="478"/>
          <ac:spMkLst>
            <pc:docMk/>
            <pc:sldMk cId="875851128" sldId="277"/>
            <ac:spMk id="6" creationId="{32890079-ED69-4E84-A60C-F621C79093D0}"/>
          </ac:spMkLst>
        </pc:spChg>
        <pc:spChg chg="add del mod">
          <ac:chgData name="atul gathwala" userId="6943aa41cba7f947" providerId="LiveId" clId="{78AA51CC-2D4A-431D-B2CB-3BC53E6A72FC}" dt="2024-08-11T20:04:22.526" v="1104" actId="20577"/>
          <ac:spMkLst>
            <pc:docMk/>
            <pc:sldMk cId="875851128" sldId="277"/>
            <ac:spMk id="211" creationId="{121FBE1E-17A1-B311-265C-AF898A88F192}"/>
          </ac:spMkLst>
        </pc:spChg>
        <pc:picChg chg="add mod">
          <ac:chgData name="atul gathwala" userId="6943aa41cba7f947" providerId="LiveId" clId="{78AA51CC-2D4A-431D-B2CB-3BC53E6A72FC}" dt="2024-08-11T20:06:34.105" v="1110" actId="1076"/>
          <ac:picMkLst>
            <pc:docMk/>
            <pc:sldMk cId="875851128" sldId="277"/>
            <ac:picMk id="2050" creationId="{870AF06D-8987-4AB2-BC7F-E872BA965978}"/>
          </ac:picMkLst>
        </pc:picChg>
      </pc:sldChg>
      <pc:sldChg chg="addSp delSp modSp add mod">
        <pc:chgData name="atul gathwala" userId="6943aa41cba7f947" providerId="LiveId" clId="{78AA51CC-2D4A-431D-B2CB-3BC53E6A72FC}" dt="2024-08-11T20:20:02.719" v="1518" actId="14100"/>
        <pc:sldMkLst>
          <pc:docMk/>
          <pc:sldMk cId="1555859988" sldId="278"/>
        </pc:sldMkLst>
        <pc:spChg chg="add del">
          <ac:chgData name="atul gathwala" userId="6943aa41cba7f947" providerId="LiveId" clId="{78AA51CC-2D4A-431D-B2CB-3BC53E6A72FC}" dt="2024-08-11T20:17:26.014" v="1390"/>
          <ac:spMkLst>
            <pc:docMk/>
            <pc:sldMk cId="1555859988" sldId="278"/>
            <ac:spMk id="2" creationId="{02368905-0706-42AA-8760-B990CC48028F}"/>
          </ac:spMkLst>
        </pc:spChg>
        <pc:spChg chg="mod">
          <ac:chgData name="atul gathwala" userId="6943aa41cba7f947" providerId="LiveId" clId="{78AA51CC-2D4A-431D-B2CB-3BC53E6A72FC}" dt="2024-08-11T20:20:02.719" v="1518" actId="14100"/>
          <ac:spMkLst>
            <pc:docMk/>
            <pc:sldMk cId="1555859988" sldId="278"/>
            <ac:spMk id="3" creationId="{C6B65402-491A-4BF8-87AA-4D235D558360}"/>
          </ac:spMkLst>
        </pc:spChg>
        <pc:spChg chg="del">
          <ac:chgData name="atul gathwala" userId="6943aa41cba7f947" providerId="LiveId" clId="{78AA51CC-2D4A-431D-B2CB-3BC53E6A72FC}" dt="2024-08-11T20:18:45.577" v="1437" actId="478"/>
          <ac:spMkLst>
            <pc:docMk/>
            <pc:sldMk cId="1555859988" sldId="278"/>
            <ac:spMk id="211" creationId="{121FBE1E-17A1-B311-265C-AF898A88F192}"/>
          </ac:spMkLst>
        </pc:spChg>
        <pc:picChg chg="del">
          <ac:chgData name="atul gathwala" userId="6943aa41cba7f947" providerId="LiveId" clId="{78AA51CC-2D4A-431D-B2CB-3BC53E6A72FC}" dt="2024-08-11T20:17:20.694" v="1388" actId="478"/>
          <ac:picMkLst>
            <pc:docMk/>
            <pc:sldMk cId="1555859988" sldId="278"/>
            <ac:picMk id="2050" creationId="{870AF06D-8987-4AB2-BC7F-E872BA965978}"/>
          </ac:picMkLst>
        </pc:picChg>
        <pc:cxnChg chg="del">
          <ac:chgData name="atul gathwala" userId="6943aa41cba7f947" providerId="LiveId" clId="{78AA51CC-2D4A-431D-B2CB-3BC53E6A72FC}" dt="2024-08-11T20:18:55.463" v="1461" actId="478"/>
          <ac:cxnSpMkLst>
            <pc:docMk/>
            <pc:sldMk cId="1555859988" sldId="278"/>
            <ac:cxnSpMk id="209" creationId="{A8D06D92-8A7E-20D8-7712-7FD682F5B3D9}"/>
          </ac:cxnSpMkLst>
        </pc:cxnChg>
      </pc:sldChg>
      <pc:sldChg chg="delSp modSp add mod">
        <pc:chgData name="atul gathwala" userId="6943aa41cba7f947" providerId="LiveId" clId="{78AA51CC-2D4A-431D-B2CB-3BC53E6A72FC}" dt="2024-08-11T20:21:51.606" v="1522" actId="478"/>
        <pc:sldMkLst>
          <pc:docMk/>
          <pc:sldMk cId="2668921965" sldId="279"/>
        </pc:sldMkLst>
        <pc:spChg chg="del mod">
          <ac:chgData name="atul gathwala" userId="6943aa41cba7f947" providerId="LiveId" clId="{78AA51CC-2D4A-431D-B2CB-3BC53E6A72FC}" dt="2024-08-11T20:21:51.606" v="1522" actId="478"/>
          <ac:spMkLst>
            <pc:docMk/>
            <pc:sldMk cId="2668921965" sldId="279"/>
            <ac:spMk id="3" creationId="{C6B65402-491A-4BF8-87AA-4D235D558360}"/>
          </ac:spMkLst>
        </pc:spChg>
      </pc:sldChg>
      <pc:sldChg chg="addSp delSp modSp add mod ord">
        <pc:chgData name="atul gathwala" userId="6943aa41cba7f947" providerId="LiveId" clId="{78AA51CC-2D4A-431D-B2CB-3BC53E6A72FC}" dt="2024-08-11T20:27:59.619" v="1848" actId="20577"/>
        <pc:sldMkLst>
          <pc:docMk/>
          <pc:sldMk cId="1570058719" sldId="280"/>
        </pc:sldMkLst>
        <pc:spChg chg="mod">
          <ac:chgData name="atul gathwala" userId="6943aa41cba7f947" providerId="LiveId" clId="{78AA51CC-2D4A-431D-B2CB-3BC53E6A72FC}" dt="2024-08-11T20:25:13.545" v="1675" actId="255"/>
          <ac:spMkLst>
            <pc:docMk/>
            <pc:sldMk cId="1570058719" sldId="280"/>
            <ac:spMk id="2" creationId="{4823FCBD-8914-40DF-A345-E4D513CCA6D9}"/>
          </ac:spMkLst>
        </pc:spChg>
        <pc:spChg chg="add del mod">
          <ac:chgData name="atul gathwala" userId="6943aa41cba7f947" providerId="LiveId" clId="{78AA51CC-2D4A-431D-B2CB-3BC53E6A72FC}" dt="2024-08-11T20:27:59.619" v="1848" actId="20577"/>
          <ac:spMkLst>
            <pc:docMk/>
            <pc:sldMk cId="1570058719" sldId="280"/>
            <ac:spMk id="6" creationId="{32890079-ED69-4E84-A60C-F621C79093D0}"/>
          </ac:spMkLst>
        </pc:spChg>
        <pc:spChg chg="mod">
          <ac:chgData name="atul gathwala" userId="6943aa41cba7f947" providerId="LiveId" clId="{78AA51CC-2D4A-431D-B2CB-3BC53E6A72FC}" dt="2024-08-11T20:23:48.907" v="1587" actId="20577"/>
          <ac:spMkLst>
            <pc:docMk/>
            <pc:sldMk cId="1570058719" sldId="280"/>
            <ac:spMk id="211" creationId="{121FBE1E-17A1-B311-265C-AF898A88F192}"/>
          </ac:spMkLst>
        </pc:spChg>
      </pc:sldChg>
      <pc:sldChg chg="modSp add mod">
        <pc:chgData name="atul gathwala" userId="6943aa41cba7f947" providerId="LiveId" clId="{78AA51CC-2D4A-431D-B2CB-3BC53E6A72FC}" dt="2024-08-11T20:28:40.907" v="1889" actId="20577"/>
        <pc:sldMkLst>
          <pc:docMk/>
          <pc:sldMk cId="372903870" sldId="281"/>
        </pc:sldMkLst>
        <pc:spChg chg="mod">
          <ac:chgData name="atul gathwala" userId="6943aa41cba7f947" providerId="LiveId" clId="{78AA51CC-2D4A-431D-B2CB-3BC53E6A72FC}" dt="2024-08-11T20:28:40.907" v="1889" actId="20577"/>
          <ac:spMkLst>
            <pc:docMk/>
            <pc:sldMk cId="372903870" sldId="281"/>
            <ac:spMk id="211" creationId="{121FBE1E-17A1-B311-265C-AF898A88F192}"/>
          </ac:spMkLst>
        </pc:spChg>
      </pc:sldChg>
    </pc:docChg>
  </pc:docChgLst>
  <pc:docChgLst>
    <pc:chgData name="atul gathwala" userId="6943aa41cba7f947" providerId="LiveId" clId="{34AC89C0-F23A-4287-8A98-B00F554B10EA}"/>
    <pc:docChg chg="undo custSel addSld delSld modSld sldOrd">
      <pc:chgData name="atul gathwala" userId="6943aa41cba7f947" providerId="LiveId" clId="{34AC89C0-F23A-4287-8A98-B00F554B10EA}" dt="2024-08-16T02:09:58.769" v="4641" actId="1076"/>
      <pc:docMkLst>
        <pc:docMk/>
      </pc:docMkLst>
      <pc:sldChg chg="modSp mod">
        <pc:chgData name="atul gathwala" userId="6943aa41cba7f947" providerId="LiveId" clId="{34AC89C0-F23A-4287-8A98-B00F554B10EA}" dt="2024-08-13T08:30:38.982" v="115" actId="20577"/>
        <pc:sldMkLst>
          <pc:docMk/>
          <pc:sldMk cId="0" sldId="265"/>
        </pc:sldMkLst>
        <pc:spChg chg="mod">
          <ac:chgData name="atul gathwala" userId="6943aa41cba7f947" providerId="LiveId" clId="{34AC89C0-F23A-4287-8A98-B00F554B10EA}" dt="2024-08-13T08:30:38.982" v="115" actId="20577"/>
          <ac:spMkLst>
            <pc:docMk/>
            <pc:sldMk cId="0" sldId="265"/>
            <ac:spMk id="5" creationId="{7852032C-8328-2657-B42B-639EC702F0FE}"/>
          </ac:spMkLst>
        </pc:spChg>
      </pc:sldChg>
      <pc:sldChg chg="add">
        <pc:chgData name="atul gathwala" userId="6943aa41cba7f947" providerId="LiveId" clId="{34AC89C0-F23A-4287-8A98-B00F554B10EA}" dt="2024-08-14T17:05:39.928" v="2191"/>
        <pc:sldMkLst>
          <pc:docMk/>
          <pc:sldMk cId="3417280593" sldId="274"/>
        </pc:sldMkLst>
      </pc:sldChg>
      <pc:sldChg chg="add">
        <pc:chgData name="atul gathwala" userId="6943aa41cba7f947" providerId="LiveId" clId="{34AC89C0-F23A-4287-8A98-B00F554B10EA}" dt="2024-08-14T17:05:50.417" v="2192"/>
        <pc:sldMkLst>
          <pc:docMk/>
          <pc:sldMk cId="4179198294" sldId="279"/>
        </pc:sldMkLst>
      </pc:sldChg>
      <pc:sldChg chg="modSp mod">
        <pc:chgData name="atul gathwala" userId="6943aa41cba7f947" providerId="LiveId" clId="{34AC89C0-F23A-4287-8A98-B00F554B10EA}" dt="2024-08-13T08:08:27.873" v="76" actId="20577"/>
        <pc:sldMkLst>
          <pc:docMk/>
          <pc:sldMk cId="372903870" sldId="281"/>
        </pc:sldMkLst>
        <pc:spChg chg="mod">
          <ac:chgData name="atul gathwala" userId="6943aa41cba7f947" providerId="LiveId" clId="{34AC89C0-F23A-4287-8A98-B00F554B10EA}" dt="2024-08-13T08:08:27.873" v="76" actId="20577"/>
          <ac:spMkLst>
            <pc:docMk/>
            <pc:sldMk cId="372903870" sldId="281"/>
            <ac:spMk id="2" creationId="{4823FCBD-8914-40DF-A345-E4D513CCA6D9}"/>
          </ac:spMkLst>
        </pc:spChg>
        <pc:spChg chg="mod">
          <ac:chgData name="atul gathwala" userId="6943aa41cba7f947" providerId="LiveId" clId="{34AC89C0-F23A-4287-8A98-B00F554B10EA}" dt="2024-08-13T05:29:35.514" v="0" actId="20577"/>
          <ac:spMkLst>
            <pc:docMk/>
            <pc:sldMk cId="372903870" sldId="281"/>
            <ac:spMk id="9" creationId="{A3803FF7-8D7A-42C8-9087-A727ADA5B9F5}"/>
          </ac:spMkLst>
        </pc:spChg>
        <pc:spChg chg="mod">
          <ac:chgData name="atul gathwala" userId="6943aa41cba7f947" providerId="LiveId" clId="{34AC89C0-F23A-4287-8A98-B00F554B10EA}" dt="2024-08-13T05:30:14.852" v="20" actId="20577"/>
          <ac:spMkLst>
            <pc:docMk/>
            <pc:sldMk cId="372903870" sldId="281"/>
            <ac:spMk id="10" creationId="{9EB5D94A-CD3F-474D-9DC6-070186108BD7}"/>
          </ac:spMkLst>
        </pc:spChg>
      </pc:sldChg>
      <pc:sldChg chg="modSp mod">
        <pc:chgData name="atul gathwala" userId="6943aa41cba7f947" providerId="LiveId" clId="{34AC89C0-F23A-4287-8A98-B00F554B10EA}" dt="2024-08-13T08:18:33.072" v="100" actId="20577"/>
        <pc:sldMkLst>
          <pc:docMk/>
          <pc:sldMk cId="1307321359" sldId="283"/>
        </pc:sldMkLst>
        <pc:spChg chg="mod">
          <ac:chgData name="atul gathwala" userId="6943aa41cba7f947" providerId="LiveId" clId="{34AC89C0-F23A-4287-8A98-B00F554B10EA}" dt="2024-08-13T08:18:33.072" v="100" actId="20577"/>
          <ac:spMkLst>
            <pc:docMk/>
            <pc:sldMk cId="1307321359" sldId="283"/>
            <ac:spMk id="2" creationId="{4823FCBD-8914-40DF-A345-E4D513CCA6D9}"/>
          </ac:spMkLst>
        </pc:spChg>
        <pc:spChg chg="mod">
          <ac:chgData name="atul gathwala" userId="6943aa41cba7f947" providerId="LiveId" clId="{34AC89C0-F23A-4287-8A98-B00F554B10EA}" dt="2024-08-13T08:16:20.075" v="78" actId="20577"/>
          <ac:spMkLst>
            <pc:docMk/>
            <pc:sldMk cId="1307321359" sldId="283"/>
            <ac:spMk id="3" creationId="{E5480592-1CF7-40B3-9C40-5FC43F549D6E}"/>
          </ac:spMkLst>
        </pc:spChg>
      </pc:sldChg>
      <pc:sldChg chg="modSp mod">
        <pc:chgData name="atul gathwala" userId="6943aa41cba7f947" providerId="LiveId" clId="{34AC89C0-F23A-4287-8A98-B00F554B10EA}" dt="2024-08-13T08:24:04.793" v="104" actId="20577"/>
        <pc:sldMkLst>
          <pc:docMk/>
          <pc:sldMk cId="2875179470" sldId="284"/>
        </pc:sldMkLst>
        <pc:spChg chg="mod">
          <ac:chgData name="atul gathwala" userId="6943aa41cba7f947" providerId="LiveId" clId="{34AC89C0-F23A-4287-8A98-B00F554B10EA}" dt="2024-08-13T08:24:04.793" v="104" actId="20577"/>
          <ac:spMkLst>
            <pc:docMk/>
            <pc:sldMk cId="2875179470" sldId="284"/>
            <ac:spMk id="9" creationId="{A3803FF7-8D7A-42C8-9087-A727ADA5B9F5}"/>
          </ac:spMkLst>
        </pc:spChg>
      </pc:sldChg>
      <pc:sldChg chg="addSp delSp modSp add mod">
        <pc:chgData name="atul gathwala" userId="6943aa41cba7f947" providerId="LiveId" clId="{34AC89C0-F23A-4287-8A98-B00F554B10EA}" dt="2024-08-14T02:54:37.693" v="827" actId="1036"/>
        <pc:sldMkLst>
          <pc:docMk/>
          <pc:sldMk cId="3978355423" sldId="285"/>
        </pc:sldMkLst>
        <pc:spChg chg="del">
          <ac:chgData name="atul gathwala" userId="6943aa41cba7f947" providerId="LiveId" clId="{34AC89C0-F23A-4287-8A98-B00F554B10EA}" dt="2024-08-13T16:37:31.716" v="176" actId="478"/>
          <ac:spMkLst>
            <pc:docMk/>
            <pc:sldMk cId="3978355423" sldId="285"/>
            <ac:spMk id="2" creationId="{4823FCBD-8914-40DF-A345-E4D513CCA6D9}"/>
          </ac:spMkLst>
        </pc:spChg>
        <pc:spChg chg="add mod">
          <ac:chgData name="atul gathwala" userId="6943aa41cba7f947" providerId="LiveId" clId="{34AC89C0-F23A-4287-8A98-B00F554B10EA}" dt="2024-08-14T02:54:32.989" v="816" actId="1035"/>
          <ac:spMkLst>
            <pc:docMk/>
            <pc:sldMk cId="3978355423" sldId="285"/>
            <ac:spMk id="2" creationId="{55656235-C690-4CC4-B23E-64CD35DEE3FA}"/>
          </ac:spMkLst>
        </pc:spChg>
        <pc:spChg chg="add mod">
          <ac:chgData name="atul gathwala" userId="6943aa41cba7f947" providerId="LiveId" clId="{34AC89C0-F23A-4287-8A98-B00F554B10EA}" dt="2024-08-14T02:51:17.569" v="723" actId="1035"/>
          <ac:spMkLst>
            <pc:docMk/>
            <pc:sldMk cId="3978355423" sldId="285"/>
            <ac:spMk id="3" creationId="{2F453A7A-F37C-45BD-A95A-D797A1B79EC7}"/>
          </ac:spMkLst>
        </pc:spChg>
        <pc:spChg chg="del mod">
          <ac:chgData name="atul gathwala" userId="6943aa41cba7f947" providerId="LiveId" clId="{34AC89C0-F23A-4287-8A98-B00F554B10EA}" dt="2024-08-13T16:37:20.817" v="175" actId="478"/>
          <ac:spMkLst>
            <pc:docMk/>
            <pc:sldMk cId="3978355423" sldId="285"/>
            <ac:spMk id="3" creationId="{E5480592-1CF7-40B3-9C40-5FC43F549D6E}"/>
          </ac:spMkLst>
        </pc:spChg>
        <pc:spChg chg="add mod">
          <ac:chgData name="atul gathwala" userId="6943aa41cba7f947" providerId="LiveId" clId="{34AC89C0-F23A-4287-8A98-B00F554B10EA}" dt="2024-08-14T02:40:27.998" v="601" actId="20577"/>
          <ac:spMkLst>
            <pc:docMk/>
            <pc:sldMk cId="3978355423" sldId="285"/>
            <ac:spMk id="4" creationId="{C17BB0CC-5717-4771-92FA-7C8EFB7C4E35}"/>
          </ac:spMkLst>
        </pc:spChg>
        <pc:spChg chg="add del mod">
          <ac:chgData name="atul gathwala" userId="6943aa41cba7f947" providerId="LiveId" clId="{34AC89C0-F23A-4287-8A98-B00F554B10EA}" dt="2024-08-14T02:36:33.163" v="324"/>
          <ac:spMkLst>
            <pc:docMk/>
            <pc:sldMk cId="3978355423" sldId="285"/>
            <ac:spMk id="5" creationId="{0CA1A60E-B383-4593-88D6-05AB06DD47F0}"/>
          </ac:spMkLst>
        </pc:spChg>
        <pc:spChg chg="add del mod">
          <ac:chgData name="atul gathwala" userId="6943aa41cba7f947" providerId="LiveId" clId="{34AC89C0-F23A-4287-8A98-B00F554B10EA}" dt="2024-08-14T02:51:10.067" v="680" actId="478"/>
          <ac:spMkLst>
            <pc:docMk/>
            <pc:sldMk cId="3978355423" sldId="285"/>
            <ac:spMk id="6" creationId="{ECD51DAA-9EF9-4687-82F1-BC1B49A4BE8F}"/>
          </ac:spMkLst>
        </pc:spChg>
        <pc:spChg chg="add mod">
          <ac:chgData name="atul gathwala" userId="6943aa41cba7f947" providerId="LiveId" clId="{34AC89C0-F23A-4287-8A98-B00F554B10EA}" dt="2024-08-14T02:54:37.693" v="827" actId="1036"/>
          <ac:spMkLst>
            <pc:docMk/>
            <pc:sldMk cId="3978355423" sldId="285"/>
            <ac:spMk id="7" creationId="{652D019C-98BC-4179-81AA-E0C051C25639}"/>
          </ac:spMkLst>
        </pc:spChg>
        <pc:spChg chg="add del mod">
          <ac:chgData name="atul gathwala" userId="6943aa41cba7f947" providerId="LiveId" clId="{34AC89C0-F23A-4287-8A98-B00F554B10EA}" dt="2024-08-14T02:37:28.674" v="421" actId="478"/>
          <ac:spMkLst>
            <pc:docMk/>
            <pc:sldMk cId="3978355423" sldId="285"/>
            <ac:spMk id="8" creationId="{3ADC4BA0-CEF6-4C7F-AF47-238B7E4EFF4B}"/>
          </ac:spMkLst>
        </pc:spChg>
        <pc:spChg chg="add del">
          <ac:chgData name="atul gathwala" userId="6943aa41cba7f947" providerId="LiveId" clId="{34AC89C0-F23A-4287-8A98-B00F554B10EA}" dt="2024-08-14T02:54:02.455" v="779"/>
          <ac:spMkLst>
            <pc:docMk/>
            <pc:sldMk cId="3978355423" sldId="285"/>
            <ac:spMk id="9" creationId="{4ABE3C75-69D0-4189-B402-37BD2EA0F2D7}"/>
          </ac:spMkLst>
        </pc:spChg>
        <pc:spChg chg="del mod">
          <ac:chgData name="atul gathwala" userId="6943aa41cba7f947" providerId="LiveId" clId="{34AC89C0-F23A-4287-8A98-B00F554B10EA}" dt="2024-08-13T16:37:17.489" v="174" actId="478"/>
          <ac:spMkLst>
            <pc:docMk/>
            <pc:sldMk cId="3978355423" sldId="285"/>
            <ac:spMk id="9" creationId="{A3803FF7-8D7A-42C8-9087-A727ADA5B9F5}"/>
          </ac:spMkLst>
        </pc:spChg>
        <pc:spChg chg="add del mod">
          <ac:chgData name="atul gathwala" userId="6943aa41cba7f947" providerId="LiveId" clId="{34AC89C0-F23A-4287-8A98-B00F554B10EA}" dt="2024-08-14T02:54:02.218" v="778"/>
          <ac:spMkLst>
            <pc:docMk/>
            <pc:sldMk cId="3978355423" sldId="285"/>
            <ac:spMk id="10" creationId="{F5926351-3B72-4AC3-96C4-CF43CB27D186}"/>
          </ac:spMkLst>
        </pc:spChg>
        <pc:spChg chg="mod">
          <ac:chgData name="atul gathwala" userId="6943aa41cba7f947" providerId="LiveId" clId="{34AC89C0-F23A-4287-8A98-B00F554B10EA}" dt="2024-08-13T16:35:24.911" v="172" actId="20577"/>
          <ac:spMkLst>
            <pc:docMk/>
            <pc:sldMk cId="3978355423" sldId="285"/>
            <ac:spMk id="211" creationId="{121FBE1E-17A1-B311-265C-AF898A88F192}"/>
          </ac:spMkLst>
        </pc:spChg>
      </pc:sldChg>
      <pc:sldChg chg="addSp delSp modSp add mod">
        <pc:chgData name="atul gathwala" userId="6943aa41cba7f947" providerId="LiveId" clId="{34AC89C0-F23A-4287-8A98-B00F554B10EA}" dt="2024-08-14T03:34:43.840" v="1439" actId="20577"/>
        <pc:sldMkLst>
          <pc:docMk/>
          <pc:sldMk cId="2044497019" sldId="286"/>
        </pc:sldMkLst>
        <pc:spChg chg="del">
          <ac:chgData name="atul gathwala" userId="6943aa41cba7f947" providerId="LiveId" clId="{34AC89C0-F23A-4287-8A98-B00F554B10EA}" dt="2024-08-14T02:57:02.196" v="888" actId="478"/>
          <ac:spMkLst>
            <pc:docMk/>
            <pc:sldMk cId="2044497019" sldId="286"/>
            <ac:spMk id="2" creationId="{55656235-C690-4CC4-B23E-64CD35DEE3FA}"/>
          </ac:spMkLst>
        </pc:spChg>
        <pc:spChg chg="del">
          <ac:chgData name="atul gathwala" userId="6943aa41cba7f947" providerId="LiveId" clId="{34AC89C0-F23A-4287-8A98-B00F554B10EA}" dt="2024-08-14T02:57:00.147" v="887" actId="478"/>
          <ac:spMkLst>
            <pc:docMk/>
            <pc:sldMk cId="2044497019" sldId="286"/>
            <ac:spMk id="3" creationId="{2F453A7A-F37C-45BD-A95A-D797A1B79EC7}"/>
          </ac:spMkLst>
        </pc:spChg>
        <pc:spChg chg="mod">
          <ac:chgData name="atul gathwala" userId="6943aa41cba7f947" providerId="LiveId" clId="{34AC89C0-F23A-4287-8A98-B00F554B10EA}" dt="2024-08-14T03:34:43.840" v="1439" actId="20577"/>
          <ac:spMkLst>
            <pc:docMk/>
            <pc:sldMk cId="2044497019" sldId="286"/>
            <ac:spMk id="4" creationId="{C17BB0CC-5717-4771-92FA-7C8EFB7C4E35}"/>
          </ac:spMkLst>
        </pc:spChg>
        <pc:spChg chg="add del mod">
          <ac:chgData name="atul gathwala" userId="6943aa41cba7f947" providerId="LiveId" clId="{34AC89C0-F23A-4287-8A98-B00F554B10EA}" dt="2024-08-14T03:26:43.729" v="1435" actId="478"/>
          <ac:spMkLst>
            <pc:docMk/>
            <pc:sldMk cId="2044497019" sldId="286"/>
            <ac:spMk id="5" creationId="{04DD8965-BC1C-4C39-ABE6-A5EA0474EB4B}"/>
          </ac:spMkLst>
        </pc:spChg>
        <pc:spChg chg="del">
          <ac:chgData name="atul gathwala" userId="6943aa41cba7f947" providerId="LiveId" clId="{34AC89C0-F23A-4287-8A98-B00F554B10EA}" dt="2024-08-14T02:57:06.011" v="889" actId="478"/>
          <ac:spMkLst>
            <pc:docMk/>
            <pc:sldMk cId="2044497019" sldId="286"/>
            <ac:spMk id="7" creationId="{652D019C-98BC-4179-81AA-E0C051C25639}"/>
          </ac:spMkLst>
        </pc:spChg>
        <pc:spChg chg="add mod">
          <ac:chgData name="atul gathwala" userId="6943aa41cba7f947" providerId="LiveId" clId="{34AC89C0-F23A-4287-8A98-B00F554B10EA}" dt="2024-08-14T03:17:55.706" v="1311" actId="1035"/>
          <ac:spMkLst>
            <pc:docMk/>
            <pc:sldMk cId="2044497019" sldId="286"/>
            <ac:spMk id="8" creationId="{37806019-3E86-48AE-8DED-049398F386A7}"/>
          </ac:spMkLst>
        </pc:spChg>
        <pc:spChg chg="add mod">
          <ac:chgData name="atul gathwala" userId="6943aa41cba7f947" providerId="LiveId" clId="{34AC89C0-F23A-4287-8A98-B00F554B10EA}" dt="2024-08-14T03:25:43.755" v="1409" actId="1037"/>
          <ac:spMkLst>
            <pc:docMk/>
            <pc:sldMk cId="2044497019" sldId="286"/>
            <ac:spMk id="9" creationId="{9BC688BF-96A9-4E0E-A383-75CDE7EFF178}"/>
          </ac:spMkLst>
        </pc:spChg>
        <pc:spChg chg="mod">
          <ac:chgData name="atul gathwala" userId="6943aa41cba7f947" providerId="LiveId" clId="{34AC89C0-F23A-4287-8A98-B00F554B10EA}" dt="2024-08-14T02:55:55.884" v="878" actId="20577"/>
          <ac:spMkLst>
            <pc:docMk/>
            <pc:sldMk cId="2044497019" sldId="286"/>
            <ac:spMk id="211" creationId="{121FBE1E-17A1-B311-265C-AF898A88F192}"/>
          </ac:spMkLst>
        </pc:spChg>
      </pc:sldChg>
      <pc:sldChg chg="addSp delSp modSp add mod ord">
        <pc:chgData name="atul gathwala" userId="6943aa41cba7f947" providerId="LiveId" clId="{34AC89C0-F23A-4287-8A98-B00F554B10EA}" dt="2024-08-14T05:39:50.642" v="1831"/>
        <pc:sldMkLst>
          <pc:docMk/>
          <pc:sldMk cId="2117972511" sldId="287"/>
        </pc:sldMkLst>
        <pc:spChg chg="add del">
          <ac:chgData name="atul gathwala" userId="6943aa41cba7f947" providerId="LiveId" clId="{34AC89C0-F23A-4287-8A98-B00F554B10EA}" dt="2024-08-14T05:11:54.675" v="1468"/>
          <ac:spMkLst>
            <pc:docMk/>
            <pc:sldMk cId="2117972511" sldId="287"/>
            <ac:spMk id="2" creationId="{FBCE20DC-8215-44CB-86D1-630E96EA0131}"/>
          </ac:spMkLst>
        </pc:spChg>
        <pc:spChg chg="add del mod">
          <ac:chgData name="atul gathwala" userId="6943aa41cba7f947" providerId="LiveId" clId="{34AC89C0-F23A-4287-8A98-B00F554B10EA}" dt="2024-08-14T05:11:53.790" v="1466"/>
          <ac:spMkLst>
            <pc:docMk/>
            <pc:sldMk cId="2117972511" sldId="287"/>
            <ac:spMk id="3" creationId="{266BB77C-D82A-4087-B989-428F25747D48}"/>
          </ac:spMkLst>
        </pc:spChg>
        <pc:spChg chg="mod">
          <ac:chgData name="atul gathwala" userId="6943aa41cba7f947" providerId="LiveId" clId="{34AC89C0-F23A-4287-8A98-B00F554B10EA}" dt="2024-08-14T05:15:27.054" v="1483" actId="1035"/>
          <ac:spMkLst>
            <pc:docMk/>
            <pc:sldMk cId="2117972511" sldId="287"/>
            <ac:spMk id="4" creationId="{C17BB0CC-5717-4771-92FA-7C8EFB7C4E35}"/>
          </ac:spMkLst>
        </pc:spChg>
        <pc:spChg chg="del">
          <ac:chgData name="atul gathwala" userId="6943aa41cba7f947" providerId="LiveId" clId="{34AC89C0-F23A-4287-8A98-B00F554B10EA}" dt="2024-08-14T03:26:21.014" v="1433" actId="478"/>
          <ac:spMkLst>
            <pc:docMk/>
            <pc:sldMk cId="2117972511" sldId="287"/>
            <ac:spMk id="5" creationId="{04DD8965-BC1C-4C39-ABE6-A5EA0474EB4B}"/>
          </ac:spMkLst>
        </pc:spChg>
        <pc:spChg chg="add del">
          <ac:chgData name="atul gathwala" userId="6943aa41cba7f947" providerId="LiveId" clId="{34AC89C0-F23A-4287-8A98-B00F554B10EA}" dt="2024-08-14T05:24:51.302" v="1498"/>
          <ac:spMkLst>
            <pc:docMk/>
            <pc:sldMk cId="2117972511" sldId="287"/>
            <ac:spMk id="6" creationId="{C00B6FF7-1BF1-4270-B557-29C854DB142C}"/>
          </ac:spMkLst>
        </pc:spChg>
        <pc:spChg chg="add mod">
          <ac:chgData name="atul gathwala" userId="6943aa41cba7f947" providerId="LiveId" clId="{34AC89C0-F23A-4287-8A98-B00F554B10EA}" dt="2024-08-14T05:39:26.763" v="1828" actId="20577"/>
          <ac:spMkLst>
            <pc:docMk/>
            <pc:sldMk cId="2117972511" sldId="287"/>
            <ac:spMk id="7" creationId="{510382BF-2BF3-4DD9-8795-3AE19748BA24}"/>
          </ac:spMkLst>
        </pc:spChg>
        <pc:spChg chg="mod">
          <ac:chgData name="atul gathwala" userId="6943aa41cba7f947" providerId="LiveId" clId="{34AC89C0-F23A-4287-8A98-B00F554B10EA}" dt="2024-08-14T05:39:19.347" v="1814" actId="20577"/>
          <ac:spMkLst>
            <pc:docMk/>
            <pc:sldMk cId="2117972511" sldId="287"/>
            <ac:spMk id="8" creationId="{37806019-3E86-48AE-8DED-049398F386A7}"/>
          </ac:spMkLst>
        </pc:spChg>
        <pc:spChg chg="del mod">
          <ac:chgData name="atul gathwala" userId="6943aa41cba7f947" providerId="LiveId" clId="{34AC89C0-F23A-4287-8A98-B00F554B10EA}" dt="2024-08-14T05:27:33.920" v="1535" actId="478"/>
          <ac:spMkLst>
            <pc:docMk/>
            <pc:sldMk cId="2117972511" sldId="287"/>
            <ac:spMk id="9" creationId="{9BC688BF-96A9-4E0E-A383-75CDE7EFF178}"/>
          </ac:spMkLst>
        </pc:spChg>
        <pc:spChg chg="mod">
          <ac:chgData name="atul gathwala" userId="6943aa41cba7f947" providerId="LiveId" clId="{34AC89C0-F23A-4287-8A98-B00F554B10EA}" dt="2024-08-14T03:26:05.026" v="1432" actId="20577"/>
          <ac:spMkLst>
            <pc:docMk/>
            <pc:sldMk cId="2117972511" sldId="287"/>
            <ac:spMk id="211" creationId="{121FBE1E-17A1-B311-265C-AF898A88F192}"/>
          </ac:spMkLst>
        </pc:spChg>
      </pc:sldChg>
      <pc:sldChg chg="addSp delSp modSp add mod">
        <pc:chgData name="atul gathwala" userId="6943aa41cba7f947" providerId="LiveId" clId="{34AC89C0-F23A-4287-8A98-B00F554B10EA}" dt="2024-08-14T07:07:17.083" v="2187" actId="20577"/>
        <pc:sldMkLst>
          <pc:docMk/>
          <pc:sldMk cId="2820326519" sldId="288"/>
        </pc:sldMkLst>
        <pc:spChg chg="add mod">
          <ac:chgData name="atul gathwala" userId="6943aa41cba7f947" providerId="LiveId" clId="{34AC89C0-F23A-4287-8A98-B00F554B10EA}" dt="2024-08-14T07:07:17.083" v="2187" actId="20577"/>
          <ac:spMkLst>
            <pc:docMk/>
            <pc:sldMk cId="2820326519" sldId="288"/>
            <ac:spMk id="2" creationId="{7CC4ACA3-F688-4022-8748-C6D8ACD48A14}"/>
          </ac:spMkLst>
        </pc:spChg>
        <pc:spChg chg="mod">
          <ac:chgData name="atul gathwala" userId="6943aa41cba7f947" providerId="LiveId" clId="{34AC89C0-F23A-4287-8A98-B00F554B10EA}" dt="2024-08-14T06:58:13.677" v="2154" actId="255"/>
          <ac:spMkLst>
            <pc:docMk/>
            <pc:sldMk cId="2820326519" sldId="288"/>
            <ac:spMk id="4" creationId="{C17BB0CC-5717-4771-92FA-7C8EFB7C4E35}"/>
          </ac:spMkLst>
        </pc:spChg>
        <pc:spChg chg="del">
          <ac:chgData name="atul gathwala" userId="6943aa41cba7f947" providerId="LiveId" clId="{34AC89C0-F23A-4287-8A98-B00F554B10EA}" dt="2024-08-14T06:54:42.471" v="2048" actId="478"/>
          <ac:spMkLst>
            <pc:docMk/>
            <pc:sldMk cId="2820326519" sldId="288"/>
            <ac:spMk id="7" creationId="{510382BF-2BF3-4DD9-8795-3AE19748BA24}"/>
          </ac:spMkLst>
        </pc:spChg>
        <pc:spChg chg="mod">
          <ac:chgData name="atul gathwala" userId="6943aa41cba7f947" providerId="LiveId" clId="{34AC89C0-F23A-4287-8A98-B00F554B10EA}" dt="2024-08-14T06:59:08.848" v="2168" actId="1035"/>
          <ac:spMkLst>
            <pc:docMk/>
            <pc:sldMk cId="2820326519" sldId="288"/>
            <ac:spMk id="8" creationId="{37806019-3E86-48AE-8DED-049398F386A7}"/>
          </ac:spMkLst>
        </pc:spChg>
        <pc:spChg chg="add mod">
          <ac:chgData name="atul gathwala" userId="6943aa41cba7f947" providerId="LiveId" clId="{34AC89C0-F23A-4287-8A98-B00F554B10EA}" dt="2024-08-14T06:59:12.137" v="2181" actId="1035"/>
          <ac:spMkLst>
            <pc:docMk/>
            <pc:sldMk cId="2820326519" sldId="288"/>
            <ac:spMk id="9" creationId="{07CC4EF9-42BD-4D76-8961-49E0A45FCF35}"/>
          </ac:spMkLst>
        </pc:spChg>
        <pc:spChg chg="mod">
          <ac:chgData name="atul gathwala" userId="6943aa41cba7f947" providerId="LiveId" clId="{34AC89C0-F23A-4287-8A98-B00F554B10EA}" dt="2024-08-14T06:04:07.471" v="1917" actId="20577"/>
          <ac:spMkLst>
            <pc:docMk/>
            <pc:sldMk cId="2820326519" sldId="288"/>
            <ac:spMk id="211" creationId="{121FBE1E-17A1-B311-265C-AF898A88F192}"/>
          </ac:spMkLst>
        </pc:spChg>
      </pc:sldChg>
      <pc:sldChg chg="add del">
        <pc:chgData name="atul gathwala" userId="6943aa41cba7f947" providerId="LiveId" clId="{34AC89C0-F23A-4287-8A98-B00F554B10EA}" dt="2024-08-14T06:03:47.290" v="1852" actId="47"/>
        <pc:sldMkLst>
          <pc:docMk/>
          <pc:sldMk cId="1773707558" sldId="289"/>
        </pc:sldMkLst>
      </pc:sldChg>
      <pc:sldChg chg="add">
        <pc:chgData name="atul gathwala" userId="6943aa41cba7f947" providerId="LiveId" clId="{34AC89C0-F23A-4287-8A98-B00F554B10EA}" dt="2024-08-14T17:04:58.105" v="2188"/>
        <pc:sldMkLst>
          <pc:docMk/>
          <pc:sldMk cId="3201677494" sldId="289"/>
        </pc:sldMkLst>
      </pc:sldChg>
      <pc:sldChg chg="addSp modSp add mod">
        <pc:chgData name="atul gathwala" userId="6943aa41cba7f947" providerId="LiveId" clId="{34AC89C0-F23A-4287-8A98-B00F554B10EA}" dt="2024-08-14T17:32:39.976" v="2455" actId="1036"/>
        <pc:sldMkLst>
          <pc:docMk/>
          <pc:sldMk cId="3262976712" sldId="290"/>
        </pc:sldMkLst>
        <pc:spChg chg="mod">
          <ac:chgData name="atul gathwala" userId="6943aa41cba7f947" providerId="LiveId" clId="{34AC89C0-F23A-4287-8A98-B00F554B10EA}" dt="2024-08-14T17:20:42.797" v="2247"/>
          <ac:spMkLst>
            <pc:docMk/>
            <pc:sldMk cId="3262976712" sldId="290"/>
            <ac:spMk id="2" creationId="{05E9F811-C222-646C-242B-D67430720D26}"/>
          </ac:spMkLst>
        </pc:spChg>
        <pc:spChg chg="add mod">
          <ac:chgData name="atul gathwala" userId="6943aa41cba7f947" providerId="LiveId" clId="{34AC89C0-F23A-4287-8A98-B00F554B10EA}" dt="2024-08-14T17:21:54.169" v="2262" actId="1035"/>
          <ac:spMkLst>
            <pc:docMk/>
            <pc:sldMk cId="3262976712" sldId="290"/>
            <ac:spMk id="3" creationId="{A38D0E45-F6D5-4B86-912E-8C81284496D7}"/>
          </ac:spMkLst>
        </pc:spChg>
        <pc:spChg chg="add mod">
          <ac:chgData name="atul gathwala" userId="6943aa41cba7f947" providerId="LiveId" clId="{34AC89C0-F23A-4287-8A98-B00F554B10EA}" dt="2024-08-14T17:27:57.886" v="2341" actId="207"/>
          <ac:spMkLst>
            <pc:docMk/>
            <pc:sldMk cId="3262976712" sldId="290"/>
            <ac:spMk id="6" creationId="{DBF0073B-9111-4C42-AE8E-A97AF9411A98}"/>
          </ac:spMkLst>
        </pc:spChg>
        <pc:spChg chg="add mod">
          <ac:chgData name="atul gathwala" userId="6943aa41cba7f947" providerId="LiveId" clId="{34AC89C0-F23A-4287-8A98-B00F554B10EA}" dt="2024-08-14T17:32:28.689" v="2399" actId="1037"/>
          <ac:spMkLst>
            <pc:docMk/>
            <pc:sldMk cId="3262976712" sldId="290"/>
            <ac:spMk id="7" creationId="{6F2AA942-FA3E-46DD-BFCF-E65C92C8FC3B}"/>
          </ac:spMkLst>
        </pc:spChg>
        <pc:spChg chg="add mod">
          <ac:chgData name="atul gathwala" userId="6943aa41cba7f947" providerId="LiveId" clId="{34AC89C0-F23A-4287-8A98-B00F554B10EA}" dt="2024-08-14T17:32:39.976" v="2455" actId="1036"/>
          <ac:spMkLst>
            <pc:docMk/>
            <pc:sldMk cId="3262976712" sldId="290"/>
            <ac:spMk id="8" creationId="{262BACD0-BC8E-4117-81A4-F4E728319B6A}"/>
          </ac:spMkLst>
        </pc:spChg>
      </pc:sldChg>
      <pc:sldChg chg="add">
        <pc:chgData name="atul gathwala" userId="6943aa41cba7f947" providerId="LiveId" clId="{34AC89C0-F23A-4287-8A98-B00F554B10EA}" dt="2024-08-14T17:05:28.175" v="2190"/>
        <pc:sldMkLst>
          <pc:docMk/>
          <pc:sldMk cId="1849324630" sldId="291"/>
        </pc:sldMkLst>
      </pc:sldChg>
      <pc:sldChg chg="modSp add del mod">
        <pc:chgData name="atul gathwala" userId="6943aa41cba7f947" providerId="LiveId" clId="{34AC89C0-F23A-4287-8A98-B00F554B10EA}" dt="2024-08-16T02:03:44.902" v="4487" actId="47"/>
        <pc:sldMkLst>
          <pc:docMk/>
          <pc:sldMk cId="1392646673" sldId="292"/>
        </pc:sldMkLst>
        <pc:spChg chg="mod">
          <ac:chgData name="atul gathwala" userId="6943aa41cba7f947" providerId="LiveId" clId="{34AC89C0-F23A-4287-8A98-B00F554B10EA}" dt="2024-08-16T02:03:32.502" v="4486" actId="20577"/>
          <ac:spMkLst>
            <pc:docMk/>
            <pc:sldMk cId="1392646673" sldId="292"/>
            <ac:spMk id="4" creationId="{4F1353C6-7C93-121D-983E-97A703EB91B7}"/>
          </ac:spMkLst>
        </pc:spChg>
      </pc:sldChg>
      <pc:sldChg chg="addSp modSp add mod">
        <pc:chgData name="atul gathwala" userId="6943aa41cba7f947" providerId="LiveId" clId="{34AC89C0-F23A-4287-8A98-B00F554B10EA}" dt="2024-08-16T02:08:10.108" v="4640" actId="207"/>
        <pc:sldMkLst>
          <pc:docMk/>
          <pc:sldMk cId="1901082877" sldId="293"/>
        </pc:sldMkLst>
        <pc:spChg chg="mod">
          <ac:chgData name="atul gathwala" userId="6943aa41cba7f947" providerId="LiveId" clId="{34AC89C0-F23A-4287-8A98-B00F554B10EA}" dt="2024-08-16T02:04:19.506" v="4502" actId="1035"/>
          <ac:spMkLst>
            <pc:docMk/>
            <pc:sldMk cId="1901082877" sldId="293"/>
            <ac:spMk id="2" creationId="{4C130CA0-7CFF-173E-5B93-4A725FC42E87}"/>
          </ac:spMkLst>
        </pc:spChg>
        <pc:spChg chg="add mod">
          <ac:chgData name="atul gathwala" userId="6943aa41cba7f947" providerId="LiveId" clId="{34AC89C0-F23A-4287-8A98-B00F554B10EA}" dt="2024-08-16T02:08:10.108" v="4640" actId="207"/>
          <ac:spMkLst>
            <pc:docMk/>
            <pc:sldMk cId="1901082877" sldId="293"/>
            <ac:spMk id="3" creationId="{DEC17104-C499-4B15-925F-8991D49C773B}"/>
          </ac:spMkLst>
        </pc:spChg>
      </pc:sldChg>
      <pc:sldChg chg="add">
        <pc:chgData name="atul gathwala" userId="6943aa41cba7f947" providerId="LiveId" clId="{34AC89C0-F23A-4287-8A98-B00F554B10EA}" dt="2024-08-14T17:06:39.641" v="2195"/>
        <pc:sldMkLst>
          <pc:docMk/>
          <pc:sldMk cId="2170643548" sldId="294"/>
        </pc:sldMkLst>
      </pc:sldChg>
      <pc:sldChg chg="add">
        <pc:chgData name="atul gathwala" userId="6943aa41cba7f947" providerId="LiveId" clId="{34AC89C0-F23A-4287-8A98-B00F554B10EA}" dt="2024-08-14T17:06:49.954" v="2196"/>
        <pc:sldMkLst>
          <pc:docMk/>
          <pc:sldMk cId="1694355677" sldId="295"/>
        </pc:sldMkLst>
      </pc:sldChg>
      <pc:sldChg chg="add">
        <pc:chgData name="atul gathwala" userId="6943aa41cba7f947" providerId="LiveId" clId="{34AC89C0-F23A-4287-8A98-B00F554B10EA}" dt="2024-08-14T17:19:04.109" v="2200"/>
        <pc:sldMkLst>
          <pc:docMk/>
          <pc:sldMk cId="2441734012" sldId="296"/>
        </pc:sldMkLst>
      </pc:sldChg>
      <pc:sldChg chg="new">
        <pc:chgData name="atul gathwala" userId="6943aa41cba7f947" providerId="LiveId" clId="{34AC89C0-F23A-4287-8A98-B00F554B10EA}" dt="2024-08-14T17:39:26.034" v="2456" actId="680"/>
        <pc:sldMkLst>
          <pc:docMk/>
          <pc:sldMk cId="2626496318" sldId="297"/>
        </pc:sldMkLst>
      </pc:sldChg>
      <pc:sldChg chg="new">
        <pc:chgData name="atul gathwala" userId="6943aa41cba7f947" providerId="LiveId" clId="{34AC89C0-F23A-4287-8A98-B00F554B10EA}" dt="2024-08-14T17:39:26.101" v="2457" actId="680"/>
        <pc:sldMkLst>
          <pc:docMk/>
          <pc:sldMk cId="3244675182" sldId="298"/>
        </pc:sldMkLst>
      </pc:sldChg>
      <pc:sldChg chg="new">
        <pc:chgData name="atul gathwala" userId="6943aa41cba7f947" providerId="LiveId" clId="{34AC89C0-F23A-4287-8A98-B00F554B10EA}" dt="2024-08-14T17:39:29.660" v="2458" actId="680"/>
        <pc:sldMkLst>
          <pc:docMk/>
          <pc:sldMk cId="2641119838" sldId="299"/>
        </pc:sldMkLst>
      </pc:sldChg>
      <pc:sldChg chg="modSp mod">
        <pc:chgData name="atul gathwala" userId="6943aa41cba7f947" providerId="LiveId" clId="{34AC89C0-F23A-4287-8A98-B00F554B10EA}" dt="2024-08-15T16:28:32.342" v="2465" actId="20577"/>
        <pc:sldMkLst>
          <pc:docMk/>
          <pc:sldMk cId="3595968753" sldId="300"/>
        </pc:sldMkLst>
        <pc:spChg chg="mod">
          <ac:chgData name="atul gathwala" userId="6943aa41cba7f947" providerId="LiveId" clId="{34AC89C0-F23A-4287-8A98-B00F554B10EA}" dt="2024-08-15T16:28:28.009" v="2462" actId="20577"/>
          <ac:spMkLst>
            <pc:docMk/>
            <pc:sldMk cId="3595968753" sldId="300"/>
            <ac:spMk id="8" creationId="{262BACD0-BC8E-4117-81A4-F4E728319B6A}"/>
          </ac:spMkLst>
        </pc:spChg>
        <pc:spChg chg="mod">
          <ac:chgData name="atul gathwala" userId="6943aa41cba7f947" providerId="LiveId" clId="{34AC89C0-F23A-4287-8A98-B00F554B10EA}" dt="2024-08-15T16:28:32.342" v="2465" actId="20577"/>
          <ac:spMkLst>
            <pc:docMk/>
            <pc:sldMk cId="3595968753" sldId="300"/>
            <ac:spMk id="10" creationId="{32B0CCF8-FF07-491D-8C8A-99FC85DD290A}"/>
          </ac:spMkLst>
        </pc:spChg>
      </pc:sldChg>
      <pc:sldChg chg="addSp delSp modSp add mod">
        <pc:chgData name="atul gathwala" userId="6943aa41cba7f947" providerId="LiveId" clId="{34AC89C0-F23A-4287-8A98-B00F554B10EA}" dt="2024-08-15T16:49:48.976" v="3555" actId="1035"/>
        <pc:sldMkLst>
          <pc:docMk/>
          <pc:sldMk cId="909240751" sldId="301"/>
        </pc:sldMkLst>
        <pc:spChg chg="add mod">
          <ac:chgData name="atul gathwala" userId="6943aa41cba7f947" providerId="LiveId" clId="{34AC89C0-F23A-4287-8A98-B00F554B10EA}" dt="2024-08-15T16:49:42.880" v="3549" actId="1036"/>
          <ac:spMkLst>
            <pc:docMk/>
            <pc:sldMk cId="909240751" sldId="301"/>
            <ac:spMk id="2" creationId="{49940CDF-32EE-47C5-8FE1-073C0E76C806}"/>
          </ac:spMkLst>
        </pc:spChg>
        <pc:spChg chg="add del">
          <ac:chgData name="atul gathwala" userId="6943aa41cba7f947" providerId="LiveId" clId="{34AC89C0-F23A-4287-8A98-B00F554B10EA}" dt="2024-08-15T16:34:41.743" v="2502"/>
          <ac:spMkLst>
            <pc:docMk/>
            <pc:sldMk cId="909240751" sldId="301"/>
            <ac:spMk id="3" creationId="{6DD9953E-0D57-46C2-BCBE-02CD4194DEC2}"/>
          </ac:spMkLst>
        </pc:spChg>
        <pc:spChg chg="del">
          <ac:chgData name="atul gathwala" userId="6943aa41cba7f947" providerId="LiveId" clId="{34AC89C0-F23A-4287-8A98-B00F554B10EA}" dt="2024-08-15T16:33:47.821" v="2499" actId="478"/>
          <ac:spMkLst>
            <pc:docMk/>
            <pc:sldMk cId="909240751" sldId="301"/>
            <ac:spMk id="4" creationId="{6D78553D-31FD-F340-F337-7847A520F7FC}"/>
          </ac:spMkLst>
        </pc:spChg>
        <pc:spChg chg="del">
          <ac:chgData name="atul gathwala" userId="6943aa41cba7f947" providerId="LiveId" clId="{34AC89C0-F23A-4287-8A98-B00F554B10EA}" dt="2024-08-15T16:33:41.983" v="2497" actId="478"/>
          <ac:spMkLst>
            <pc:docMk/>
            <pc:sldMk cId="909240751" sldId="301"/>
            <ac:spMk id="5" creationId="{77AC8309-2519-3847-4BD9-4D0C996D3183}"/>
          </ac:spMkLst>
        </pc:spChg>
        <pc:spChg chg="del">
          <ac:chgData name="atul gathwala" userId="6943aa41cba7f947" providerId="LiveId" clId="{34AC89C0-F23A-4287-8A98-B00F554B10EA}" dt="2024-08-15T16:33:38.654" v="2496" actId="478"/>
          <ac:spMkLst>
            <pc:docMk/>
            <pc:sldMk cId="909240751" sldId="301"/>
            <ac:spMk id="6" creationId="{8F56B2D5-031C-D4DA-4EFC-45764718A80C}"/>
          </ac:spMkLst>
        </pc:spChg>
        <pc:spChg chg="del">
          <ac:chgData name="atul gathwala" userId="6943aa41cba7f947" providerId="LiveId" clId="{34AC89C0-F23A-4287-8A98-B00F554B10EA}" dt="2024-08-15T16:33:44.556" v="2498" actId="478"/>
          <ac:spMkLst>
            <pc:docMk/>
            <pc:sldMk cId="909240751" sldId="301"/>
            <ac:spMk id="7" creationId="{338190D4-08DE-1671-2A76-31E0EFC5CB09}"/>
          </ac:spMkLst>
        </pc:spChg>
        <pc:spChg chg="del mod">
          <ac:chgData name="atul gathwala" userId="6943aa41cba7f947" providerId="LiveId" clId="{34AC89C0-F23A-4287-8A98-B00F554B10EA}" dt="2024-08-15T16:33:35.639" v="2495" actId="478"/>
          <ac:spMkLst>
            <pc:docMk/>
            <pc:sldMk cId="909240751" sldId="301"/>
            <ac:spMk id="8" creationId="{68015550-E212-DE24-018E-A7F684F7F06D}"/>
          </ac:spMkLst>
        </pc:spChg>
        <pc:spChg chg="add mod">
          <ac:chgData name="atul gathwala" userId="6943aa41cba7f947" providerId="LiveId" clId="{34AC89C0-F23A-4287-8A98-B00F554B10EA}" dt="2024-08-15T16:49:39.714" v="3538" actId="1035"/>
          <ac:spMkLst>
            <pc:docMk/>
            <pc:sldMk cId="909240751" sldId="301"/>
            <ac:spMk id="12" creationId="{9064F6CC-F22F-44B1-B098-793D0ADC895D}"/>
          </ac:spMkLst>
        </pc:spChg>
        <pc:spChg chg="add mod">
          <ac:chgData name="atul gathwala" userId="6943aa41cba7f947" providerId="LiveId" clId="{34AC89C0-F23A-4287-8A98-B00F554B10EA}" dt="2024-08-15T16:49:48.976" v="3555" actId="1035"/>
          <ac:spMkLst>
            <pc:docMk/>
            <pc:sldMk cId="909240751" sldId="301"/>
            <ac:spMk id="13" creationId="{A219202D-F0D3-486D-BD5C-BFFE37690E66}"/>
          </ac:spMkLst>
        </pc:spChg>
        <pc:spChg chg="add mod">
          <ac:chgData name="atul gathwala" userId="6943aa41cba7f947" providerId="LiveId" clId="{34AC89C0-F23A-4287-8A98-B00F554B10EA}" dt="2024-08-15T16:46:52.603" v="3320" actId="1036"/>
          <ac:spMkLst>
            <pc:docMk/>
            <pc:sldMk cId="909240751" sldId="301"/>
            <ac:spMk id="15" creationId="{47E9DEFF-A4AA-4109-833A-DE7CEE1F3AE1}"/>
          </ac:spMkLst>
        </pc:spChg>
        <pc:spChg chg="add mod">
          <ac:chgData name="atul gathwala" userId="6943aa41cba7f947" providerId="LiveId" clId="{34AC89C0-F23A-4287-8A98-B00F554B10EA}" dt="2024-08-15T16:46:56.659" v="3333" actId="1035"/>
          <ac:spMkLst>
            <pc:docMk/>
            <pc:sldMk cId="909240751" sldId="301"/>
            <ac:spMk id="16" creationId="{1D7A017F-5A8E-4F44-85FD-1C83CB4EBA7F}"/>
          </ac:spMkLst>
        </pc:spChg>
        <pc:spChg chg="add mod">
          <ac:chgData name="atul gathwala" userId="6943aa41cba7f947" providerId="LiveId" clId="{34AC89C0-F23A-4287-8A98-B00F554B10EA}" dt="2024-08-15T16:47:00.817" v="3345" actId="1035"/>
          <ac:spMkLst>
            <pc:docMk/>
            <pc:sldMk cId="909240751" sldId="301"/>
            <ac:spMk id="17" creationId="{A5CC221E-B26C-430C-9354-4526A1A0C5DA}"/>
          </ac:spMkLst>
        </pc:spChg>
        <pc:spChg chg="add mod">
          <ac:chgData name="atul gathwala" userId="6943aa41cba7f947" providerId="LiveId" clId="{34AC89C0-F23A-4287-8A98-B00F554B10EA}" dt="2024-08-15T16:49:31.801" v="3531" actId="1036"/>
          <ac:spMkLst>
            <pc:docMk/>
            <pc:sldMk cId="909240751" sldId="301"/>
            <ac:spMk id="18" creationId="{D49C7EE4-8180-4E5A-8272-918B2665FBB0}"/>
          </ac:spMkLst>
        </pc:spChg>
        <pc:spChg chg="add mod">
          <ac:chgData name="atul gathwala" userId="6943aa41cba7f947" providerId="LiveId" clId="{34AC89C0-F23A-4287-8A98-B00F554B10EA}" dt="2024-08-15T16:49:28.568" v="3530" actId="1035"/>
          <ac:spMkLst>
            <pc:docMk/>
            <pc:sldMk cId="909240751" sldId="301"/>
            <ac:spMk id="19" creationId="{98EA291B-C3E0-43ED-9D36-88D84D8F6535}"/>
          </ac:spMkLst>
        </pc:spChg>
        <pc:spChg chg="add mod">
          <ac:chgData name="atul gathwala" userId="6943aa41cba7f947" providerId="LiveId" clId="{34AC89C0-F23A-4287-8A98-B00F554B10EA}" dt="2024-08-15T16:49:24.127" v="3521" actId="1036"/>
          <ac:spMkLst>
            <pc:docMk/>
            <pc:sldMk cId="909240751" sldId="301"/>
            <ac:spMk id="21" creationId="{4EA5B8AE-FFBE-4242-AB71-78E0C176FADB}"/>
          </ac:spMkLst>
        </pc:spChg>
        <pc:spChg chg="mod">
          <ac:chgData name="atul gathwala" userId="6943aa41cba7f947" providerId="LiveId" clId="{34AC89C0-F23A-4287-8A98-B00F554B10EA}" dt="2024-08-15T16:33:30.172" v="2493" actId="20577"/>
          <ac:spMkLst>
            <pc:docMk/>
            <pc:sldMk cId="909240751" sldId="301"/>
            <ac:spMk id="211" creationId="{121FBE1E-17A1-B311-265C-AF898A88F192}"/>
          </ac:spMkLst>
        </pc:spChg>
        <pc:graphicFrameChg chg="add del mod">
          <ac:chgData name="atul gathwala" userId="6943aa41cba7f947" providerId="LiveId" clId="{34AC89C0-F23A-4287-8A98-B00F554B10EA}" dt="2024-08-15T16:39:28.902" v="2915"/>
          <ac:graphicFrameMkLst>
            <pc:docMk/>
            <pc:sldMk cId="909240751" sldId="301"/>
            <ac:graphicFrameMk id="10" creationId="{E20ADC39-CF96-451C-8B05-2B10C6A1BD46}"/>
          </ac:graphicFrameMkLst>
        </pc:graphicFrameChg>
        <pc:graphicFrameChg chg="add del mod">
          <ac:chgData name="atul gathwala" userId="6943aa41cba7f947" providerId="LiveId" clId="{34AC89C0-F23A-4287-8A98-B00F554B10EA}" dt="2024-08-15T16:46:23.947" v="3291" actId="478"/>
          <ac:graphicFrameMkLst>
            <pc:docMk/>
            <pc:sldMk cId="909240751" sldId="301"/>
            <ac:graphicFrameMk id="11" creationId="{61AF0895-C24C-4873-9CD6-00F948F1D24F}"/>
          </ac:graphicFrameMkLst>
        </pc:graphicFrameChg>
      </pc:sldChg>
      <pc:sldChg chg="delSp modSp add mod ord">
        <pc:chgData name="atul gathwala" userId="6943aa41cba7f947" providerId="LiveId" clId="{34AC89C0-F23A-4287-8A98-B00F554B10EA}" dt="2024-08-15T16:58:58.145" v="3657"/>
        <pc:sldMkLst>
          <pc:docMk/>
          <pc:sldMk cId="2088169381" sldId="302"/>
        </pc:sldMkLst>
        <pc:spChg chg="mod">
          <ac:chgData name="atul gathwala" userId="6943aa41cba7f947" providerId="LiveId" clId="{34AC89C0-F23A-4287-8A98-B00F554B10EA}" dt="2024-08-15T16:58:45.591" v="3655" actId="1036"/>
          <ac:spMkLst>
            <pc:docMk/>
            <pc:sldMk cId="2088169381" sldId="302"/>
            <ac:spMk id="13" creationId="{A219202D-F0D3-486D-BD5C-BFFE37690E66}"/>
          </ac:spMkLst>
        </pc:spChg>
        <pc:spChg chg="mod">
          <ac:chgData name="atul gathwala" userId="6943aa41cba7f947" providerId="LiveId" clId="{34AC89C0-F23A-4287-8A98-B00F554B10EA}" dt="2024-08-15T16:58:41.559" v="3647" actId="1036"/>
          <ac:spMkLst>
            <pc:docMk/>
            <pc:sldMk cId="2088169381" sldId="302"/>
            <ac:spMk id="15" creationId="{47E9DEFF-A4AA-4109-833A-DE7CEE1F3AE1}"/>
          </ac:spMkLst>
        </pc:spChg>
        <pc:spChg chg="mod">
          <ac:chgData name="atul gathwala" userId="6943aa41cba7f947" providerId="LiveId" clId="{34AC89C0-F23A-4287-8A98-B00F554B10EA}" dt="2024-08-15T16:58:39.544" v="3635" actId="1036"/>
          <ac:spMkLst>
            <pc:docMk/>
            <pc:sldMk cId="2088169381" sldId="302"/>
            <ac:spMk id="16" creationId="{1D7A017F-5A8E-4F44-85FD-1C83CB4EBA7F}"/>
          </ac:spMkLst>
        </pc:spChg>
        <pc:spChg chg="mod">
          <ac:chgData name="atul gathwala" userId="6943aa41cba7f947" providerId="LiveId" clId="{34AC89C0-F23A-4287-8A98-B00F554B10EA}" dt="2024-08-15T16:58:35.686" v="3613" actId="1035"/>
          <ac:spMkLst>
            <pc:docMk/>
            <pc:sldMk cId="2088169381" sldId="302"/>
            <ac:spMk id="17" creationId="{A5CC221E-B26C-430C-9354-4526A1A0C5DA}"/>
          </ac:spMkLst>
        </pc:spChg>
        <pc:spChg chg="mod">
          <ac:chgData name="atul gathwala" userId="6943aa41cba7f947" providerId="LiveId" clId="{34AC89C0-F23A-4287-8A98-B00F554B10EA}" dt="2024-08-15T16:58:32.775" v="3595" actId="1036"/>
          <ac:spMkLst>
            <pc:docMk/>
            <pc:sldMk cId="2088169381" sldId="302"/>
            <ac:spMk id="18" creationId="{D49C7EE4-8180-4E5A-8272-918B2665FBB0}"/>
          </ac:spMkLst>
        </pc:spChg>
        <pc:spChg chg="del mod">
          <ac:chgData name="atul gathwala" userId="6943aa41cba7f947" providerId="LiveId" clId="{34AC89C0-F23A-4287-8A98-B00F554B10EA}" dt="2024-08-15T16:58:03.153" v="3576" actId="478"/>
          <ac:spMkLst>
            <pc:docMk/>
            <pc:sldMk cId="2088169381" sldId="302"/>
            <ac:spMk id="19" creationId="{98EA291B-C3E0-43ED-9D36-88D84D8F6535}"/>
          </ac:spMkLst>
        </pc:spChg>
        <pc:spChg chg="del">
          <ac:chgData name="atul gathwala" userId="6943aa41cba7f947" providerId="LiveId" clId="{34AC89C0-F23A-4287-8A98-B00F554B10EA}" dt="2024-08-15T16:58:26.930" v="3577" actId="478"/>
          <ac:spMkLst>
            <pc:docMk/>
            <pc:sldMk cId="2088169381" sldId="302"/>
            <ac:spMk id="21" creationId="{4EA5B8AE-FFBE-4242-AB71-78E0C176FADB}"/>
          </ac:spMkLst>
        </pc:spChg>
        <pc:spChg chg="mod">
          <ac:chgData name="atul gathwala" userId="6943aa41cba7f947" providerId="LiveId" clId="{34AC89C0-F23A-4287-8A98-B00F554B10EA}" dt="2024-08-15T16:53:12.361" v="3574" actId="20577"/>
          <ac:spMkLst>
            <pc:docMk/>
            <pc:sldMk cId="2088169381" sldId="302"/>
            <ac:spMk id="211" creationId="{121FBE1E-17A1-B311-265C-AF898A88F192}"/>
          </ac:spMkLst>
        </pc:spChg>
      </pc:sldChg>
      <pc:sldChg chg="addSp delSp modSp add mod">
        <pc:chgData name="atul gathwala" userId="6943aa41cba7f947" providerId="LiveId" clId="{34AC89C0-F23A-4287-8A98-B00F554B10EA}" dt="2024-08-16T02:09:58.769" v="4641" actId="1076"/>
        <pc:sldMkLst>
          <pc:docMk/>
          <pc:sldMk cId="1287014795" sldId="303"/>
        </pc:sldMkLst>
        <pc:spChg chg="mod">
          <ac:chgData name="atul gathwala" userId="6943aa41cba7f947" providerId="LiveId" clId="{34AC89C0-F23A-4287-8A98-B00F554B10EA}" dt="2024-08-15T17:50:59.824" v="3735" actId="1035"/>
          <ac:spMkLst>
            <pc:docMk/>
            <pc:sldMk cId="1287014795" sldId="303"/>
            <ac:spMk id="2" creationId="{49940CDF-32EE-47C5-8FE1-073C0E76C806}"/>
          </ac:spMkLst>
        </pc:spChg>
        <pc:spChg chg="add del">
          <ac:chgData name="atul gathwala" userId="6943aa41cba7f947" providerId="LiveId" clId="{34AC89C0-F23A-4287-8A98-B00F554B10EA}" dt="2024-08-15T17:31:45.112" v="3681"/>
          <ac:spMkLst>
            <pc:docMk/>
            <pc:sldMk cId="1287014795" sldId="303"/>
            <ac:spMk id="3" creationId="{5A87C2EC-A205-4344-8EFB-FF2DE57C8D86}"/>
          </ac:spMkLst>
        </pc:spChg>
        <pc:spChg chg="add mod">
          <ac:chgData name="atul gathwala" userId="6943aa41cba7f947" providerId="LiveId" clId="{34AC89C0-F23A-4287-8A98-B00F554B10EA}" dt="2024-08-15T18:03:49.326" v="4468" actId="207"/>
          <ac:spMkLst>
            <pc:docMk/>
            <pc:sldMk cId="1287014795" sldId="303"/>
            <ac:spMk id="4" creationId="{99237C36-003D-4886-9C74-DA59F80A249F}"/>
          </ac:spMkLst>
        </pc:spChg>
        <pc:spChg chg="del">
          <ac:chgData name="atul gathwala" userId="6943aa41cba7f947" providerId="LiveId" clId="{34AC89C0-F23A-4287-8A98-B00F554B10EA}" dt="2024-08-15T17:40:54.954" v="3693" actId="478"/>
          <ac:spMkLst>
            <pc:docMk/>
            <pc:sldMk cId="1287014795" sldId="303"/>
            <ac:spMk id="12" creationId="{9064F6CC-F22F-44B1-B098-793D0ADC895D}"/>
          </ac:spMkLst>
        </pc:spChg>
        <pc:spChg chg="del">
          <ac:chgData name="atul gathwala" userId="6943aa41cba7f947" providerId="LiveId" clId="{34AC89C0-F23A-4287-8A98-B00F554B10EA}" dt="2024-08-15T17:40:41.454" v="3686" actId="478"/>
          <ac:spMkLst>
            <pc:docMk/>
            <pc:sldMk cId="1287014795" sldId="303"/>
            <ac:spMk id="13" creationId="{A219202D-F0D3-486D-BD5C-BFFE37690E66}"/>
          </ac:spMkLst>
        </pc:spChg>
        <pc:spChg chg="add mod">
          <ac:chgData name="atul gathwala" userId="6943aa41cba7f947" providerId="LiveId" clId="{34AC89C0-F23A-4287-8A98-B00F554B10EA}" dt="2024-08-15T18:03:19.244" v="4463" actId="207"/>
          <ac:spMkLst>
            <pc:docMk/>
            <pc:sldMk cId="1287014795" sldId="303"/>
            <ac:spMk id="14" creationId="{935963BF-365F-40CC-9C3C-643AB6956C64}"/>
          </ac:spMkLst>
        </pc:spChg>
        <pc:spChg chg="del">
          <ac:chgData name="atul gathwala" userId="6943aa41cba7f947" providerId="LiveId" clId="{34AC89C0-F23A-4287-8A98-B00F554B10EA}" dt="2024-08-15T17:40:43.354" v="3687" actId="478"/>
          <ac:spMkLst>
            <pc:docMk/>
            <pc:sldMk cId="1287014795" sldId="303"/>
            <ac:spMk id="15" creationId="{47E9DEFF-A4AA-4109-833A-DE7CEE1F3AE1}"/>
          </ac:spMkLst>
        </pc:spChg>
        <pc:spChg chg="del">
          <ac:chgData name="atul gathwala" userId="6943aa41cba7f947" providerId="LiveId" clId="{34AC89C0-F23A-4287-8A98-B00F554B10EA}" dt="2024-08-15T17:40:45.080" v="3688" actId="478"/>
          <ac:spMkLst>
            <pc:docMk/>
            <pc:sldMk cId="1287014795" sldId="303"/>
            <ac:spMk id="16" creationId="{1D7A017F-5A8E-4F44-85FD-1C83CB4EBA7F}"/>
          </ac:spMkLst>
        </pc:spChg>
        <pc:spChg chg="del">
          <ac:chgData name="atul gathwala" userId="6943aa41cba7f947" providerId="LiveId" clId="{34AC89C0-F23A-4287-8A98-B00F554B10EA}" dt="2024-08-15T17:40:46.729" v="3689" actId="478"/>
          <ac:spMkLst>
            <pc:docMk/>
            <pc:sldMk cId="1287014795" sldId="303"/>
            <ac:spMk id="17" creationId="{A5CC221E-B26C-430C-9354-4526A1A0C5DA}"/>
          </ac:spMkLst>
        </pc:spChg>
        <pc:spChg chg="del">
          <ac:chgData name="atul gathwala" userId="6943aa41cba7f947" providerId="LiveId" clId="{34AC89C0-F23A-4287-8A98-B00F554B10EA}" dt="2024-08-15T17:40:48.124" v="3690" actId="478"/>
          <ac:spMkLst>
            <pc:docMk/>
            <pc:sldMk cId="1287014795" sldId="303"/>
            <ac:spMk id="18" creationId="{D49C7EE4-8180-4E5A-8272-918B2665FBB0}"/>
          </ac:spMkLst>
        </pc:spChg>
        <pc:spChg chg="del">
          <ac:chgData name="atul gathwala" userId="6943aa41cba7f947" providerId="LiveId" clId="{34AC89C0-F23A-4287-8A98-B00F554B10EA}" dt="2024-08-15T17:40:50.507" v="3691" actId="478"/>
          <ac:spMkLst>
            <pc:docMk/>
            <pc:sldMk cId="1287014795" sldId="303"/>
            <ac:spMk id="19" creationId="{98EA291B-C3E0-43ED-9D36-88D84D8F6535}"/>
          </ac:spMkLst>
        </pc:spChg>
        <pc:spChg chg="add mod">
          <ac:chgData name="atul gathwala" userId="6943aa41cba7f947" providerId="LiveId" clId="{34AC89C0-F23A-4287-8A98-B00F554B10EA}" dt="2024-08-15T18:03:27.693" v="4464" actId="207"/>
          <ac:spMkLst>
            <pc:docMk/>
            <pc:sldMk cId="1287014795" sldId="303"/>
            <ac:spMk id="20" creationId="{48EFDA68-4C37-4C8B-B4CA-DC0145696B57}"/>
          </ac:spMkLst>
        </pc:spChg>
        <pc:spChg chg="del">
          <ac:chgData name="atul gathwala" userId="6943aa41cba7f947" providerId="LiveId" clId="{34AC89C0-F23A-4287-8A98-B00F554B10EA}" dt="2024-08-15T17:40:52.732" v="3692" actId="478"/>
          <ac:spMkLst>
            <pc:docMk/>
            <pc:sldMk cId="1287014795" sldId="303"/>
            <ac:spMk id="21" creationId="{4EA5B8AE-FFBE-4242-AB71-78E0C176FADB}"/>
          </ac:spMkLst>
        </pc:spChg>
        <pc:spChg chg="add mod">
          <ac:chgData name="atul gathwala" userId="6943aa41cba7f947" providerId="LiveId" clId="{34AC89C0-F23A-4287-8A98-B00F554B10EA}" dt="2024-08-15T18:03:57.681" v="4470" actId="113"/>
          <ac:spMkLst>
            <pc:docMk/>
            <pc:sldMk cId="1287014795" sldId="303"/>
            <ac:spMk id="22" creationId="{E5C7E61C-2491-48FE-AAB9-BF08D8D0B7A1}"/>
          </ac:spMkLst>
        </pc:spChg>
        <pc:spChg chg="add mod">
          <ac:chgData name="atul gathwala" userId="6943aa41cba7f947" providerId="LiveId" clId="{34AC89C0-F23A-4287-8A98-B00F554B10EA}" dt="2024-08-15T18:04:04.151" v="4472" actId="113"/>
          <ac:spMkLst>
            <pc:docMk/>
            <pc:sldMk cId="1287014795" sldId="303"/>
            <ac:spMk id="23" creationId="{1AB980D5-98EC-4758-A81D-56752B3B495B}"/>
          </ac:spMkLst>
        </pc:spChg>
        <pc:spChg chg="add mod">
          <ac:chgData name="atul gathwala" userId="6943aa41cba7f947" providerId="LiveId" clId="{34AC89C0-F23A-4287-8A98-B00F554B10EA}" dt="2024-08-16T02:09:58.769" v="4641" actId="1076"/>
          <ac:spMkLst>
            <pc:docMk/>
            <pc:sldMk cId="1287014795" sldId="303"/>
            <ac:spMk id="24" creationId="{06C30393-B428-4329-A9F3-E7F44DDAE6B1}"/>
          </ac:spMkLst>
        </pc:spChg>
        <pc:spChg chg="mod">
          <ac:chgData name="atul gathwala" userId="6943aa41cba7f947" providerId="LiveId" clId="{34AC89C0-F23A-4287-8A98-B00F554B10EA}" dt="2024-08-15T17:08:28.796" v="3679" actId="20577"/>
          <ac:spMkLst>
            <pc:docMk/>
            <pc:sldMk cId="1287014795" sldId="303"/>
            <ac:spMk id="211" creationId="{121FBE1E-17A1-B311-265C-AF898A88F192}"/>
          </ac:spMkLst>
        </pc:spChg>
        <pc:picChg chg="add mod">
          <ac:chgData name="atul gathwala" userId="6943aa41cba7f947" providerId="LiveId" clId="{34AC89C0-F23A-4287-8A98-B00F554B10EA}" dt="2024-08-15T18:03:01.674" v="4460" actId="1076"/>
          <ac:picMkLst>
            <pc:docMk/>
            <pc:sldMk cId="1287014795" sldId="303"/>
            <ac:picMk id="6" creationId="{7FF5FBBB-CAD4-45D0-96E1-35A586BFEE3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57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7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3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7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7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5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5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1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6" r:id="rId4"/>
    <p:sldLayoutId id="2147483657" r:id="rId5"/>
    <p:sldLayoutId id="2147483663" r:id="rId6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example@example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agram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ntroduction to Web Technologies - Part 1 | Web Technologies Tutorial -  YouTube">
            <a:extLst>
              <a:ext uri="{FF2B5EF4-FFF2-40B4-BE49-F238E27FC236}">
                <a16:creationId xmlns:a16="http://schemas.microsoft.com/office/drawing/2014/main" id="{5CF9322A-5BF5-0954-C4E9-27F30C255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" y="38530"/>
            <a:ext cx="9072563" cy="510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64;p24">
            <a:extLst>
              <a:ext uri="{FF2B5EF4-FFF2-40B4-BE49-F238E27FC236}">
                <a16:creationId xmlns:a16="http://schemas.microsoft.com/office/drawing/2014/main" id="{A8D06D92-8A7E-20D8-7712-7FD682F5B3D9}"/>
              </a:ext>
            </a:extLst>
          </p:cNvPr>
          <p:cNvCxnSpPr>
            <a:cxnSpLocks/>
          </p:cNvCxnSpPr>
          <p:nvPr/>
        </p:nvCxnSpPr>
        <p:spPr>
          <a:xfrm>
            <a:off x="822027" y="697401"/>
            <a:ext cx="734145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121FBE1E-17A1-B311-265C-AF898A88F192}"/>
              </a:ext>
            </a:extLst>
          </p:cNvPr>
          <p:cNvSpPr txBox="1"/>
          <p:nvPr/>
        </p:nvSpPr>
        <p:spPr>
          <a:xfrm>
            <a:off x="2011680" y="195768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" sz="2200" b="1" dirty="0">
                <a:solidFill>
                  <a:schemeClr val="bg1"/>
                </a:solidFill>
              </a:rPr>
              <a:t>Tags in Html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23FCBD-8914-40DF-A345-E4D513CCA6D9}"/>
              </a:ext>
            </a:extLst>
          </p:cNvPr>
          <p:cNvSpPr txBox="1"/>
          <p:nvPr/>
        </p:nvSpPr>
        <p:spPr>
          <a:xfrm>
            <a:off x="822027" y="879676"/>
            <a:ext cx="77316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Tags are predefined keywords which are enclosed in  Angular braces &lt;&gt;.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The task of each tag has been declared already.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90079-ED69-4E84-A60C-F621C79093D0}"/>
              </a:ext>
            </a:extLst>
          </p:cNvPr>
          <p:cNvSpPr txBox="1"/>
          <p:nvPr/>
        </p:nvSpPr>
        <p:spPr>
          <a:xfrm>
            <a:off x="822027" y="1772228"/>
            <a:ext cx="773166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Types of tags in html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1.Paired Tags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 tag which is required of both opening tag and closing tag 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Eg</a:t>
            </a:r>
            <a:r>
              <a:rPr lang="en-US" sz="2000" dirty="0">
                <a:solidFill>
                  <a:schemeClr val="bg1"/>
                </a:solidFill>
              </a:rPr>
              <a:t> - &lt;p&gt; &lt;/p&gt; , &lt;div&gt;&lt;/div&gt;.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2. Unpaired Tags</a:t>
            </a:r>
          </a:p>
          <a:p>
            <a:r>
              <a:rPr lang="en-US" sz="1800" dirty="0">
                <a:solidFill>
                  <a:schemeClr val="bg1"/>
                </a:solidFill>
              </a:rPr>
              <a:t>A tag which is not required of both opening tag and closing tag.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Eg</a:t>
            </a:r>
            <a:r>
              <a:rPr lang="en-US" sz="1800" dirty="0">
                <a:solidFill>
                  <a:schemeClr val="bg1"/>
                </a:solidFill>
              </a:rPr>
              <a:t> - &lt;</a:t>
            </a:r>
            <a:r>
              <a:rPr lang="en-US" sz="1800" dirty="0" err="1">
                <a:solidFill>
                  <a:schemeClr val="bg1"/>
                </a:solidFill>
              </a:rPr>
              <a:t>hr</a:t>
            </a:r>
            <a:r>
              <a:rPr lang="en-US" sz="1800" dirty="0">
                <a:solidFill>
                  <a:schemeClr val="bg1"/>
                </a:solidFill>
              </a:rPr>
              <a:t>&gt; , &lt;</a:t>
            </a:r>
            <a:r>
              <a:rPr lang="en-US" sz="1800" dirty="0" err="1">
                <a:solidFill>
                  <a:schemeClr val="bg1"/>
                </a:solidFill>
              </a:rPr>
              <a:t>br</a:t>
            </a:r>
            <a:r>
              <a:rPr lang="en-US" sz="1800" dirty="0">
                <a:solidFill>
                  <a:schemeClr val="bg1"/>
                </a:solidFill>
              </a:rPr>
              <a:t>&gt;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85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64;p24">
            <a:extLst>
              <a:ext uri="{FF2B5EF4-FFF2-40B4-BE49-F238E27FC236}">
                <a16:creationId xmlns:a16="http://schemas.microsoft.com/office/drawing/2014/main" id="{A8D06D92-8A7E-20D8-7712-7FD682F5B3D9}"/>
              </a:ext>
            </a:extLst>
          </p:cNvPr>
          <p:cNvCxnSpPr>
            <a:cxnSpLocks/>
          </p:cNvCxnSpPr>
          <p:nvPr/>
        </p:nvCxnSpPr>
        <p:spPr>
          <a:xfrm>
            <a:off x="822027" y="697401"/>
            <a:ext cx="734145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121FBE1E-17A1-B311-265C-AF898A88F192}"/>
              </a:ext>
            </a:extLst>
          </p:cNvPr>
          <p:cNvSpPr txBox="1"/>
          <p:nvPr/>
        </p:nvSpPr>
        <p:spPr>
          <a:xfrm>
            <a:off x="2011680" y="195768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" sz="2200" b="1" dirty="0">
                <a:solidFill>
                  <a:schemeClr val="bg1"/>
                </a:solidFill>
              </a:rPr>
              <a:t>Elements in HTML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23FCBD-8914-40DF-A345-E4D513CCA6D9}"/>
              </a:ext>
            </a:extLst>
          </p:cNvPr>
          <p:cNvSpPr txBox="1"/>
          <p:nvPr/>
        </p:nvSpPr>
        <p:spPr>
          <a:xfrm>
            <a:off x="822027" y="879676"/>
            <a:ext cx="773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An element is a combination of </a:t>
            </a:r>
            <a:r>
              <a:rPr lang="en-US" sz="1800" b="1" dirty="0">
                <a:solidFill>
                  <a:schemeClr val="bg1"/>
                </a:solidFill>
              </a:rPr>
              <a:t>opening tag +content + closing tag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90079-ED69-4E84-A60C-F621C79093D0}"/>
              </a:ext>
            </a:extLst>
          </p:cNvPr>
          <p:cNvSpPr txBox="1"/>
          <p:nvPr/>
        </p:nvSpPr>
        <p:spPr>
          <a:xfrm>
            <a:off x="757733" y="1431282"/>
            <a:ext cx="77316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We have three types of </a:t>
            </a:r>
            <a:r>
              <a:rPr lang="en-US" sz="1800" dirty="0" smtClean="0">
                <a:solidFill>
                  <a:schemeClr val="bg1"/>
                </a:solidFill>
              </a:rPr>
              <a:t>elements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Block level element - It will take the entire viewport width. It allows height and width. </a:t>
            </a:r>
            <a:r>
              <a:rPr lang="en-US" sz="1800" dirty="0" err="1">
                <a:solidFill>
                  <a:schemeClr val="bg1"/>
                </a:solidFill>
              </a:rPr>
              <a:t>Eg</a:t>
            </a:r>
            <a:r>
              <a:rPr lang="en-US" sz="1800" dirty="0">
                <a:solidFill>
                  <a:schemeClr val="bg1"/>
                </a:solidFill>
              </a:rPr>
              <a:t> - div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Inline level element - It will take the content width only. It will not allow height and width. </a:t>
            </a:r>
            <a:r>
              <a:rPr lang="en-US" sz="1800" dirty="0" err="1">
                <a:solidFill>
                  <a:schemeClr val="bg1"/>
                </a:solidFill>
              </a:rPr>
              <a:t>Eg</a:t>
            </a:r>
            <a:r>
              <a:rPr lang="en-US" sz="1800" dirty="0">
                <a:solidFill>
                  <a:schemeClr val="bg1"/>
                </a:solidFill>
              </a:rPr>
              <a:t> - span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Inline block level element -It will take the content width and it will allow the height and width. </a:t>
            </a:r>
            <a:r>
              <a:rPr lang="en-US" sz="1800" dirty="0" err="1">
                <a:solidFill>
                  <a:schemeClr val="bg1"/>
                </a:solidFill>
              </a:rPr>
              <a:t>Eg</a:t>
            </a:r>
            <a:r>
              <a:rPr lang="en-US" sz="1800" dirty="0">
                <a:solidFill>
                  <a:schemeClr val="bg1"/>
                </a:solidFill>
              </a:rPr>
              <a:t> - </a:t>
            </a:r>
            <a:r>
              <a:rPr lang="en-US" sz="1800" dirty="0" err="1">
                <a:solidFill>
                  <a:schemeClr val="bg1"/>
                </a:solidFill>
              </a:rPr>
              <a:t>img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05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64;p24">
            <a:extLst>
              <a:ext uri="{FF2B5EF4-FFF2-40B4-BE49-F238E27FC236}">
                <a16:creationId xmlns:a16="http://schemas.microsoft.com/office/drawing/2014/main" id="{A8D06D92-8A7E-20D8-7712-7FD682F5B3D9}"/>
              </a:ext>
            </a:extLst>
          </p:cNvPr>
          <p:cNvCxnSpPr>
            <a:cxnSpLocks/>
          </p:cNvCxnSpPr>
          <p:nvPr/>
        </p:nvCxnSpPr>
        <p:spPr>
          <a:xfrm>
            <a:off x="822027" y="697401"/>
            <a:ext cx="734145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121FBE1E-17A1-B311-265C-AF898A88F192}"/>
              </a:ext>
            </a:extLst>
          </p:cNvPr>
          <p:cNvSpPr txBox="1"/>
          <p:nvPr/>
        </p:nvSpPr>
        <p:spPr>
          <a:xfrm>
            <a:off x="2011680" y="195768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" sz="2200" b="1" dirty="0">
                <a:solidFill>
                  <a:schemeClr val="bg1"/>
                </a:solidFill>
              </a:rPr>
              <a:t>Attributes in HTML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23FCBD-8914-40DF-A345-E4D513CCA6D9}"/>
              </a:ext>
            </a:extLst>
          </p:cNvPr>
          <p:cNvSpPr txBox="1"/>
          <p:nvPr/>
        </p:nvSpPr>
        <p:spPr>
          <a:xfrm>
            <a:off x="822027" y="879676"/>
            <a:ext cx="77316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Attributes are special keywords which are provided in the opening tag of the element , it will provide additional information about element 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id - u</a:t>
            </a:r>
            <a:r>
              <a:rPr lang="en-US" sz="1800" dirty="0" smtClean="0">
                <a:solidFill>
                  <a:schemeClr val="bg1"/>
                </a:solidFill>
              </a:rPr>
              <a:t>niquely </a:t>
            </a:r>
            <a:r>
              <a:rPr lang="en-US" sz="1800" dirty="0">
                <a:solidFill>
                  <a:schemeClr val="bg1"/>
                </a:solidFill>
              </a:rPr>
              <a:t>identify an element. One element should have one id only</a:t>
            </a:r>
          </a:p>
          <a:p>
            <a:r>
              <a:rPr lang="en-US" sz="1800" dirty="0">
                <a:solidFill>
                  <a:schemeClr val="bg1"/>
                </a:solidFill>
              </a:rPr>
              <a:t>class - used to group similar elements. One element can have multiple classes.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style - used to give inline </a:t>
            </a:r>
            <a:r>
              <a:rPr lang="en-US" sz="1800" dirty="0" err="1">
                <a:solidFill>
                  <a:schemeClr val="bg1"/>
                </a:solidFill>
              </a:rPr>
              <a:t>css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title - used to provide the tooltip, which is the extra information to the user, once he hovers the cursor over the element</a:t>
            </a:r>
          </a:p>
        </p:txBody>
      </p:sp>
    </p:spTree>
    <p:extLst>
      <p:ext uri="{BB962C8B-B14F-4D97-AF65-F5344CB8AC3E}">
        <p14:creationId xmlns:p14="http://schemas.microsoft.com/office/powerpoint/2010/main" val="37290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64;p24">
            <a:extLst>
              <a:ext uri="{FF2B5EF4-FFF2-40B4-BE49-F238E27FC236}">
                <a16:creationId xmlns:a16="http://schemas.microsoft.com/office/drawing/2014/main" id="{A8D06D92-8A7E-20D8-7712-7FD682F5B3D9}"/>
              </a:ext>
            </a:extLst>
          </p:cNvPr>
          <p:cNvCxnSpPr>
            <a:cxnSpLocks/>
          </p:cNvCxnSpPr>
          <p:nvPr/>
        </p:nvCxnSpPr>
        <p:spPr>
          <a:xfrm>
            <a:off x="822027" y="697401"/>
            <a:ext cx="734145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121FBE1E-17A1-B311-265C-AF898A88F192}"/>
              </a:ext>
            </a:extLst>
          </p:cNvPr>
          <p:cNvSpPr txBox="1"/>
          <p:nvPr/>
        </p:nvSpPr>
        <p:spPr>
          <a:xfrm>
            <a:off x="2011680" y="195768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200" b="1" dirty="0">
                <a:solidFill>
                  <a:schemeClr val="bg1"/>
                </a:solidFill>
              </a:rPr>
              <a:t>H</a:t>
            </a:r>
            <a:r>
              <a:rPr lang="es" sz="2200" b="1" dirty="0">
                <a:solidFill>
                  <a:schemeClr val="bg1"/>
                </a:solidFill>
              </a:rPr>
              <a:t>eading Tags</a:t>
            </a:r>
            <a:endParaRPr lang="en-IN" sz="2200" b="1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0AF06D-8987-4AB2-BC7F-E872BA965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329" y="849171"/>
            <a:ext cx="3191232" cy="39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B65402-491A-4BF8-87AA-4D235D558360}"/>
              </a:ext>
            </a:extLst>
          </p:cNvPr>
          <p:cNvSpPr txBox="1"/>
          <p:nvPr/>
        </p:nvSpPr>
        <p:spPr>
          <a:xfrm>
            <a:off x="972273" y="1296365"/>
            <a:ext cx="39353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Heading tags are basically used to provide title or subtitle to the content in the webpage these all are paired tags.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We have set of heading tags from h1 to h6.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H1 is the highest in font size &amp;</a:t>
            </a:r>
          </a:p>
          <a:p>
            <a:r>
              <a:rPr lang="en-US" sz="1600" dirty="0">
                <a:solidFill>
                  <a:schemeClr val="bg1"/>
                </a:solidFill>
              </a:rPr>
              <a:t>H6 is the least in font size .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85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B65402-491A-4BF8-87AA-4D235D558360}"/>
              </a:ext>
            </a:extLst>
          </p:cNvPr>
          <p:cNvSpPr txBox="1"/>
          <p:nvPr/>
        </p:nvSpPr>
        <p:spPr>
          <a:xfrm>
            <a:off x="553837" y="535290"/>
            <a:ext cx="87157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Formatting Tags are used to display the content in different formats.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●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b </a:t>
            </a:r>
            <a:r>
              <a:rPr lang="en-US" sz="1600" dirty="0">
                <a:solidFill>
                  <a:schemeClr val="bg1"/>
                </a:solidFill>
              </a:rPr>
              <a:t>→ It will display the content in bold format.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●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→ It will display the content in Italic format.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● </a:t>
            </a:r>
            <a:r>
              <a:rPr lang="en-US" sz="1600" dirty="0">
                <a:solidFill>
                  <a:schemeClr val="bg1"/>
                </a:solidFill>
              </a:rPr>
              <a:t>u → It will provide an underline to the content.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● mark → It will highlight the content with yellow background color.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8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64;p24">
            <a:extLst>
              <a:ext uri="{FF2B5EF4-FFF2-40B4-BE49-F238E27FC236}">
                <a16:creationId xmlns:a16="http://schemas.microsoft.com/office/drawing/2014/main" id="{A8D06D92-8A7E-20D8-7712-7FD682F5B3D9}"/>
              </a:ext>
            </a:extLst>
          </p:cNvPr>
          <p:cNvCxnSpPr>
            <a:cxnSpLocks/>
          </p:cNvCxnSpPr>
          <p:nvPr/>
        </p:nvCxnSpPr>
        <p:spPr>
          <a:xfrm>
            <a:off x="822027" y="697401"/>
            <a:ext cx="734145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121FBE1E-17A1-B311-265C-AF898A88F192}"/>
              </a:ext>
            </a:extLst>
          </p:cNvPr>
          <p:cNvSpPr txBox="1"/>
          <p:nvPr/>
        </p:nvSpPr>
        <p:spPr>
          <a:xfrm>
            <a:off x="2011680" y="188625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" sz="2200" b="1" dirty="0">
                <a:solidFill>
                  <a:schemeClr val="bg1"/>
                </a:solidFill>
              </a:rPr>
              <a:t>Semantic tags</a:t>
            </a:r>
            <a:endParaRPr lang="en-IN" sz="2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ML Semantic Tags, Why is it important to use Semantic HTML? - DEV  Community">
            <a:extLst>
              <a:ext uri="{FF2B5EF4-FFF2-40B4-BE49-F238E27FC236}">
                <a16:creationId xmlns:a16="http://schemas.microsoft.com/office/drawing/2014/main" id="{D59620D9-E63B-40A2-872B-34BC4504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107" y="873386"/>
            <a:ext cx="5738019" cy="408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44BBD6-0325-42ED-8E07-7832F2E496E8}"/>
              </a:ext>
            </a:extLst>
          </p:cNvPr>
          <p:cNvSpPr txBox="1"/>
          <p:nvPr/>
        </p:nvSpPr>
        <p:spPr>
          <a:xfrm>
            <a:off x="750094" y="1328738"/>
            <a:ext cx="21359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tags itself define their purpose.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header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article&gt;</a:t>
            </a:r>
          </a:p>
          <a:p>
            <a:r>
              <a:rPr lang="en-US" dirty="0">
                <a:solidFill>
                  <a:schemeClr val="bg1"/>
                </a:solidFill>
              </a:rPr>
              <a:t>&lt;main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nav&gt;</a:t>
            </a:r>
          </a:p>
          <a:p>
            <a:r>
              <a:rPr lang="en-US" dirty="0">
                <a:solidFill>
                  <a:schemeClr val="bg1"/>
                </a:solidFill>
              </a:rPr>
              <a:t>&lt;section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aside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footer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89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64;p24">
            <a:extLst>
              <a:ext uri="{FF2B5EF4-FFF2-40B4-BE49-F238E27FC236}">
                <a16:creationId xmlns:a16="http://schemas.microsoft.com/office/drawing/2014/main" id="{A8D06D92-8A7E-20D8-7712-7FD682F5B3D9}"/>
              </a:ext>
            </a:extLst>
          </p:cNvPr>
          <p:cNvCxnSpPr>
            <a:cxnSpLocks/>
          </p:cNvCxnSpPr>
          <p:nvPr/>
        </p:nvCxnSpPr>
        <p:spPr>
          <a:xfrm>
            <a:off x="822027" y="697401"/>
            <a:ext cx="734145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121FBE1E-17A1-B311-265C-AF898A88F192}"/>
              </a:ext>
            </a:extLst>
          </p:cNvPr>
          <p:cNvSpPr txBox="1"/>
          <p:nvPr/>
        </p:nvSpPr>
        <p:spPr>
          <a:xfrm>
            <a:off x="2011680" y="195768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" sz="2200" b="1" dirty="0">
                <a:solidFill>
                  <a:schemeClr val="bg1"/>
                </a:solidFill>
              </a:rPr>
              <a:t>Lists in HTML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23FCBD-8914-40DF-A345-E4D513CCA6D9}"/>
              </a:ext>
            </a:extLst>
          </p:cNvPr>
          <p:cNvSpPr txBox="1"/>
          <p:nvPr/>
        </p:nvSpPr>
        <p:spPr>
          <a:xfrm>
            <a:off x="822027" y="879676"/>
            <a:ext cx="7731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HTML Lists allows to group the  items together. </a:t>
            </a:r>
            <a:r>
              <a:rPr lang="en-US" sz="1800" dirty="0">
                <a:solidFill>
                  <a:schemeClr val="bg1"/>
                </a:solidFill>
              </a:rPr>
              <a:t>HTML lists were classified into </a:t>
            </a:r>
            <a:r>
              <a:rPr lang="en-US" sz="1800" dirty="0" smtClean="0">
                <a:solidFill>
                  <a:schemeClr val="bg1"/>
                </a:solidFill>
              </a:rPr>
              <a:t>2 </a:t>
            </a:r>
            <a:r>
              <a:rPr lang="en-US" sz="1800" dirty="0">
                <a:solidFill>
                  <a:schemeClr val="bg1"/>
                </a:solidFill>
              </a:rPr>
              <a:t>ways.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80592-1CF7-40B3-9C40-5FC43F549D6E}"/>
              </a:ext>
            </a:extLst>
          </p:cNvPr>
          <p:cNvSpPr txBox="1"/>
          <p:nvPr/>
        </p:nvSpPr>
        <p:spPr>
          <a:xfrm>
            <a:off x="890580" y="1650202"/>
            <a:ext cx="79089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F0"/>
                </a:solidFill>
              </a:rPr>
              <a:t>Ordered list</a:t>
            </a:r>
          </a:p>
          <a:p>
            <a:r>
              <a:rPr lang="en-IN" dirty="0">
                <a:solidFill>
                  <a:schemeClr val="bg1"/>
                </a:solidFill>
              </a:rPr>
              <a:t>Group of items in a sequential format, also known as number list.</a:t>
            </a:r>
          </a:p>
          <a:p>
            <a:r>
              <a:rPr lang="en-IN" dirty="0">
                <a:solidFill>
                  <a:schemeClr val="bg1"/>
                </a:solidFill>
              </a:rPr>
              <a:t>Tags – </a:t>
            </a:r>
            <a:r>
              <a:rPr lang="en-IN" dirty="0" err="1">
                <a:solidFill>
                  <a:schemeClr val="bg1"/>
                </a:solidFill>
              </a:rPr>
              <a:t>ol</a:t>
            </a:r>
            <a:r>
              <a:rPr lang="en-IN" dirty="0">
                <a:solidFill>
                  <a:schemeClr val="bg1"/>
                </a:solidFill>
              </a:rPr>
              <a:t> , li</a:t>
            </a:r>
          </a:p>
          <a:p>
            <a:r>
              <a:rPr lang="en-IN" dirty="0">
                <a:solidFill>
                  <a:schemeClr val="bg1"/>
                </a:solidFill>
              </a:rPr>
              <a:t>Attributes – type (format of sequence – 1,a,A,I,i), start (starting position - number), reversed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762EA-C45A-4000-B47B-AB8946A6DEE9}"/>
              </a:ext>
            </a:extLst>
          </p:cNvPr>
          <p:cNvSpPr txBox="1"/>
          <p:nvPr/>
        </p:nvSpPr>
        <p:spPr>
          <a:xfrm>
            <a:off x="890581" y="2850693"/>
            <a:ext cx="633650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F0"/>
                </a:solidFill>
              </a:rPr>
              <a:t>Unordered list</a:t>
            </a:r>
          </a:p>
          <a:p>
            <a:r>
              <a:rPr lang="en-US" dirty="0">
                <a:solidFill>
                  <a:schemeClr val="bg1"/>
                </a:solidFill>
              </a:rPr>
              <a:t>Display a set of related items with special symbols, also known as bullet list</a:t>
            </a:r>
          </a:p>
          <a:p>
            <a:r>
              <a:rPr lang="en-US" dirty="0">
                <a:solidFill>
                  <a:schemeClr val="bg1"/>
                </a:solidFill>
              </a:rPr>
              <a:t>Tags – </a:t>
            </a:r>
            <a:r>
              <a:rPr lang="en-US" dirty="0" err="1">
                <a:solidFill>
                  <a:schemeClr val="bg1"/>
                </a:solidFill>
              </a:rPr>
              <a:t>ul,li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Attributes – type (format of sequence – </a:t>
            </a:r>
            <a:r>
              <a:rPr lang="en-US" dirty="0" err="1">
                <a:solidFill>
                  <a:schemeClr val="bg1"/>
                </a:solidFill>
              </a:rPr>
              <a:t>disc,square,circle,none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32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64;p24">
            <a:extLst>
              <a:ext uri="{FF2B5EF4-FFF2-40B4-BE49-F238E27FC236}">
                <a16:creationId xmlns:a16="http://schemas.microsoft.com/office/drawing/2014/main" id="{A8D06D92-8A7E-20D8-7712-7FD682F5B3D9}"/>
              </a:ext>
            </a:extLst>
          </p:cNvPr>
          <p:cNvCxnSpPr>
            <a:cxnSpLocks/>
          </p:cNvCxnSpPr>
          <p:nvPr/>
        </p:nvCxnSpPr>
        <p:spPr>
          <a:xfrm>
            <a:off x="822027" y="697401"/>
            <a:ext cx="734145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121FBE1E-17A1-B311-265C-AF898A88F192}"/>
              </a:ext>
            </a:extLst>
          </p:cNvPr>
          <p:cNvSpPr txBox="1"/>
          <p:nvPr/>
        </p:nvSpPr>
        <p:spPr>
          <a:xfrm>
            <a:off x="2011680" y="195768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Image Tag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BB0CC-5717-4771-92FA-7C8EFB7C4E35}"/>
              </a:ext>
            </a:extLst>
          </p:cNvPr>
          <p:cNvSpPr txBox="1"/>
          <p:nvPr/>
        </p:nvSpPr>
        <p:spPr>
          <a:xfrm>
            <a:off x="671514" y="949445"/>
            <a:ext cx="7872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sz="2000" b="1" dirty="0">
                <a:solidFill>
                  <a:schemeClr val="bg1"/>
                </a:solidFill>
              </a:rPr>
              <a:t>&lt;</a:t>
            </a:r>
            <a:r>
              <a:rPr lang="en-US" sz="2000" b="1" dirty="0" err="1">
                <a:solidFill>
                  <a:schemeClr val="bg1"/>
                </a:solidFill>
              </a:rPr>
              <a:t>img</a:t>
            </a:r>
            <a:r>
              <a:rPr lang="en-US" sz="2000" b="1" dirty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</a:rPr>
              <a:t>tag is used to embed an image in an HTML page.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06019-3E86-48AE-8DED-049398F386A7}"/>
              </a:ext>
            </a:extLst>
          </p:cNvPr>
          <p:cNvSpPr txBox="1"/>
          <p:nvPr/>
        </p:nvSpPr>
        <p:spPr>
          <a:xfrm>
            <a:off x="621980" y="1640679"/>
            <a:ext cx="7872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The &lt;</a:t>
            </a:r>
            <a:r>
              <a:rPr lang="en-US" sz="1500" dirty="0" err="1">
                <a:solidFill>
                  <a:schemeClr val="bg1"/>
                </a:solidFill>
              </a:rPr>
              <a:t>img</a:t>
            </a:r>
            <a:r>
              <a:rPr lang="en-US" sz="1500" dirty="0">
                <a:solidFill>
                  <a:schemeClr val="bg1"/>
                </a:solidFill>
              </a:rPr>
              <a:t>&gt; tag has two main attributes: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800" b="1" dirty="0" err="1">
                <a:solidFill>
                  <a:schemeClr val="bg1"/>
                </a:solidFill>
              </a:rPr>
              <a:t>src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500" dirty="0">
                <a:solidFill>
                  <a:schemeClr val="bg1"/>
                </a:solidFill>
              </a:rPr>
              <a:t>- Specifies the path to the image .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alt</a:t>
            </a:r>
            <a:r>
              <a:rPr lang="en-US" sz="1500" dirty="0">
                <a:solidFill>
                  <a:schemeClr val="bg1"/>
                </a:solidFill>
              </a:rPr>
              <a:t> - Specifies an alternate text for the image, if the image for some reason cannot be displayed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382BF-2BF3-4DD9-8795-3AE19748BA24}"/>
              </a:ext>
            </a:extLst>
          </p:cNvPr>
          <p:cNvSpPr txBox="1"/>
          <p:nvPr/>
        </p:nvSpPr>
        <p:spPr>
          <a:xfrm>
            <a:off x="627888" y="3263175"/>
            <a:ext cx="7342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height &amp; width  </a:t>
            </a:r>
            <a:r>
              <a:rPr lang="en-IN" sz="1600" dirty="0">
                <a:solidFill>
                  <a:schemeClr val="bg1"/>
                </a:solidFill>
              </a:rPr>
              <a:t>these attribute is used to provide height &amp; width for an image .</a:t>
            </a:r>
          </a:p>
        </p:txBody>
      </p:sp>
    </p:spTree>
    <p:extLst>
      <p:ext uri="{BB962C8B-B14F-4D97-AF65-F5344CB8AC3E}">
        <p14:creationId xmlns:p14="http://schemas.microsoft.com/office/powerpoint/2010/main" val="211797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64;p24">
            <a:extLst>
              <a:ext uri="{FF2B5EF4-FFF2-40B4-BE49-F238E27FC236}">
                <a16:creationId xmlns:a16="http://schemas.microsoft.com/office/drawing/2014/main" id="{A8D06D92-8A7E-20D8-7712-7FD682F5B3D9}"/>
              </a:ext>
            </a:extLst>
          </p:cNvPr>
          <p:cNvCxnSpPr>
            <a:cxnSpLocks/>
          </p:cNvCxnSpPr>
          <p:nvPr/>
        </p:nvCxnSpPr>
        <p:spPr>
          <a:xfrm>
            <a:off x="822027" y="697401"/>
            <a:ext cx="734145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121FBE1E-17A1-B311-265C-AF898A88F192}"/>
              </a:ext>
            </a:extLst>
          </p:cNvPr>
          <p:cNvSpPr txBox="1"/>
          <p:nvPr/>
        </p:nvSpPr>
        <p:spPr>
          <a:xfrm>
            <a:off x="2011680" y="195768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" sz="2200" b="1" dirty="0">
                <a:solidFill>
                  <a:schemeClr val="bg1"/>
                </a:solidFill>
              </a:rPr>
              <a:t>Anchor tag and hyperLink 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BB0CC-5717-4771-92FA-7C8EFB7C4E35}"/>
              </a:ext>
            </a:extLst>
          </p:cNvPr>
          <p:cNvSpPr txBox="1"/>
          <p:nvPr/>
        </p:nvSpPr>
        <p:spPr>
          <a:xfrm>
            <a:off x="621506" y="1085846"/>
            <a:ext cx="78724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Anchor tag </a:t>
            </a:r>
            <a:r>
              <a:rPr lang="en-US" dirty="0">
                <a:solidFill>
                  <a:schemeClr val="bg1"/>
                </a:solidFill>
              </a:rPr>
              <a:t>helps us to navigate from one web page to another webpage , and within the same page also . By using anchor tags, we can create hyperlinks in a webpage 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56235-C690-4CC4-B23E-64CD35DEE3FA}"/>
              </a:ext>
            </a:extLst>
          </p:cNvPr>
          <p:cNvSpPr txBox="1"/>
          <p:nvPr/>
        </p:nvSpPr>
        <p:spPr>
          <a:xfrm>
            <a:off x="571989" y="2807498"/>
            <a:ext cx="812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800" b="1" dirty="0">
                <a:solidFill>
                  <a:schemeClr val="bg1"/>
                </a:solidFill>
              </a:rPr>
              <a:t>Hyperlink</a:t>
            </a:r>
            <a:r>
              <a:rPr lang="en-US" dirty="0">
                <a:solidFill>
                  <a:schemeClr val="bg1"/>
                </a:solidFill>
              </a:rPr>
              <a:t> is a clickable link in a digital document or webpage that takes you to another location.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3A7A-F37C-45BD-A95A-D797A1B79EC7}"/>
              </a:ext>
            </a:extLst>
          </p:cNvPr>
          <p:cNvSpPr txBox="1"/>
          <p:nvPr/>
        </p:nvSpPr>
        <p:spPr>
          <a:xfrm>
            <a:off x="621506" y="3561880"/>
            <a:ext cx="4736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 </a:t>
            </a:r>
            <a:r>
              <a:rPr lang="en-US" sz="1600" b="1" dirty="0">
                <a:solidFill>
                  <a:srgbClr val="00B0F0"/>
                </a:solidFill>
              </a:rPr>
              <a:t>unvisited</a:t>
            </a:r>
            <a:r>
              <a:rPr lang="en-US" dirty="0">
                <a:solidFill>
                  <a:schemeClr val="bg1"/>
                </a:solidFill>
              </a:rPr>
              <a:t> link is underlined and blue.</a:t>
            </a:r>
          </a:p>
          <a:p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sz="1600" b="1" dirty="0">
                <a:solidFill>
                  <a:srgbClr val="7030A0"/>
                </a:solidFill>
              </a:rPr>
              <a:t>visited</a:t>
            </a:r>
            <a:r>
              <a:rPr lang="en-US" dirty="0">
                <a:solidFill>
                  <a:schemeClr val="bg1"/>
                </a:solidFill>
              </a:rPr>
              <a:t> link is underlined and purple.</a:t>
            </a:r>
          </a:p>
          <a:p>
            <a:r>
              <a:rPr lang="en-US" dirty="0">
                <a:solidFill>
                  <a:schemeClr val="bg1"/>
                </a:solidFill>
              </a:rPr>
              <a:t>An </a:t>
            </a:r>
            <a:r>
              <a:rPr lang="en-US" sz="1600" b="1" dirty="0">
                <a:solidFill>
                  <a:srgbClr val="FF0000"/>
                </a:solidFill>
              </a:rPr>
              <a:t>active</a:t>
            </a:r>
            <a:r>
              <a:rPr lang="en-US" dirty="0">
                <a:solidFill>
                  <a:schemeClr val="bg1"/>
                </a:solidFill>
              </a:rPr>
              <a:t> link is underlined and red.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D019C-98BC-4179-81AA-E0C051C25639}"/>
              </a:ext>
            </a:extLst>
          </p:cNvPr>
          <p:cNvSpPr txBox="1"/>
          <p:nvPr/>
        </p:nvSpPr>
        <p:spPr>
          <a:xfrm>
            <a:off x="629142" y="1971675"/>
            <a:ext cx="720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Whatever content you place inside an anchor (&lt;a&gt;) tag becomes a clickable hyperlink. This content can be text, images, or even other HTML elements.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35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64;p24">
            <a:extLst>
              <a:ext uri="{FF2B5EF4-FFF2-40B4-BE49-F238E27FC236}">
                <a16:creationId xmlns:a16="http://schemas.microsoft.com/office/drawing/2014/main" id="{A8D06D92-8A7E-20D8-7712-7FD682F5B3D9}"/>
              </a:ext>
            </a:extLst>
          </p:cNvPr>
          <p:cNvCxnSpPr>
            <a:cxnSpLocks/>
          </p:cNvCxnSpPr>
          <p:nvPr/>
        </p:nvCxnSpPr>
        <p:spPr>
          <a:xfrm>
            <a:off x="822027" y="697401"/>
            <a:ext cx="734145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121FBE1E-17A1-B311-265C-AF898A88F192}"/>
              </a:ext>
            </a:extLst>
          </p:cNvPr>
          <p:cNvSpPr txBox="1"/>
          <p:nvPr/>
        </p:nvSpPr>
        <p:spPr>
          <a:xfrm>
            <a:off x="2011680" y="195768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" sz="2200" b="1" dirty="0">
                <a:solidFill>
                  <a:schemeClr val="bg1"/>
                </a:solidFill>
              </a:rPr>
              <a:t>Attributes of Anchor tag 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BB0CC-5717-4771-92FA-7C8EFB7C4E35}"/>
              </a:ext>
            </a:extLst>
          </p:cNvPr>
          <p:cNvSpPr txBox="1"/>
          <p:nvPr/>
        </p:nvSpPr>
        <p:spPr>
          <a:xfrm>
            <a:off x="671514" y="1028693"/>
            <a:ext cx="7872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solidFill>
                  <a:schemeClr val="bg1"/>
                </a:solidFill>
              </a:rPr>
              <a:t>href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Hyperlink </a:t>
            </a:r>
            <a:r>
              <a:rPr lang="en-US" dirty="0" err="1">
                <a:solidFill>
                  <a:schemeClr val="bg1"/>
                </a:solidFill>
              </a:rPr>
              <a:t>refrence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Values (path , #  , “ ” ,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mailto:example@example.com</a:t>
            </a:r>
            <a:r>
              <a:rPr lang="en-US" dirty="0">
                <a:solidFill>
                  <a:schemeClr val="bg1"/>
                </a:solidFill>
              </a:rPr>
              <a:t> , tel:9897XXXXX)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C688BF-96A9-4E0E-A383-75CDE7EFF178}"/>
              </a:ext>
            </a:extLst>
          </p:cNvPr>
          <p:cNvSpPr txBox="1"/>
          <p:nvPr/>
        </p:nvSpPr>
        <p:spPr>
          <a:xfrm>
            <a:off x="671514" y="2016887"/>
            <a:ext cx="7872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Target</a:t>
            </a:r>
            <a:r>
              <a:rPr lang="en-US" dirty="0">
                <a:solidFill>
                  <a:schemeClr val="bg1"/>
                </a:solidFill>
              </a:rPr>
              <a:t> The target attribute in an anchor (&lt;a&gt;) tag specifies where to open the linked document or webpage when the hyperlink is clicked. </a:t>
            </a:r>
          </a:p>
          <a:p>
            <a:r>
              <a:rPr lang="en-US" dirty="0">
                <a:solidFill>
                  <a:schemeClr val="bg1"/>
                </a:solidFill>
              </a:rPr>
              <a:t>Values (_blank , _self )</a:t>
            </a:r>
          </a:p>
        </p:txBody>
      </p:sp>
    </p:spTree>
    <p:extLst>
      <p:ext uri="{BB962C8B-B14F-4D97-AF65-F5344CB8AC3E}">
        <p14:creationId xmlns:p14="http://schemas.microsoft.com/office/powerpoint/2010/main" val="204449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icture 207">
            <a:extLst>
              <a:ext uri="{FF2B5EF4-FFF2-40B4-BE49-F238E27FC236}">
                <a16:creationId xmlns:a16="http://schemas.microsoft.com/office/drawing/2014/main" id="{9089F2DF-98B7-E622-525A-758578364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35" y="1300924"/>
            <a:ext cx="5686425" cy="3114675"/>
          </a:xfrm>
          <a:prstGeom prst="rect">
            <a:avLst/>
          </a:prstGeom>
        </p:spPr>
      </p:pic>
      <p:cxnSp>
        <p:nvCxnSpPr>
          <p:cNvPr id="209" name="Google Shape;264;p24">
            <a:extLst>
              <a:ext uri="{FF2B5EF4-FFF2-40B4-BE49-F238E27FC236}">
                <a16:creationId xmlns:a16="http://schemas.microsoft.com/office/drawing/2014/main" id="{A8D06D92-8A7E-20D8-7712-7FD682F5B3D9}"/>
              </a:ext>
            </a:extLst>
          </p:cNvPr>
          <p:cNvCxnSpPr>
            <a:cxnSpLocks/>
          </p:cNvCxnSpPr>
          <p:nvPr/>
        </p:nvCxnSpPr>
        <p:spPr>
          <a:xfrm>
            <a:off x="822027" y="1376065"/>
            <a:ext cx="734145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121FBE1E-17A1-B311-265C-AF898A88F192}"/>
              </a:ext>
            </a:extLst>
          </p:cNvPr>
          <p:cNvSpPr txBox="1"/>
          <p:nvPr/>
        </p:nvSpPr>
        <p:spPr>
          <a:xfrm>
            <a:off x="2011680" y="84585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" sz="2000" b="1" dirty="0">
                <a:solidFill>
                  <a:schemeClr val="bg1">
                    <a:lumMod val="75000"/>
                  </a:schemeClr>
                </a:solidFill>
              </a:rPr>
              <a:t>How Web Works</a:t>
            </a:r>
            <a:endParaRPr lang="en-IN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09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64;p24">
            <a:extLst>
              <a:ext uri="{FF2B5EF4-FFF2-40B4-BE49-F238E27FC236}">
                <a16:creationId xmlns:a16="http://schemas.microsoft.com/office/drawing/2014/main" id="{A8D06D92-8A7E-20D8-7712-7FD682F5B3D9}"/>
              </a:ext>
            </a:extLst>
          </p:cNvPr>
          <p:cNvCxnSpPr>
            <a:cxnSpLocks/>
          </p:cNvCxnSpPr>
          <p:nvPr/>
        </p:nvCxnSpPr>
        <p:spPr>
          <a:xfrm>
            <a:off x="822027" y="697401"/>
            <a:ext cx="734145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121FBE1E-17A1-B311-265C-AF898A88F192}"/>
              </a:ext>
            </a:extLst>
          </p:cNvPr>
          <p:cNvSpPr txBox="1"/>
          <p:nvPr/>
        </p:nvSpPr>
        <p:spPr>
          <a:xfrm>
            <a:off x="2011680" y="195768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" sz="2200" b="1" dirty="0">
                <a:solidFill>
                  <a:schemeClr val="bg1"/>
                </a:solidFill>
              </a:rPr>
              <a:t>Tables in HTML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23FCBD-8914-40DF-A345-E4D513CCA6D9}"/>
              </a:ext>
            </a:extLst>
          </p:cNvPr>
          <p:cNvSpPr txBox="1"/>
          <p:nvPr/>
        </p:nvSpPr>
        <p:spPr>
          <a:xfrm>
            <a:off x="822027" y="879676"/>
            <a:ext cx="7731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HTML Tables allow us to store the data in the form of rows and columns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80592-1CF7-40B3-9C40-5FC43F549D6E}"/>
              </a:ext>
            </a:extLst>
          </p:cNvPr>
          <p:cNvSpPr txBox="1"/>
          <p:nvPr/>
        </p:nvSpPr>
        <p:spPr>
          <a:xfrm>
            <a:off x="890580" y="1400504"/>
            <a:ext cx="79089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F0"/>
                </a:solidFill>
              </a:rPr>
              <a:t>Tags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table - table creation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/>
                </a:solidFill>
              </a:rPr>
              <a:t>th</a:t>
            </a:r>
            <a:r>
              <a:rPr lang="en-IN" dirty="0">
                <a:solidFill>
                  <a:schemeClr val="bg1"/>
                </a:solidFill>
              </a:rPr>
              <a:t> – table heading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tr – table 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td – table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/>
                </a:solidFill>
              </a:rPr>
              <a:t>thead</a:t>
            </a:r>
            <a:r>
              <a:rPr lang="en-IN" dirty="0">
                <a:solidFill>
                  <a:schemeClr val="bg1"/>
                </a:solidFill>
              </a:rPr>
              <a:t> – combine all header cell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/>
                </a:solidFill>
              </a:rPr>
              <a:t>tbody</a:t>
            </a:r>
            <a:r>
              <a:rPr lang="en-IN" dirty="0">
                <a:solidFill>
                  <a:schemeClr val="bg1"/>
                </a:solidFill>
              </a:rPr>
              <a:t> - combine all body cell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/>
                </a:solidFill>
              </a:rPr>
              <a:t>tfoot</a:t>
            </a:r>
            <a:r>
              <a:rPr lang="en-IN" dirty="0">
                <a:solidFill>
                  <a:schemeClr val="bg1"/>
                </a:solidFill>
              </a:rPr>
              <a:t> - combine all footer cell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caption – title to your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03FF7-8D7A-42C8-9087-A727ADA5B9F5}"/>
              </a:ext>
            </a:extLst>
          </p:cNvPr>
          <p:cNvSpPr txBox="1"/>
          <p:nvPr/>
        </p:nvSpPr>
        <p:spPr>
          <a:xfrm>
            <a:off x="890580" y="3585926"/>
            <a:ext cx="63365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F0"/>
                </a:solidFill>
              </a:rPr>
              <a:t>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border – to get border to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/>
                </a:solidFill>
              </a:rPr>
              <a:t>cellspacing</a:t>
            </a:r>
            <a:r>
              <a:rPr lang="en-IN" dirty="0">
                <a:solidFill>
                  <a:schemeClr val="bg1"/>
                </a:solidFill>
              </a:rPr>
              <a:t> – space between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cellpadding – space between content and border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/>
                </a:solidFill>
              </a:rPr>
              <a:t>rowspan</a:t>
            </a:r>
            <a:r>
              <a:rPr lang="en-IN" dirty="0">
                <a:solidFill>
                  <a:schemeClr val="bg1"/>
                </a:solidFill>
              </a:rPr>
              <a:t> – merge cells over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/>
                </a:solidFill>
              </a:rPr>
              <a:t>colspan</a:t>
            </a:r>
            <a:r>
              <a:rPr lang="en-IN" dirty="0">
                <a:solidFill>
                  <a:schemeClr val="bg1"/>
                </a:solidFill>
              </a:rPr>
              <a:t> – merge cells over columns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17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64;p24">
            <a:extLst>
              <a:ext uri="{FF2B5EF4-FFF2-40B4-BE49-F238E27FC236}">
                <a16:creationId xmlns:a16="http://schemas.microsoft.com/office/drawing/2014/main" id="{A8D06D92-8A7E-20D8-7712-7FD682F5B3D9}"/>
              </a:ext>
            </a:extLst>
          </p:cNvPr>
          <p:cNvCxnSpPr>
            <a:cxnSpLocks/>
          </p:cNvCxnSpPr>
          <p:nvPr/>
        </p:nvCxnSpPr>
        <p:spPr>
          <a:xfrm>
            <a:off x="822027" y="633103"/>
            <a:ext cx="734145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121FBE1E-17A1-B311-265C-AF898A88F192}"/>
              </a:ext>
            </a:extLst>
          </p:cNvPr>
          <p:cNvSpPr txBox="1"/>
          <p:nvPr/>
        </p:nvSpPr>
        <p:spPr>
          <a:xfrm>
            <a:off x="1904523" y="15291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" sz="2000" b="1" dirty="0">
                <a:solidFill>
                  <a:schemeClr val="bg1">
                    <a:lumMod val="75000"/>
                  </a:schemeClr>
                </a:solidFill>
              </a:rPr>
              <a:t>Audio tag </a:t>
            </a:r>
            <a:endParaRPr lang="en-IN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940CDF-32EE-47C5-8FE1-073C0E76C806}"/>
              </a:ext>
            </a:extLst>
          </p:cNvPr>
          <p:cNvSpPr txBox="1"/>
          <p:nvPr/>
        </p:nvSpPr>
        <p:spPr>
          <a:xfrm>
            <a:off x="914401" y="792949"/>
            <a:ext cx="74866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sz="1600" b="1" dirty="0">
                <a:solidFill>
                  <a:srgbClr val="00B0F0"/>
                </a:solidFill>
              </a:rPr>
              <a:t>&lt;audio&gt; </a:t>
            </a:r>
            <a:r>
              <a:rPr lang="en-US" dirty="0">
                <a:solidFill>
                  <a:schemeClr val="bg1"/>
                </a:solidFill>
              </a:rPr>
              <a:t>tag is used to embed </a:t>
            </a:r>
            <a:r>
              <a:rPr lang="en-US" b="1" dirty="0">
                <a:solidFill>
                  <a:schemeClr val="bg1"/>
                </a:solidFill>
              </a:rPr>
              <a:t>audio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content in a document, such as a movie clip or other </a:t>
            </a:r>
            <a:r>
              <a:rPr lang="en-US" b="1" dirty="0">
                <a:solidFill>
                  <a:schemeClr val="bg1"/>
                </a:solidFill>
              </a:rPr>
              <a:t>audio</a:t>
            </a:r>
            <a:r>
              <a:rPr lang="en-US" dirty="0">
                <a:solidFill>
                  <a:schemeClr val="bg1"/>
                </a:solidFill>
              </a:rPr>
              <a:t> streams 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64F6CC-F22F-44B1-B098-793D0ADC895D}"/>
              </a:ext>
            </a:extLst>
          </p:cNvPr>
          <p:cNvSpPr txBox="1"/>
          <p:nvPr/>
        </p:nvSpPr>
        <p:spPr>
          <a:xfrm>
            <a:off x="978689" y="148202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Attributes :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9202D-F0D3-486D-BD5C-BFFE37690E66}"/>
              </a:ext>
            </a:extLst>
          </p:cNvPr>
          <p:cNvSpPr txBox="1"/>
          <p:nvPr/>
        </p:nvSpPr>
        <p:spPr>
          <a:xfrm>
            <a:off x="964403" y="1841596"/>
            <a:ext cx="4545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B0F0"/>
                </a:solidFill>
              </a:rPr>
              <a:t>Src</a:t>
            </a:r>
            <a:r>
              <a:rPr lang="en-US" sz="1400" dirty="0">
                <a:solidFill>
                  <a:schemeClr val="bg1"/>
                </a:solidFill>
              </a:rPr>
              <a:t> - Specifies the URL of the </a:t>
            </a:r>
            <a:r>
              <a:rPr lang="en-US" b="1" dirty="0">
                <a:solidFill>
                  <a:schemeClr val="bg1"/>
                </a:solidFill>
              </a:rPr>
              <a:t>audio</a:t>
            </a:r>
            <a:r>
              <a:rPr lang="en-US" sz="1400" dirty="0">
                <a:solidFill>
                  <a:schemeClr val="bg1"/>
                </a:solidFill>
              </a:rPr>
              <a:t> file .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E9DEFF-A4AA-4109-833A-DE7CEE1F3AE1}"/>
              </a:ext>
            </a:extLst>
          </p:cNvPr>
          <p:cNvSpPr txBox="1"/>
          <p:nvPr/>
        </p:nvSpPr>
        <p:spPr>
          <a:xfrm>
            <a:off x="952492" y="2258316"/>
            <a:ext cx="763429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controls</a:t>
            </a:r>
            <a:r>
              <a:rPr lang="en-US" sz="1400" dirty="0">
                <a:solidFill>
                  <a:schemeClr val="bg1"/>
                </a:solidFill>
              </a:rPr>
              <a:t>- 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Specifies that </a:t>
            </a:r>
            <a:r>
              <a:rPr lang="en-US" b="1" dirty="0">
                <a:solidFill>
                  <a:schemeClr val="bg1"/>
                </a:solidFill>
              </a:rPr>
              <a:t>audio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controls should be displayed (such as a play/pause button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etc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).</a:t>
            </a:r>
            <a:r>
              <a:rPr lang="en-US" sz="1400" dirty="0">
                <a:solidFill>
                  <a:schemeClr val="bg1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51321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64;p24">
            <a:extLst>
              <a:ext uri="{FF2B5EF4-FFF2-40B4-BE49-F238E27FC236}">
                <a16:creationId xmlns:a16="http://schemas.microsoft.com/office/drawing/2014/main" id="{A8D06D92-8A7E-20D8-7712-7FD682F5B3D9}"/>
              </a:ext>
            </a:extLst>
          </p:cNvPr>
          <p:cNvCxnSpPr>
            <a:cxnSpLocks/>
          </p:cNvCxnSpPr>
          <p:nvPr/>
        </p:nvCxnSpPr>
        <p:spPr>
          <a:xfrm>
            <a:off x="822027" y="633103"/>
            <a:ext cx="734145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121FBE1E-17A1-B311-265C-AF898A88F192}"/>
              </a:ext>
            </a:extLst>
          </p:cNvPr>
          <p:cNvSpPr txBox="1"/>
          <p:nvPr/>
        </p:nvSpPr>
        <p:spPr>
          <a:xfrm>
            <a:off x="1904523" y="15291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" sz="2000" b="1" dirty="0">
                <a:solidFill>
                  <a:schemeClr val="bg1">
                    <a:lumMod val="75000"/>
                  </a:schemeClr>
                </a:solidFill>
              </a:rPr>
              <a:t>Video tag </a:t>
            </a:r>
            <a:endParaRPr lang="en-IN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940CDF-32EE-47C5-8FE1-073C0E76C806}"/>
              </a:ext>
            </a:extLst>
          </p:cNvPr>
          <p:cNvSpPr txBox="1"/>
          <p:nvPr/>
        </p:nvSpPr>
        <p:spPr>
          <a:xfrm>
            <a:off x="914401" y="792949"/>
            <a:ext cx="74866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sz="1600" b="1" dirty="0">
                <a:solidFill>
                  <a:srgbClr val="00B0F0"/>
                </a:solidFill>
              </a:rPr>
              <a:t>&lt;video&gt; </a:t>
            </a:r>
            <a:r>
              <a:rPr lang="en-US" dirty="0">
                <a:solidFill>
                  <a:schemeClr val="bg1"/>
                </a:solidFill>
              </a:rPr>
              <a:t>tag is used to embed video content in a document, such as a movie clip or other video streams 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64F6CC-F22F-44B1-B098-793D0ADC895D}"/>
              </a:ext>
            </a:extLst>
          </p:cNvPr>
          <p:cNvSpPr txBox="1"/>
          <p:nvPr/>
        </p:nvSpPr>
        <p:spPr>
          <a:xfrm>
            <a:off x="978689" y="148202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Attributes :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9202D-F0D3-486D-BD5C-BFFE37690E66}"/>
              </a:ext>
            </a:extLst>
          </p:cNvPr>
          <p:cNvSpPr txBox="1"/>
          <p:nvPr/>
        </p:nvSpPr>
        <p:spPr>
          <a:xfrm>
            <a:off x="964403" y="1748725"/>
            <a:ext cx="4545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B0F0"/>
                </a:solidFill>
              </a:rPr>
              <a:t>Src</a:t>
            </a:r>
            <a:r>
              <a:rPr lang="en-US" sz="1400" dirty="0">
                <a:solidFill>
                  <a:schemeClr val="bg1"/>
                </a:solidFill>
              </a:rPr>
              <a:t> - Specifies the URL of the video file .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E9DEFF-A4AA-4109-833A-DE7CEE1F3AE1}"/>
              </a:ext>
            </a:extLst>
          </p:cNvPr>
          <p:cNvSpPr txBox="1"/>
          <p:nvPr/>
        </p:nvSpPr>
        <p:spPr>
          <a:xfrm>
            <a:off x="964403" y="2191579"/>
            <a:ext cx="763429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controls</a:t>
            </a:r>
            <a:r>
              <a:rPr lang="en-US" sz="1400" dirty="0">
                <a:solidFill>
                  <a:schemeClr val="bg1"/>
                </a:solidFill>
              </a:rPr>
              <a:t>- 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Specifies that video controls should be displayed (such as a play/pause button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etc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).</a:t>
            </a:r>
            <a:r>
              <a:rPr lang="en-US" sz="1400" dirty="0">
                <a:solidFill>
                  <a:schemeClr val="bg1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75568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64;p24">
            <a:extLst>
              <a:ext uri="{FF2B5EF4-FFF2-40B4-BE49-F238E27FC236}">
                <a16:creationId xmlns:a16="http://schemas.microsoft.com/office/drawing/2014/main" id="{A8D06D92-8A7E-20D8-7712-7FD682F5B3D9}"/>
              </a:ext>
            </a:extLst>
          </p:cNvPr>
          <p:cNvCxnSpPr>
            <a:cxnSpLocks/>
          </p:cNvCxnSpPr>
          <p:nvPr/>
        </p:nvCxnSpPr>
        <p:spPr>
          <a:xfrm>
            <a:off x="822027" y="1383205"/>
            <a:ext cx="734145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121FBE1E-17A1-B311-265C-AF898A88F192}"/>
              </a:ext>
            </a:extLst>
          </p:cNvPr>
          <p:cNvSpPr txBox="1"/>
          <p:nvPr/>
        </p:nvSpPr>
        <p:spPr>
          <a:xfrm>
            <a:off x="1904523" y="81014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" sz="2000" b="1" dirty="0">
                <a:solidFill>
                  <a:schemeClr val="bg1">
                    <a:lumMod val="75000"/>
                  </a:schemeClr>
                </a:solidFill>
              </a:rPr>
              <a:t>What is Form ?</a:t>
            </a:r>
            <a:endParaRPr lang="en-IN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A628F-F357-3DE1-7B8F-E715A3F09090}"/>
              </a:ext>
            </a:extLst>
          </p:cNvPr>
          <p:cNvSpPr txBox="1"/>
          <p:nvPr/>
        </p:nvSpPr>
        <p:spPr>
          <a:xfrm>
            <a:off x="1035844" y="2057404"/>
            <a:ext cx="6707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"HTML forms are used to collect input or data from users and send it to a server for further processing."</a:t>
            </a:r>
            <a:endParaRPr lang="en-IN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67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64;p24">
            <a:extLst>
              <a:ext uri="{FF2B5EF4-FFF2-40B4-BE49-F238E27FC236}">
                <a16:creationId xmlns:a16="http://schemas.microsoft.com/office/drawing/2014/main" id="{A8D06D92-8A7E-20D8-7712-7FD682F5B3D9}"/>
              </a:ext>
            </a:extLst>
          </p:cNvPr>
          <p:cNvCxnSpPr>
            <a:cxnSpLocks/>
          </p:cNvCxnSpPr>
          <p:nvPr/>
        </p:nvCxnSpPr>
        <p:spPr>
          <a:xfrm>
            <a:off x="822027" y="754551"/>
            <a:ext cx="734145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121FBE1E-17A1-B311-265C-AF898A88F192}"/>
              </a:ext>
            </a:extLst>
          </p:cNvPr>
          <p:cNvSpPr txBox="1"/>
          <p:nvPr/>
        </p:nvSpPr>
        <p:spPr>
          <a:xfrm>
            <a:off x="1904523" y="15291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" sz="2000" b="1" dirty="0">
                <a:solidFill>
                  <a:schemeClr val="bg1">
                    <a:lumMod val="75000"/>
                  </a:schemeClr>
                </a:solidFill>
              </a:rPr>
              <a:t>What are Form Elements ?</a:t>
            </a:r>
            <a:endParaRPr lang="en-IN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E9F811-C222-646C-242B-D67430720D26}"/>
              </a:ext>
            </a:extLst>
          </p:cNvPr>
          <p:cNvSpPr txBox="1"/>
          <p:nvPr/>
        </p:nvSpPr>
        <p:spPr>
          <a:xfrm>
            <a:off x="928689" y="778663"/>
            <a:ext cx="687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Form elements are the components within an HTML form that allow users to enter and submit data.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D0E45-F6D5-4B86-912E-8C81284496D7}"/>
              </a:ext>
            </a:extLst>
          </p:cNvPr>
          <p:cNvSpPr txBox="1"/>
          <p:nvPr/>
        </p:nvSpPr>
        <p:spPr>
          <a:xfrm>
            <a:off x="928689" y="1700211"/>
            <a:ext cx="6872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&lt;input&gt;</a:t>
            </a:r>
            <a:r>
              <a:rPr lang="en-IN" sz="1600" b="1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tag is used to create a field where users can enter data, like text, numbers, or passwords, on a web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0073B-9111-4C42-AE8E-A97AF9411A98}"/>
              </a:ext>
            </a:extLst>
          </p:cNvPr>
          <p:cNvSpPr txBox="1"/>
          <p:nvPr/>
        </p:nvSpPr>
        <p:spPr>
          <a:xfrm>
            <a:off x="938212" y="2381245"/>
            <a:ext cx="6872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&lt;label&gt;</a:t>
            </a:r>
            <a:r>
              <a:rPr lang="en-IN" sz="1600" b="1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tag in HTML is used to define a caption or name for an input element  It helps users to understand what information they should enter.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AA942-FA3E-46DD-BFCF-E65C92C8FC3B}"/>
              </a:ext>
            </a:extLst>
          </p:cNvPr>
          <p:cNvSpPr txBox="1"/>
          <p:nvPr/>
        </p:nvSpPr>
        <p:spPr>
          <a:xfrm>
            <a:off x="954879" y="3090863"/>
            <a:ext cx="6872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&lt;Select&gt;</a:t>
            </a:r>
            <a:r>
              <a:rPr lang="en-IN" sz="1600" b="1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tag in HTML is used to create a dropdown menu where users can choose one or more options from a list.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BACD0-BC8E-4117-81A4-F4E728319B6A}"/>
              </a:ext>
            </a:extLst>
          </p:cNvPr>
          <p:cNvSpPr txBox="1"/>
          <p:nvPr/>
        </p:nvSpPr>
        <p:spPr>
          <a:xfrm>
            <a:off x="950113" y="3800485"/>
            <a:ext cx="6872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&lt;</a:t>
            </a:r>
            <a:r>
              <a:rPr lang="en-US" sz="1600" b="1" dirty="0" err="1">
                <a:solidFill>
                  <a:srgbClr val="00B0F0"/>
                </a:solidFill>
              </a:rPr>
              <a:t>textarea</a:t>
            </a:r>
            <a:r>
              <a:rPr lang="en-US" sz="1600" b="1" dirty="0">
                <a:solidFill>
                  <a:schemeClr val="bg1"/>
                </a:solidFill>
              </a:rPr>
              <a:t>&gt;</a:t>
            </a:r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tag in HTML is used to create a large text box where users can enter multiple lines of text, like for writing a comment or message.</a:t>
            </a:r>
          </a:p>
        </p:txBody>
      </p:sp>
    </p:spTree>
    <p:extLst>
      <p:ext uri="{BB962C8B-B14F-4D97-AF65-F5344CB8AC3E}">
        <p14:creationId xmlns:p14="http://schemas.microsoft.com/office/powerpoint/2010/main" val="326297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64;p24">
            <a:extLst>
              <a:ext uri="{FF2B5EF4-FFF2-40B4-BE49-F238E27FC236}">
                <a16:creationId xmlns:a16="http://schemas.microsoft.com/office/drawing/2014/main" id="{A8D06D92-8A7E-20D8-7712-7FD682F5B3D9}"/>
              </a:ext>
            </a:extLst>
          </p:cNvPr>
          <p:cNvCxnSpPr>
            <a:cxnSpLocks/>
          </p:cNvCxnSpPr>
          <p:nvPr/>
        </p:nvCxnSpPr>
        <p:spPr>
          <a:xfrm>
            <a:off x="822027" y="754551"/>
            <a:ext cx="734145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121FBE1E-17A1-B311-265C-AF898A88F192}"/>
              </a:ext>
            </a:extLst>
          </p:cNvPr>
          <p:cNvSpPr txBox="1"/>
          <p:nvPr/>
        </p:nvSpPr>
        <p:spPr>
          <a:xfrm>
            <a:off x="1904523" y="15291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" sz="2000" b="1" dirty="0">
                <a:solidFill>
                  <a:schemeClr val="bg1">
                    <a:lumMod val="75000"/>
                  </a:schemeClr>
                </a:solidFill>
              </a:rPr>
              <a:t>What are Form Elements ?</a:t>
            </a:r>
            <a:endParaRPr lang="en-IN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D0E45-F6D5-4B86-912E-8C81284496D7}"/>
              </a:ext>
            </a:extLst>
          </p:cNvPr>
          <p:cNvSpPr txBox="1"/>
          <p:nvPr/>
        </p:nvSpPr>
        <p:spPr>
          <a:xfrm>
            <a:off x="928689" y="892958"/>
            <a:ext cx="6872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&lt;button&gt;</a:t>
            </a:r>
            <a:r>
              <a:rPr lang="en-IN" sz="1600" b="1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tag in HTML creates a clickable button on a web page. When clicked, it can perform actions like submitting a form or triggering a script.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0073B-9111-4C42-AE8E-A97AF9411A98}"/>
              </a:ext>
            </a:extLst>
          </p:cNvPr>
          <p:cNvSpPr txBox="1"/>
          <p:nvPr/>
        </p:nvSpPr>
        <p:spPr>
          <a:xfrm>
            <a:off x="902494" y="1552560"/>
            <a:ext cx="6872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&lt;</a:t>
            </a:r>
            <a:r>
              <a:rPr lang="en-US" sz="1600" b="1" dirty="0" err="1">
                <a:solidFill>
                  <a:srgbClr val="00B0F0"/>
                </a:solidFill>
              </a:rPr>
              <a:t>fieldset</a:t>
            </a:r>
            <a:r>
              <a:rPr lang="en-US" sz="1600" b="1" dirty="0">
                <a:solidFill>
                  <a:srgbClr val="00B0F0"/>
                </a:solidFill>
              </a:rPr>
              <a:t>&gt;</a:t>
            </a:r>
            <a:r>
              <a:rPr lang="en-IN" sz="1600" b="1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tag in HTML is used to group related elements, like input fields, within a form. It helps organize the form and often includes a caption using the &lt;legend&gt; tag.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AA942-FA3E-46DD-BFCF-E65C92C8FC3B}"/>
              </a:ext>
            </a:extLst>
          </p:cNvPr>
          <p:cNvSpPr txBox="1"/>
          <p:nvPr/>
        </p:nvSpPr>
        <p:spPr>
          <a:xfrm>
            <a:off x="928689" y="2212162"/>
            <a:ext cx="6872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&lt;legend&gt;</a:t>
            </a:r>
            <a:r>
              <a:rPr lang="en-IN" sz="1600" b="1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tag in HTML is used to provide a title or caption for a &lt;</a:t>
            </a:r>
            <a:r>
              <a:rPr lang="en-US" dirty="0" err="1">
                <a:solidFill>
                  <a:schemeClr val="bg1"/>
                </a:solidFill>
              </a:rPr>
              <a:t>fieldset</a:t>
            </a:r>
            <a:r>
              <a:rPr lang="en-US" dirty="0">
                <a:solidFill>
                  <a:schemeClr val="bg1"/>
                </a:solidFill>
              </a:rPr>
              <a:t>&gt;. It helps describe what the grouped form elements are about..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8DB62F-BC6C-4ADF-9406-A56DD286BD99}"/>
              </a:ext>
            </a:extLst>
          </p:cNvPr>
          <p:cNvSpPr txBox="1"/>
          <p:nvPr/>
        </p:nvSpPr>
        <p:spPr>
          <a:xfrm>
            <a:off x="902494" y="2836076"/>
            <a:ext cx="687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&lt;</a:t>
            </a:r>
            <a:r>
              <a:rPr lang="en-US" sz="1600" b="1" dirty="0">
                <a:solidFill>
                  <a:srgbClr val="00B0F0"/>
                </a:solidFill>
              </a:rPr>
              <a:t>option</a:t>
            </a:r>
            <a:r>
              <a:rPr lang="en-US" sz="1600" b="1" dirty="0">
                <a:solidFill>
                  <a:schemeClr val="bg1"/>
                </a:solidFill>
              </a:rPr>
              <a:t>&gt;</a:t>
            </a:r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tag in HTML is used to provide the select options in the drop down list .</a:t>
            </a:r>
          </a:p>
        </p:txBody>
      </p:sp>
    </p:spTree>
    <p:extLst>
      <p:ext uri="{BB962C8B-B14F-4D97-AF65-F5344CB8AC3E}">
        <p14:creationId xmlns:p14="http://schemas.microsoft.com/office/powerpoint/2010/main" val="359596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64;p24">
            <a:extLst>
              <a:ext uri="{FF2B5EF4-FFF2-40B4-BE49-F238E27FC236}">
                <a16:creationId xmlns:a16="http://schemas.microsoft.com/office/drawing/2014/main" id="{A8D06D92-8A7E-20D8-7712-7FD682F5B3D9}"/>
              </a:ext>
            </a:extLst>
          </p:cNvPr>
          <p:cNvCxnSpPr>
            <a:cxnSpLocks/>
          </p:cNvCxnSpPr>
          <p:nvPr/>
        </p:nvCxnSpPr>
        <p:spPr>
          <a:xfrm>
            <a:off x="822027" y="754551"/>
            <a:ext cx="734145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121FBE1E-17A1-B311-265C-AF898A88F192}"/>
              </a:ext>
            </a:extLst>
          </p:cNvPr>
          <p:cNvSpPr txBox="1"/>
          <p:nvPr/>
        </p:nvSpPr>
        <p:spPr>
          <a:xfrm>
            <a:off x="1904523" y="15291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" sz="2000" b="1" dirty="0">
                <a:solidFill>
                  <a:schemeClr val="bg1">
                    <a:lumMod val="75000"/>
                  </a:schemeClr>
                </a:solidFill>
              </a:rPr>
              <a:t>What is HTML Input and its types ?</a:t>
            </a:r>
            <a:endParaRPr lang="en-IN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157FF2E-895A-D45C-2CF7-28018B9B0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4" y="913783"/>
            <a:ext cx="8458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"HTML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&lt;input&gt;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 is an unpaired tag used to accept different types of input from a user. The type of input is specified by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 attribute, which can have various values such as text, email, password, date, and more."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B18FC4-BF61-3769-95B4-9BF1DFB84B61}"/>
              </a:ext>
            </a:extLst>
          </p:cNvPr>
          <p:cNvSpPr txBox="1"/>
          <p:nvPr/>
        </p:nvSpPr>
        <p:spPr>
          <a:xfrm>
            <a:off x="721517" y="2035966"/>
            <a:ext cx="39147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6"/>
                </a:solidFill>
              </a:rPr>
              <a:t>&lt;input type="</a:t>
            </a:r>
            <a:r>
              <a:rPr lang="en-IN" sz="1600" b="1" dirty="0">
                <a:solidFill>
                  <a:srgbClr val="00B0F0"/>
                </a:solidFill>
              </a:rPr>
              <a:t>button</a:t>
            </a:r>
            <a:r>
              <a:rPr lang="en-IN" sz="1600" dirty="0">
                <a:solidFill>
                  <a:schemeClr val="accent6"/>
                </a:solidFill>
              </a:rPr>
              <a:t>"&gt;</a:t>
            </a:r>
          </a:p>
          <a:p>
            <a:r>
              <a:rPr lang="en-IN" sz="1600" dirty="0">
                <a:solidFill>
                  <a:schemeClr val="accent6"/>
                </a:solidFill>
              </a:rPr>
              <a:t>&lt;input type="</a:t>
            </a:r>
            <a:r>
              <a:rPr lang="en-IN" sz="1600" b="1" dirty="0">
                <a:solidFill>
                  <a:srgbClr val="00B0F0"/>
                </a:solidFill>
              </a:rPr>
              <a:t>checkbox</a:t>
            </a:r>
            <a:r>
              <a:rPr lang="en-IN" sz="1600" dirty="0" smtClean="0">
                <a:solidFill>
                  <a:schemeClr val="accent6"/>
                </a:solidFill>
              </a:rPr>
              <a:t>"&gt;</a:t>
            </a:r>
          </a:p>
          <a:p>
            <a:r>
              <a:rPr lang="en-IN" sz="1600" dirty="0" smtClean="0">
                <a:solidFill>
                  <a:schemeClr val="accent6"/>
                </a:solidFill>
              </a:rPr>
              <a:t>&lt;</a:t>
            </a:r>
            <a:r>
              <a:rPr lang="en-IN" sz="1600" dirty="0">
                <a:solidFill>
                  <a:schemeClr val="accent6"/>
                </a:solidFill>
              </a:rPr>
              <a:t>input type="</a:t>
            </a:r>
            <a:r>
              <a:rPr lang="en-IN" sz="1600" b="1" dirty="0">
                <a:solidFill>
                  <a:srgbClr val="00B0F0"/>
                </a:solidFill>
              </a:rPr>
              <a:t>date</a:t>
            </a:r>
            <a:r>
              <a:rPr lang="en-IN" sz="1600" dirty="0" smtClean="0">
                <a:solidFill>
                  <a:schemeClr val="accent6"/>
                </a:solidFill>
              </a:rPr>
              <a:t>"&gt;</a:t>
            </a:r>
          </a:p>
          <a:p>
            <a:r>
              <a:rPr lang="en-IN" sz="1600" dirty="0" smtClean="0">
                <a:solidFill>
                  <a:schemeClr val="accent6"/>
                </a:solidFill>
              </a:rPr>
              <a:t>&lt;</a:t>
            </a:r>
            <a:r>
              <a:rPr lang="en-IN" sz="1600" dirty="0">
                <a:solidFill>
                  <a:schemeClr val="accent6"/>
                </a:solidFill>
              </a:rPr>
              <a:t>input type="</a:t>
            </a:r>
            <a:r>
              <a:rPr lang="en-IN" sz="1600" b="1" dirty="0">
                <a:solidFill>
                  <a:srgbClr val="00B0F0"/>
                </a:solidFill>
              </a:rPr>
              <a:t>email</a:t>
            </a:r>
            <a:r>
              <a:rPr lang="en-IN" sz="1600" dirty="0">
                <a:solidFill>
                  <a:schemeClr val="accent6"/>
                </a:solidFill>
              </a:rPr>
              <a:t>"&gt;</a:t>
            </a:r>
          </a:p>
          <a:p>
            <a:r>
              <a:rPr lang="en-IN" sz="1600" dirty="0">
                <a:solidFill>
                  <a:schemeClr val="accent6"/>
                </a:solidFill>
              </a:rPr>
              <a:t>&lt;input type="</a:t>
            </a:r>
            <a:r>
              <a:rPr lang="en-IN" sz="1600" b="1" dirty="0">
                <a:solidFill>
                  <a:srgbClr val="00B0F0"/>
                </a:solidFill>
              </a:rPr>
              <a:t>file</a:t>
            </a:r>
            <a:r>
              <a:rPr lang="en-IN" sz="1600" dirty="0" smtClean="0">
                <a:solidFill>
                  <a:schemeClr val="accent6"/>
                </a:solidFill>
              </a:rPr>
              <a:t>"&gt;</a:t>
            </a:r>
          </a:p>
          <a:p>
            <a:r>
              <a:rPr lang="en-IN" sz="1600" dirty="0" smtClean="0">
                <a:solidFill>
                  <a:schemeClr val="accent6"/>
                </a:solidFill>
              </a:rPr>
              <a:t>&lt;</a:t>
            </a:r>
            <a:r>
              <a:rPr lang="en-IN" sz="1600" dirty="0">
                <a:solidFill>
                  <a:schemeClr val="accent6"/>
                </a:solidFill>
              </a:rPr>
              <a:t>input type="</a:t>
            </a:r>
            <a:r>
              <a:rPr lang="en-IN" sz="1600" b="1" dirty="0">
                <a:solidFill>
                  <a:srgbClr val="00B0F0"/>
                </a:solidFill>
              </a:rPr>
              <a:t>number</a:t>
            </a:r>
            <a:r>
              <a:rPr lang="en-IN" sz="1600" dirty="0" smtClean="0">
                <a:solidFill>
                  <a:schemeClr val="accent6"/>
                </a:solidFill>
              </a:rPr>
              <a:t>"&gt;</a:t>
            </a:r>
          </a:p>
          <a:p>
            <a:r>
              <a:rPr lang="en-IN" sz="1600" dirty="0">
                <a:solidFill>
                  <a:schemeClr val="accent6"/>
                </a:solidFill>
              </a:rPr>
              <a:t>&lt;input type="</a:t>
            </a:r>
            <a:r>
              <a:rPr lang="en-IN" sz="1600" b="1" dirty="0">
                <a:solidFill>
                  <a:srgbClr val="00B0F0"/>
                </a:solidFill>
              </a:rPr>
              <a:t>password</a:t>
            </a:r>
            <a:r>
              <a:rPr lang="en-IN" sz="1600" dirty="0">
                <a:solidFill>
                  <a:schemeClr val="accent6"/>
                </a:solidFill>
              </a:rPr>
              <a:t>"&gt;</a:t>
            </a:r>
          </a:p>
          <a:p>
            <a:r>
              <a:rPr lang="en-IN" sz="1600" dirty="0">
                <a:solidFill>
                  <a:schemeClr val="accent6"/>
                </a:solidFill>
              </a:rPr>
              <a:t>&lt;input type="</a:t>
            </a:r>
            <a:r>
              <a:rPr lang="en-IN" sz="1600" b="1" dirty="0">
                <a:solidFill>
                  <a:srgbClr val="00B0F0"/>
                </a:solidFill>
              </a:rPr>
              <a:t>radio</a:t>
            </a:r>
            <a:r>
              <a:rPr lang="en-IN" sz="1600" dirty="0" smtClean="0">
                <a:solidFill>
                  <a:schemeClr val="accent6"/>
                </a:solidFill>
              </a:rPr>
              <a:t>"&gt;</a:t>
            </a:r>
          </a:p>
          <a:p>
            <a:r>
              <a:rPr lang="en-IN" sz="1600" dirty="0">
                <a:solidFill>
                  <a:schemeClr val="accent6"/>
                </a:solidFill>
              </a:rPr>
              <a:t>&lt;input type="</a:t>
            </a:r>
            <a:r>
              <a:rPr lang="en-IN" sz="1600" b="1" dirty="0">
                <a:solidFill>
                  <a:srgbClr val="00B0F0"/>
                </a:solidFill>
              </a:rPr>
              <a:t>submit</a:t>
            </a:r>
            <a:r>
              <a:rPr lang="en-IN" sz="1600" dirty="0" smtClean="0">
                <a:solidFill>
                  <a:schemeClr val="accent6"/>
                </a:solidFill>
              </a:rPr>
              <a:t>"&gt;</a:t>
            </a:r>
          </a:p>
          <a:p>
            <a:r>
              <a:rPr lang="en-IN" sz="1600" dirty="0">
                <a:solidFill>
                  <a:schemeClr val="accent6"/>
                </a:solidFill>
              </a:rPr>
              <a:t>&lt;input type</a:t>
            </a:r>
            <a:r>
              <a:rPr lang="en-IN" sz="1600" dirty="0" smtClean="0">
                <a:solidFill>
                  <a:schemeClr val="accent6"/>
                </a:solidFill>
              </a:rPr>
              <a:t>=“</a:t>
            </a:r>
            <a:r>
              <a:rPr lang="en-IN" sz="1600" b="1" dirty="0" smtClean="0">
                <a:solidFill>
                  <a:srgbClr val="00B0F0"/>
                </a:solidFill>
              </a:rPr>
              <a:t>text</a:t>
            </a:r>
            <a:r>
              <a:rPr lang="en-IN" sz="1600" dirty="0" smtClean="0">
                <a:solidFill>
                  <a:schemeClr val="accent6"/>
                </a:solidFill>
              </a:rPr>
              <a:t>"&gt;</a:t>
            </a:r>
            <a:endParaRPr lang="en-IN" sz="1600" dirty="0">
              <a:solidFill>
                <a:schemeClr val="accent6"/>
              </a:solidFill>
            </a:endParaRPr>
          </a:p>
          <a:p>
            <a:endParaRPr lang="en-IN" sz="1600" dirty="0">
              <a:solidFill>
                <a:schemeClr val="accent6"/>
              </a:solidFill>
            </a:endParaRPr>
          </a:p>
          <a:p>
            <a:endParaRPr lang="en-IN" sz="1600" dirty="0">
              <a:solidFill>
                <a:schemeClr val="accent6"/>
              </a:solidFill>
            </a:endParaRPr>
          </a:p>
          <a:p>
            <a:endParaRPr lang="en-IN" sz="1600" dirty="0">
              <a:solidFill>
                <a:schemeClr val="accent6"/>
              </a:solidFill>
            </a:endParaRPr>
          </a:p>
          <a:p>
            <a:endParaRPr lang="en-IN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32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Box 210">
            <a:extLst>
              <a:ext uri="{FF2B5EF4-FFF2-40B4-BE49-F238E27FC236}">
                <a16:creationId xmlns:a16="http://schemas.microsoft.com/office/drawing/2014/main" id="{121FBE1E-17A1-B311-265C-AF898A88F192}"/>
              </a:ext>
            </a:extLst>
          </p:cNvPr>
          <p:cNvSpPr txBox="1"/>
          <p:nvPr/>
        </p:nvSpPr>
        <p:spPr>
          <a:xfrm>
            <a:off x="1904523" y="11719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" sz="2000" b="1" dirty="0">
                <a:solidFill>
                  <a:schemeClr val="bg1">
                    <a:lumMod val="75000"/>
                  </a:schemeClr>
                </a:solidFill>
              </a:rPr>
              <a:t>Attributes </a:t>
            </a:r>
            <a:r>
              <a:rPr lang="es" sz="2000" b="1" dirty="0" smtClean="0">
                <a:solidFill>
                  <a:schemeClr val="bg1">
                    <a:lumMod val="75000"/>
                  </a:schemeClr>
                </a:solidFill>
              </a:rPr>
              <a:t>inside form </a:t>
            </a:r>
            <a:r>
              <a:rPr lang="es" sz="2000" b="1" dirty="0">
                <a:solidFill>
                  <a:schemeClr val="bg1">
                    <a:lumMod val="75000"/>
                  </a:schemeClr>
                </a:solidFill>
              </a:rPr>
              <a:t>Tag.</a:t>
            </a:r>
            <a:endParaRPr lang="en-IN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1A67C-A5E8-7D39-B7EE-EB320E359F9B}"/>
              </a:ext>
            </a:extLst>
          </p:cNvPr>
          <p:cNvSpPr txBox="1"/>
          <p:nvPr/>
        </p:nvSpPr>
        <p:spPr>
          <a:xfrm>
            <a:off x="937527" y="759902"/>
            <a:ext cx="741521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HTML &lt;</a:t>
            </a:r>
            <a:r>
              <a:rPr lang="en-US" sz="1600" dirty="0">
                <a:solidFill>
                  <a:srgbClr val="00B0F0"/>
                </a:solidFill>
              </a:rPr>
              <a:t>input</a:t>
            </a:r>
            <a:r>
              <a:rPr lang="en-US" sz="1600" dirty="0">
                <a:solidFill>
                  <a:schemeClr val="accent6"/>
                </a:solidFill>
              </a:rPr>
              <a:t>&gt; elements have several attributes that define their behavior and appearance. Some common attributes include:</a:t>
            </a:r>
          </a:p>
          <a:p>
            <a:endParaRPr lang="en-US" sz="1600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type</a:t>
            </a:r>
            <a:r>
              <a:rPr lang="en-US" sz="1600" b="1" dirty="0">
                <a:solidFill>
                  <a:schemeClr val="accent6"/>
                </a:solidFill>
              </a:rPr>
              <a:t>: </a:t>
            </a:r>
            <a:r>
              <a:rPr lang="en-US" sz="1600" dirty="0">
                <a:solidFill>
                  <a:schemeClr val="accent6"/>
                </a:solidFill>
              </a:rPr>
              <a:t>Specifies the type of input (e.g., text, email, password).</a:t>
            </a:r>
          </a:p>
          <a:p>
            <a:endParaRPr lang="en-US" sz="1600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name</a:t>
            </a:r>
            <a:r>
              <a:rPr lang="en-US" sz="1600" b="1" dirty="0">
                <a:solidFill>
                  <a:schemeClr val="accent6"/>
                </a:solidFill>
              </a:rPr>
              <a:t>: </a:t>
            </a:r>
            <a:r>
              <a:rPr lang="en-US" sz="1600" dirty="0">
                <a:solidFill>
                  <a:schemeClr val="accent6"/>
                </a:solidFill>
              </a:rPr>
              <a:t>Defines the name of the input field, which is used when data is submitted.</a:t>
            </a:r>
          </a:p>
          <a:p>
            <a:endParaRPr lang="en-US" sz="1600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value</a:t>
            </a:r>
            <a:r>
              <a:rPr lang="en-US" sz="1600" b="1" dirty="0">
                <a:solidFill>
                  <a:schemeClr val="accent6"/>
                </a:solidFill>
              </a:rPr>
              <a:t>: </a:t>
            </a:r>
            <a:r>
              <a:rPr lang="en-US" sz="1600" dirty="0">
                <a:solidFill>
                  <a:schemeClr val="accent6"/>
                </a:solidFill>
              </a:rPr>
              <a:t>Specifies the initial value of the input field.</a:t>
            </a:r>
          </a:p>
          <a:p>
            <a:endParaRPr lang="en-US" sz="1600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placeholder</a:t>
            </a:r>
            <a:r>
              <a:rPr lang="en-US" sz="1600" b="1" dirty="0">
                <a:solidFill>
                  <a:schemeClr val="accent6"/>
                </a:solidFill>
              </a:rPr>
              <a:t>: </a:t>
            </a:r>
            <a:r>
              <a:rPr lang="en-US" sz="1600" dirty="0">
                <a:solidFill>
                  <a:schemeClr val="accent6"/>
                </a:solidFill>
              </a:rPr>
              <a:t>Provides a short hint that describes the expected value of the input.</a:t>
            </a:r>
          </a:p>
          <a:p>
            <a:endParaRPr lang="en-US" sz="1600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required</a:t>
            </a:r>
            <a:r>
              <a:rPr lang="en-US" sz="1600" b="1" dirty="0">
                <a:solidFill>
                  <a:schemeClr val="accent6"/>
                </a:solidFill>
              </a:rPr>
              <a:t>: </a:t>
            </a:r>
            <a:r>
              <a:rPr lang="en-US" sz="1600" dirty="0">
                <a:solidFill>
                  <a:schemeClr val="accent6"/>
                </a:solidFill>
              </a:rPr>
              <a:t>Indicates that the input field must be filled out before submitting the form.</a:t>
            </a:r>
          </a:p>
        </p:txBody>
      </p:sp>
    </p:spTree>
    <p:extLst>
      <p:ext uri="{BB962C8B-B14F-4D97-AF65-F5344CB8AC3E}">
        <p14:creationId xmlns:p14="http://schemas.microsoft.com/office/powerpoint/2010/main" val="341728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Box 210">
            <a:extLst>
              <a:ext uri="{FF2B5EF4-FFF2-40B4-BE49-F238E27FC236}">
                <a16:creationId xmlns:a16="http://schemas.microsoft.com/office/drawing/2014/main" id="{121FBE1E-17A1-B311-265C-AF898A88F192}"/>
              </a:ext>
            </a:extLst>
          </p:cNvPr>
          <p:cNvSpPr txBox="1"/>
          <p:nvPr/>
        </p:nvSpPr>
        <p:spPr>
          <a:xfrm>
            <a:off x="1904523" y="11719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" sz="2000" b="1" dirty="0">
                <a:solidFill>
                  <a:schemeClr val="bg1">
                    <a:lumMod val="75000"/>
                  </a:schemeClr>
                </a:solidFill>
              </a:rPr>
              <a:t>Attributes </a:t>
            </a:r>
            <a:r>
              <a:rPr lang="es" sz="2000" b="1" dirty="0" smtClean="0">
                <a:solidFill>
                  <a:schemeClr val="bg1">
                    <a:lumMod val="75000"/>
                  </a:schemeClr>
                </a:solidFill>
              </a:rPr>
              <a:t>inside Form Tag</a:t>
            </a:r>
            <a:r>
              <a:rPr lang="es" sz="2000" b="1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IN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1A67C-A5E8-7D39-B7EE-EB320E359F9B}"/>
              </a:ext>
            </a:extLst>
          </p:cNvPr>
          <p:cNvSpPr txBox="1"/>
          <p:nvPr/>
        </p:nvSpPr>
        <p:spPr>
          <a:xfrm>
            <a:off x="731163" y="770254"/>
            <a:ext cx="74152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disabled</a:t>
            </a:r>
            <a:r>
              <a:rPr lang="en-US" dirty="0" smtClean="0">
                <a:solidFill>
                  <a:schemeClr val="accent6"/>
                </a:solidFill>
              </a:rPr>
              <a:t>: Disables the input field, making it unmodifiable and non-</a:t>
            </a:r>
            <a:r>
              <a:rPr lang="en-US" dirty="0" err="1" smtClean="0">
                <a:solidFill>
                  <a:schemeClr val="accent6"/>
                </a:solidFill>
              </a:rPr>
              <a:t>submittable</a:t>
            </a:r>
            <a:r>
              <a:rPr lang="en-US" dirty="0" smtClean="0">
                <a:solidFill>
                  <a:schemeClr val="accent6"/>
                </a:solidFill>
              </a:rPr>
              <a:t>.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min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and </a:t>
            </a:r>
            <a:r>
              <a:rPr lang="en-US" b="1" dirty="0">
                <a:solidFill>
                  <a:srgbClr val="00B0F0"/>
                </a:solidFill>
              </a:rPr>
              <a:t>max</a:t>
            </a:r>
            <a:r>
              <a:rPr lang="en-US" dirty="0">
                <a:solidFill>
                  <a:schemeClr val="accent6"/>
                </a:solidFill>
              </a:rPr>
              <a:t>: Define the minimum and maximum values for number, </a:t>
            </a:r>
            <a:r>
              <a:rPr lang="en-US" dirty="0" smtClean="0">
                <a:solidFill>
                  <a:schemeClr val="accent6"/>
                </a:solidFill>
              </a:rPr>
              <a:t>date </a:t>
            </a:r>
            <a:r>
              <a:rPr lang="en-US" dirty="0">
                <a:solidFill>
                  <a:schemeClr val="accent6"/>
                </a:solidFill>
              </a:rPr>
              <a:t>inputs</a:t>
            </a:r>
            <a:r>
              <a:rPr lang="en-US" dirty="0" smtClean="0">
                <a:solidFill>
                  <a:schemeClr val="accent6"/>
                </a:solidFill>
              </a:rPr>
              <a:t>.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b="1" dirty="0" smtClean="0">
                <a:solidFill>
                  <a:srgbClr val="00B0F0"/>
                </a:solidFill>
              </a:rPr>
              <a:t>checked</a:t>
            </a:r>
            <a:r>
              <a:rPr lang="en-US" dirty="0" smtClean="0">
                <a:solidFill>
                  <a:schemeClr val="accent6"/>
                </a:solidFill>
              </a:rPr>
              <a:t>: </a:t>
            </a:r>
            <a:r>
              <a:rPr lang="en-US" altLang="en-US" dirty="0">
                <a:solidFill>
                  <a:schemeClr val="accent6"/>
                </a:solidFill>
              </a:rPr>
              <a:t>it specifies that an &lt;input&gt; element should be pre-selected (checked) when the page loads</a:t>
            </a:r>
            <a:r>
              <a:rPr lang="en-US" altLang="en-US" dirty="0" smtClean="0">
                <a:solidFill>
                  <a:schemeClr val="accent6"/>
                </a:solidFill>
              </a:rPr>
              <a:t>. Can be used with radio and checkbox.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>
              <a:solidFill>
                <a:schemeClr val="accent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b="1" dirty="0" smtClean="0">
                <a:solidFill>
                  <a:srgbClr val="00B0F0"/>
                </a:solidFill>
              </a:rPr>
              <a:t>id  , for </a:t>
            </a:r>
            <a:r>
              <a:rPr lang="en-US" dirty="0" smtClean="0">
                <a:solidFill>
                  <a:schemeClr val="accent6"/>
                </a:solidFill>
              </a:rPr>
              <a:t>: Used to link the input field with the label. Need to provide the same values.</a:t>
            </a:r>
            <a:endParaRPr lang="en-US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9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64;p24">
            <a:extLst>
              <a:ext uri="{FF2B5EF4-FFF2-40B4-BE49-F238E27FC236}">
                <a16:creationId xmlns:a16="http://schemas.microsoft.com/office/drawing/2014/main" id="{A8D06D92-8A7E-20D8-7712-7FD682F5B3D9}"/>
              </a:ext>
            </a:extLst>
          </p:cNvPr>
          <p:cNvCxnSpPr>
            <a:cxnSpLocks/>
          </p:cNvCxnSpPr>
          <p:nvPr/>
        </p:nvCxnSpPr>
        <p:spPr>
          <a:xfrm>
            <a:off x="822027" y="633103"/>
            <a:ext cx="734145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121FBE1E-17A1-B311-265C-AF898A88F192}"/>
              </a:ext>
            </a:extLst>
          </p:cNvPr>
          <p:cNvSpPr txBox="1"/>
          <p:nvPr/>
        </p:nvSpPr>
        <p:spPr>
          <a:xfrm>
            <a:off x="1904523" y="15291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" sz="2000" b="1" dirty="0">
                <a:solidFill>
                  <a:schemeClr val="bg1">
                    <a:lumMod val="75000"/>
                  </a:schemeClr>
                </a:solidFill>
              </a:rPr>
              <a:t>QR code </a:t>
            </a:r>
            <a:endParaRPr lang="en-IN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EFDA68-4C37-4C8B-B4CA-DC0145696B57}"/>
              </a:ext>
            </a:extLst>
          </p:cNvPr>
          <p:cNvSpPr txBox="1"/>
          <p:nvPr/>
        </p:nvSpPr>
        <p:spPr>
          <a:xfrm>
            <a:off x="948613" y="1232666"/>
            <a:ext cx="748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</a:rPr>
              <a:t>How to generate </a:t>
            </a:r>
            <a:r>
              <a:rPr lang="en-US" sz="1800" b="1" dirty="0">
                <a:solidFill>
                  <a:srgbClr val="00B0F0"/>
                </a:solidFill>
              </a:rPr>
              <a:t>QR code</a:t>
            </a:r>
            <a:endParaRPr lang="en-IN" sz="1800" b="1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37C36-003D-4886-9C74-DA59F80A249F}"/>
              </a:ext>
            </a:extLst>
          </p:cNvPr>
          <p:cNvSpPr txBox="1"/>
          <p:nvPr/>
        </p:nvSpPr>
        <p:spPr>
          <a:xfrm>
            <a:off x="822027" y="2047671"/>
            <a:ext cx="4271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Step 1- </a:t>
            </a:r>
            <a:r>
              <a:rPr lang="en-IN" dirty="0">
                <a:solidFill>
                  <a:schemeClr val="bg1"/>
                </a:solidFill>
              </a:rPr>
              <a:t>Search in google </a:t>
            </a:r>
            <a:r>
              <a:rPr lang="en-IN" b="1" dirty="0" err="1">
                <a:solidFill>
                  <a:srgbClr val="00B0F0"/>
                </a:solidFill>
              </a:rPr>
              <a:t>qr</a:t>
            </a:r>
            <a:r>
              <a:rPr lang="en-IN" b="1" dirty="0">
                <a:solidFill>
                  <a:srgbClr val="00B0F0"/>
                </a:solidFill>
              </a:rPr>
              <a:t> code </a:t>
            </a:r>
            <a:r>
              <a:rPr lang="en-IN" b="1" dirty="0" err="1">
                <a:solidFill>
                  <a:srgbClr val="00B0F0"/>
                </a:solidFill>
              </a:rPr>
              <a:t>api</a:t>
            </a:r>
            <a:r>
              <a:rPr lang="en-IN" b="1" dirty="0">
                <a:solidFill>
                  <a:srgbClr val="00B0F0"/>
                </a:solidFill>
              </a:rPr>
              <a:t> </a:t>
            </a:r>
            <a:r>
              <a:rPr lang="en-IN" b="1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C7E61C-2491-48FE-AAB9-BF08D8D0B7A1}"/>
              </a:ext>
            </a:extLst>
          </p:cNvPr>
          <p:cNvSpPr txBox="1"/>
          <p:nvPr/>
        </p:nvSpPr>
        <p:spPr>
          <a:xfrm>
            <a:off x="824409" y="2378667"/>
            <a:ext cx="4271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Step 2- </a:t>
            </a:r>
            <a:r>
              <a:rPr lang="en-IN" dirty="0">
                <a:solidFill>
                  <a:schemeClr val="bg1"/>
                </a:solidFill>
              </a:rPr>
              <a:t>click on </a:t>
            </a:r>
            <a:r>
              <a:rPr lang="en-IN" b="1" dirty="0">
                <a:solidFill>
                  <a:srgbClr val="00B0F0"/>
                </a:solidFill>
              </a:rPr>
              <a:t>goqr.me  </a:t>
            </a:r>
            <a:r>
              <a:rPr lang="en-IN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F5FBBB-CAD4-45D0-96E1-35A586BFE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620" y="2270881"/>
            <a:ext cx="4430989" cy="132428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AB980D5-98EC-4758-A81D-56752B3B495B}"/>
              </a:ext>
            </a:extLst>
          </p:cNvPr>
          <p:cNvSpPr txBox="1"/>
          <p:nvPr/>
        </p:nvSpPr>
        <p:spPr>
          <a:xfrm>
            <a:off x="826786" y="2752525"/>
            <a:ext cx="348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Step 3- </a:t>
            </a:r>
            <a:r>
              <a:rPr lang="en-IN" dirty="0">
                <a:solidFill>
                  <a:schemeClr val="bg1"/>
                </a:solidFill>
              </a:rPr>
              <a:t>copy the whole link call the </a:t>
            </a:r>
            <a:r>
              <a:rPr lang="en-IN" dirty="0" err="1">
                <a:solidFill>
                  <a:schemeClr val="bg1"/>
                </a:solidFill>
              </a:rPr>
              <a:t>url</a:t>
            </a:r>
            <a:r>
              <a:rPr lang="en-IN" dirty="0">
                <a:solidFill>
                  <a:schemeClr val="bg1"/>
                </a:solidFill>
              </a:rPr>
              <a:t>  and paste it in </a:t>
            </a:r>
            <a:r>
              <a:rPr lang="en-IN" dirty="0" err="1">
                <a:solidFill>
                  <a:schemeClr val="bg1"/>
                </a:solidFill>
              </a:rPr>
              <a:t>img</a:t>
            </a:r>
            <a:r>
              <a:rPr lang="en-IN" dirty="0">
                <a:solidFill>
                  <a:schemeClr val="bg1"/>
                </a:solidFill>
              </a:rPr>
              <a:t> tag </a:t>
            </a:r>
            <a:r>
              <a:rPr lang="en-IN" b="1" dirty="0" err="1">
                <a:solidFill>
                  <a:srgbClr val="00B0F0"/>
                </a:solidFill>
              </a:rPr>
              <a:t>src</a:t>
            </a:r>
            <a:r>
              <a:rPr lang="en-IN" b="1" dirty="0">
                <a:solidFill>
                  <a:srgbClr val="00B0F0"/>
                </a:solidFill>
              </a:rPr>
              <a:t>=“ ” </a:t>
            </a:r>
            <a:r>
              <a:rPr lang="en-IN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C30393-B428-4329-A9F3-E7F44DDAE6B1}"/>
              </a:ext>
            </a:extLst>
          </p:cNvPr>
          <p:cNvSpPr txBox="1"/>
          <p:nvPr/>
        </p:nvSpPr>
        <p:spPr>
          <a:xfrm>
            <a:off x="826786" y="3333557"/>
            <a:ext cx="348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Step 4- </a:t>
            </a:r>
            <a:r>
              <a:rPr lang="en-IN" dirty="0">
                <a:solidFill>
                  <a:schemeClr val="bg1"/>
                </a:solidFill>
              </a:rPr>
              <a:t>then paste your target link , on which website you want to navigate . </a:t>
            </a:r>
          </a:p>
        </p:txBody>
      </p:sp>
    </p:spTree>
    <p:extLst>
      <p:ext uri="{BB962C8B-B14F-4D97-AF65-F5344CB8AC3E}">
        <p14:creationId xmlns:p14="http://schemas.microsoft.com/office/powerpoint/2010/main" val="201180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64;p24">
            <a:extLst>
              <a:ext uri="{FF2B5EF4-FFF2-40B4-BE49-F238E27FC236}">
                <a16:creationId xmlns:a16="http://schemas.microsoft.com/office/drawing/2014/main" id="{A8D06D92-8A7E-20D8-7712-7FD682F5B3D9}"/>
              </a:ext>
            </a:extLst>
          </p:cNvPr>
          <p:cNvCxnSpPr>
            <a:cxnSpLocks/>
          </p:cNvCxnSpPr>
          <p:nvPr/>
        </p:nvCxnSpPr>
        <p:spPr>
          <a:xfrm>
            <a:off x="822027" y="1376065"/>
            <a:ext cx="734145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121FBE1E-17A1-B311-265C-AF898A88F192}"/>
              </a:ext>
            </a:extLst>
          </p:cNvPr>
          <p:cNvSpPr txBox="1"/>
          <p:nvPr/>
        </p:nvSpPr>
        <p:spPr>
          <a:xfrm>
            <a:off x="2011680" y="84585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" sz="2000" b="1" dirty="0">
                <a:solidFill>
                  <a:schemeClr val="bg1">
                    <a:lumMod val="75000"/>
                  </a:schemeClr>
                </a:solidFill>
              </a:rPr>
              <a:t>How Web Works</a:t>
            </a:r>
            <a:endParaRPr lang="en-IN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89" y="1575165"/>
            <a:ext cx="7709503" cy="331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5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4EB06A4-E04E-AAB7-5A65-8771C76D7488}"/>
              </a:ext>
            </a:extLst>
          </p:cNvPr>
          <p:cNvSpPr txBox="1"/>
          <p:nvPr/>
        </p:nvSpPr>
        <p:spPr>
          <a:xfrm>
            <a:off x="197153" y="393898"/>
            <a:ext cx="5447153" cy="307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57" indent="-342857">
              <a:lnSpc>
                <a:spcPct val="107000"/>
              </a:lnSpc>
              <a:spcBef>
                <a:spcPts val="200"/>
              </a:spcBef>
              <a:buSzPts val="1000"/>
              <a:buFont typeface="Symbol" panose="05050102010706020507" pitchFamily="18" charset="2"/>
              <a:buChar char=""/>
              <a:tabLst>
                <a:tab pos="457142" algn="l"/>
              </a:tabLst>
            </a:pPr>
            <a:endParaRPr lang="en-IN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 descr="HTML5">
            <a:extLst>
              <a:ext uri="{FF2B5EF4-FFF2-40B4-BE49-F238E27FC236}">
                <a16:creationId xmlns:a16="http://schemas.microsoft.com/office/drawing/2014/main" id="{D53B1CDE-956D-698A-C575-49A7CFA5F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07"/>
            <a:ext cx="3703259" cy="37032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ACAE2D-D24B-D8D5-A55E-A0C19EF9AF7D}"/>
              </a:ext>
            </a:extLst>
          </p:cNvPr>
          <p:cNvSpPr txBox="1"/>
          <p:nvPr/>
        </p:nvSpPr>
        <p:spPr>
          <a:xfrm>
            <a:off x="4416996" y="1952100"/>
            <a:ext cx="38202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solidFill>
                  <a:schemeClr val="tx2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15400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936784-5091-CF61-97AF-CADCC9187AE3}"/>
              </a:ext>
            </a:extLst>
          </p:cNvPr>
          <p:cNvSpPr txBox="1"/>
          <p:nvPr/>
        </p:nvSpPr>
        <p:spPr>
          <a:xfrm>
            <a:off x="386080" y="179049"/>
            <a:ext cx="8341360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chemeClr val="bg1">
                    <a:lumMod val="75000"/>
                  </a:schemeClr>
                </a:solidFill>
              </a:rPr>
              <a:t>Browser: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Browser is a client side application which is used to send requests and get back the responses from the server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endParaRPr lang="en-US" sz="25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500" dirty="0">
                <a:solidFill>
                  <a:schemeClr val="bg1">
                    <a:lumMod val="75000"/>
                  </a:schemeClr>
                </a:solidFill>
              </a:rPr>
              <a:t>URL: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URL stands for uniform resource locator. When we search for anything in the browser, It will generate an URL. Ex: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hlinkClick r:id="rId2"/>
              </a:rPr>
              <a:t>https://www.instagram.com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500" dirty="0">
                <a:solidFill>
                  <a:schemeClr val="bg1">
                    <a:lumMod val="75000"/>
                  </a:schemeClr>
                </a:solidFill>
              </a:rPr>
              <a:t> DNS: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DNS stands for Domain Name Server It is responsible for converting URLs into IP addresses.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500" b="1" dirty="0">
                <a:solidFill>
                  <a:schemeClr val="bg1">
                    <a:lumMod val="75000"/>
                  </a:schemeClr>
                </a:solidFill>
              </a:rPr>
              <a:t>Server: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It is the place where all the websites are hoisted. Ip address of all data were stored here.</a:t>
            </a:r>
          </a:p>
          <a:p>
            <a:r>
              <a:rPr lang="en-US" sz="2500" b="1" dirty="0">
                <a:solidFill>
                  <a:schemeClr val="bg1">
                    <a:lumMod val="75000"/>
                  </a:schemeClr>
                </a:solidFill>
              </a:rPr>
              <a:t> Http: Https: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Http stands for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</a:rPr>
              <a:t>HyperText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Transfer Protocol. </a:t>
            </a:r>
          </a:p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It transfers the information as plain text. Https stands for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</a:rPr>
              <a:t>HyperText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Transfer Protocol Secure. It transfers the information in encrypted format</a:t>
            </a:r>
            <a:endParaRPr lang="en-IN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47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64;p24">
            <a:extLst>
              <a:ext uri="{FF2B5EF4-FFF2-40B4-BE49-F238E27FC236}">
                <a16:creationId xmlns:a16="http://schemas.microsoft.com/office/drawing/2014/main" id="{A8D06D92-8A7E-20D8-7712-7FD682F5B3D9}"/>
              </a:ext>
            </a:extLst>
          </p:cNvPr>
          <p:cNvCxnSpPr>
            <a:cxnSpLocks/>
          </p:cNvCxnSpPr>
          <p:nvPr/>
        </p:nvCxnSpPr>
        <p:spPr>
          <a:xfrm>
            <a:off x="822027" y="1376065"/>
            <a:ext cx="734145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121FBE1E-17A1-B311-265C-AF898A88F192}"/>
              </a:ext>
            </a:extLst>
          </p:cNvPr>
          <p:cNvSpPr txBox="1"/>
          <p:nvPr/>
        </p:nvSpPr>
        <p:spPr>
          <a:xfrm>
            <a:off x="2011680" y="84585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" sz="2000" b="1" dirty="0">
                <a:solidFill>
                  <a:schemeClr val="bg1">
                    <a:lumMod val="75000"/>
                  </a:schemeClr>
                </a:solidFill>
              </a:rPr>
              <a:t>W</a:t>
            </a:r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lang="es" sz="2000" b="1" dirty="0">
                <a:solidFill>
                  <a:schemeClr val="bg1">
                    <a:lumMod val="75000"/>
                  </a:schemeClr>
                </a:solidFill>
              </a:rPr>
              <a:t>b &amp; Web Page</a:t>
            </a:r>
            <a:endParaRPr lang="en-IN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 descr="6 Steps for a Perfect Web Page Creation">
            <a:extLst>
              <a:ext uri="{FF2B5EF4-FFF2-40B4-BE49-F238E27FC236}">
                <a16:creationId xmlns:a16="http://schemas.microsoft.com/office/drawing/2014/main" id="{7D40BE1C-AB58-4EAD-2ADF-2069A93E0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14" y="1834111"/>
            <a:ext cx="4117339" cy="224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D53AF7-DB5B-464C-FC44-298FCA4504EB}"/>
              </a:ext>
            </a:extLst>
          </p:cNvPr>
          <p:cNvSpPr txBox="1"/>
          <p:nvPr/>
        </p:nvSpPr>
        <p:spPr>
          <a:xfrm>
            <a:off x="4826000" y="1605280"/>
            <a:ext cx="3952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75000"/>
                  </a:schemeClr>
                </a:solidFill>
              </a:rPr>
              <a:t>Web is a collection of information </a:t>
            </a:r>
            <a:r>
              <a:rPr lang="en-IN" sz="2000" dirty="0" err="1">
                <a:solidFill>
                  <a:schemeClr val="bg1">
                    <a:lumMod val="75000"/>
                  </a:schemeClr>
                </a:solidFill>
              </a:rPr>
              <a:t>i.e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</a:rPr>
              <a:t> in the form </a:t>
            </a:r>
            <a:r>
              <a:rPr lang="en-IN" sz="2000" dirty="0" smtClean="0">
                <a:solidFill>
                  <a:schemeClr val="bg1">
                    <a:lumMod val="75000"/>
                  </a:schemeClr>
                </a:solidFill>
              </a:rPr>
              <a:t>of text/webpage/Websites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DEC987-065B-0D11-FED1-65FB1A8CFDD4}"/>
              </a:ext>
            </a:extLst>
          </p:cNvPr>
          <p:cNvSpPr txBox="1"/>
          <p:nvPr/>
        </p:nvSpPr>
        <p:spPr>
          <a:xfrm>
            <a:off x="4815840" y="3119120"/>
            <a:ext cx="3952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75000"/>
                  </a:schemeClr>
                </a:solidFill>
              </a:rPr>
              <a:t>Web page is a simple document written in html / Saved with .html extension.</a:t>
            </a:r>
          </a:p>
        </p:txBody>
      </p:sp>
    </p:spTree>
    <p:extLst>
      <p:ext uri="{BB962C8B-B14F-4D97-AF65-F5344CB8AC3E}">
        <p14:creationId xmlns:p14="http://schemas.microsoft.com/office/powerpoint/2010/main" val="7347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1;p28">
            <a:extLst>
              <a:ext uri="{FF2B5EF4-FFF2-40B4-BE49-F238E27FC236}">
                <a16:creationId xmlns:a16="http://schemas.microsoft.com/office/drawing/2014/main" id="{FF2939FA-68F9-D6C3-9FC3-1B2C57F9A32B}"/>
              </a:ext>
            </a:extLst>
          </p:cNvPr>
          <p:cNvSpPr/>
          <p:nvPr/>
        </p:nvSpPr>
        <p:spPr>
          <a:xfrm>
            <a:off x="825927" y="193964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48FFD5"/>
              </a:solidFill>
            </a:endParaRPr>
          </a:p>
        </p:txBody>
      </p:sp>
      <p:sp>
        <p:nvSpPr>
          <p:cNvPr id="400" name="Google Shape;400;p28"/>
          <p:cNvSpPr/>
          <p:nvPr/>
        </p:nvSpPr>
        <p:spPr>
          <a:xfrm>
            <a:off x="1336227" y="2568293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40139" y="1982543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7591" y="651513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dirty="0"/>
              <a:t>Types of Web Page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282429" y="2582721"/>
            <a:ext cx="2536040" cy="3832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1400" dirty="0">
                <a:solidFill>
                  <a:schemeClr val="dk1"/>
                </a:solidFill>
              </a:rPr>
              <a:t>Dynamic Web Pages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355592" y="218176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sz="1400" dirty="0">
                <a:solidFill>
                  <a:schemeClr val="dk1"/>
                </a:solidFill>
              </a:rPr>
              <a:t>Static Web Pages</a:t>
            </a:r>
            <a:endParaRPr sz="1400"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>
            <a:cxnSpLocks/>
          </p:cNvCxnSpPr>
          <p:nvPr/>
        </p:nvCxnSpPr>
        <p:spPr>
          <a:xfrm>
            <a:off x="1" y="1197575"/>
            <a:ext cx="46360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28"/>
          <p:cNvSpPr/>
          <p:nvPr/>
        </p:nvSpPr>
        <p:spPr>
          <a:xfrm>
            <a:off x="834395" y="25589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48FFD5"/>
              </a:solidFill>
            </a:endParaRPr>
          </a:p>
        </p:txBody>
      </p:sp>
      <p:grpSp>
        <p:nvGrpSpPr>
          <p:cNvPr id="416" name="Google Shape;416;p28"/>
          <p:cNvGrpSpPr/>
          <p:nvPr/>
        </p:nvGrpSpPr>
        <p:grpSpPr>
          <a:xfrm>
            <a:off x="935163" y="2663603"/>
            <a:ext cx="265768" cy="163731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9" y="2409603"/>
            <a:ext cx="2681532" cy="1732191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200" y="2541757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7" y="4136707"/>
            <a:ext cx="3163179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200" y="2541762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25" y="2742562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50" y="283407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30" y="3535581"/>
            <a:ext cx="908691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69" y="3610554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63" y="3710949"/>
            <a:ext cx="526155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80" y="3535581"/>
            <a:ext cx="322819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50" y="3644727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45" y="3292854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45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909" y="3102225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2" y="3182282"/>
            <a:ext cx="744747" cy="714235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54" y="3215325"/>
            <a:ext cx="728231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36" y="3364012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20" y="1367498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17" y="1511102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8" y="3086967"/>
            <a:ext cx="185560" cy="159087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7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10" y="1832631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401" y="2240574"/>
            <a:ext cx="636711" cy="635451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" name="Google Shape;416;p28">
            <a:extLst>
              <a:ext uri="{FF2B5EF4-FFF2-40B4-BE49-F238E27FC236}">
                <a16:creationId xmlns:a16="http://schemas.microsoft.com/office/drawing/2014/main" id="{860E8453-4BDA-DC9E-C938-2AB96E8C1BFF}"/>
              </a:ext>
            </a:extLst>
          </p:cNvPr>
          <p:cNvGrpSpPr/>
          <p:nvPr/>
        </p:nvGrpSpPr>
        <p:grpSpPr>
          <a:xfrm>
            <a:off x="907236" y="2068026"/>
            <a:ext cx="265768" cy="163731"/>
            <a:chOff x="1319675" y="2389025"/>
            <a:chExt cx="2224000" cy="1370125"/>
          </a:xfrm>
        </p:grpSpPr>
        <p:sp>
          <p:nvSpPr>
            <p:cNvPr id="5" name="Google Shape;417;p28">
              <a:extLst>
                <a:ext uri="{FF2B5EF4-FFF2-40B4-BE49-F238E27FC236}">
                  <a16:creationId xmlns:a16="http://schemas.microsoft.com/office/drawing/2014/main" id="{FDCCB483-7044-0735-38C3-AF740133FB0C}"/>
                </a:ext>
              </a:extLst>
            </p:cNvPr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" name="Google Shape;418;p28">
              <a:extLst>
                <a:ext uri="{FF2B5EF4-FFF2-40B4-BE49-F238E27FC236}">
                  <a16:creationId xmlns:a16="http://schemas.microsoft.com/office/drawing/2014/main" id="{4C4A30BE-C127-544F-FC82-2E6CE314A938}"/>
                </a:ext>
              </a:extLst>
            </p:cNvPr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F35DB8-B40F-C896-F051-61E1CF2DF0FC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719670" y="228603"/>
            <a:ext cx="7769283" cy="507999"/>
          </a:xfrm>
        </p:spPr>
        <p:txBody>
          <a:bodyPr/>
          <a:lstStyle/>
          <a:p>
            <a:pPr algn="ctr"/>
            <a:r>
              <a:rPr lang="en-IN" sz="2000" b="1" dirty="0">
                <a:solidFill>
                  <a:schemeClr val="tx2"/>
                </a:solidFill>
              </a:rPr>
              <a:t>Static vs Dynamic Web Pages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74E516D-3551-6A55-EC7A-D391193F1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473857"/>
              </p:ext>
            </p:extLst>
          </p:nvPr>
        </p:nvGraphicFramePr>
        <p:xfrm>
          <a:off x="812801" y="1113796"/>
          <a:ext cx="7577666" cy="3845898"/>
        </p:xfrm>
        <a:graphic>
          <a:graphicData uri="http://schemas.openxmlformats.org/drawingml/2006/table">
            <a:tbl>
              <a:tblPr firstRow="1" firstCol="1" bandRow="1">
                <a:tableStyleId>{E17428EA-32BC-469E-BAF8-645849F771D6}</a:tableStyleId>
              </a:tblPr>
              <a:tblGrid>
                <a:gridCol w="3788833">
                  <a:extLst>
                    <a:ext uri="{9D8B030D-6E8A-4147-A177-3AD203B41FA5}">
                      <a16:colId xmlns:a16="http://schemas.microsoft.com/office/drawing/2014/main" val="3186241360"/>
                    </a:ext>
                  </a:extLst>
                </a:gridCol>
                <a:gridCol w="3788833">
                  <a:extLst>
                    <a:ext uri="{9D8B030D-6E8A-4147-A177-3AD203B41FA5}">
                      <a16:colId xmlns:a16="http://schemas.microsoft.com/office/drawing/2014/main" val="2508874444"/>
                    </a:ext>
                  </a:extLst>
                </a:gridCol>
              </a:tblGrid>
              <a:tr h="3260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solidFill>
                            <a:schemeClr val="tx2"/>
                          </a:solidFill>
                          <a:effectLst/>
                        </a:rPr>
                        <a:t>Static page</a:t>
                      </a:r>
                      <a:endParaRPr lang="en-IN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solidFill>
                            <a:schemeClr val="tx2"/>
                          </a:solidFill>
                          <a:effectLst/>
                        </a:rPr>
                        <a:t>Dynamic page</a:t>
                      </a:r>
                      <a:endParaRPr lang="en-IN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6648916"/>
                  </a:ext>
                </a:extLst>
              </a:tr>
              <a:tr h="101280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solidFill>
                            <a:schemeClr val="tx2"/>
                          </a:solidFill>
                          <a:effectLst/>
                        </a:rPr>
                        <a:t>Content remains same </a:t>
                      </a:r>
                      <a:endParaRPr lang="en-IN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solidFill>
                            <a:schemeClr val="tx2"/>
                          </a:solidFill>
                          <a:effectLst/>
                        </a:rPr>
                        <a:t>Content differs to each individuals based on their </a:t>
                      </a:r>
                      <a:r>
                        <a:rPr lang="en-IN" sz="2000" kern="100" dirty="0" err="1">
                          <a:solidFill>
                            <a:schemeClr val="tx2"/>
                          </a:solidFill>
                          <a:effectLst/>
                        </a:rPr>
                        <a:t>Prefrence</a:t>
                      </a:r>
                      <a:r>
                        <a:rPr lang="en-IN" sz="2000" kern="100" dirty="0">
                          <a:solidFill>
                            <a:schemeClr val="tx2"/>
                          </a:solidFill>
                          <a:effectLst/>
                        </a:rPr>
                        <a:t>.</a:t>
                      </a:r>
                      <a:endParaRPr lang="en-IN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4429353"/>
                  </a:ext>
                </a:extLst>
              </a:tr>
              <a:tr h="90426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solidFill>
                            <a:schemeClr val="tx2"/>
                          </a:solidFill>
                          <a:effectLst/>
                        </a:rPr>
                        <a:t>User interaction is comparatively less</a:t>
                      </a:r>
                      <a:endParaRPr lang="en-IN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solidFill>
                            <a:schemeClr val="tx2"/>
                          </a:solidFill>
                          <a:effectLst/>
                        </a:rPr>
                        <a:t>User interaction is more which can reflects on their network</a:t>
                      </a:r>
                      <a:endParaRPr lang="en-IN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8864714"/>
                  </a:ext>
                </a:extLst>
              </a:tr>
              <a:tr h="8885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000" kern="100" dirty="0">
                          <a:solidFill>
                            <a:schemeClr val="tx2"/>
                          </a:solidFill>
                          <a:effectLst/>
                        </a:rPr>
                        <a:t>Less usage of </a:t>
                      </a:r>
                      <a:r>
                        <a:rPr lang="en-IN" sz="2000" b="0" i="0" u="none" strike="noStrike" kern="100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database</a:t>
                      </a:r>
                      <a:r>
                        <a:rPr lang="en-IN" sz="2000" kern="100" dirty="0">
                          <a:solidFill>
                            <a:schemeClr val="tx2"/>
                          </a:solidFill>
                          <a:effectLst/>
                        </a:rPr>
                        <a:t> interactivity</a:t>
                      </a:r>
                      <a:endParaRPr lang="en-IN" sz="20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000" kern="100" dirty="0">
                          <a:solidFill>
                            <a:schemeClr val="tx2"/>
                          </a:solidFill>
                          <a:effectLst/>
                        </a:rPr>
                        <a:t>Database management is necessary</a:t>
                      </a:r>
                      <a:endParaRPr lang="en-IN" sz="20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9659405"/>
                  </a:ext>
                </a:extLst>
              </a:tr>
              <a:tr h="6694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93679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>
            <a:spLocks noGrp="1"/>
          </p:cNvSpPr>
          <p:nvPr>
            <p:ph type="ctrTitle"/>
          </p:nvPr>
        </p:nvSpPr>
        <p:spPr>
          <a:xfrm>
            <a:off x="311700" y="16194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dirty="0"/>
              <a:t>History of HTML</a:t>
            </a:r>
            <a:endParaRPr dirty="0"/>
          </a:p>
        </p:txBody>
      </p:sp>
      <p:cxnSp>
        <p:nvCxnSpPr>
          <p:cNvPr id="614" name="Google Shape;614;p31"/>
          <p:cNvCxnSpPr/>
          <p:nvPr/>
        </p:nvCxnSpPr>
        <p:spPr>
          <a:xfrm>
            <a:off x="311700" y="70909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8FACA40-78D6-0B5B-FB1F-61D6B8BDD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7" y="810728"/>
            <a:ext cx="3740044" cy="2693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Sir Tim Berners-Lee Keynote Speaker - Harry Walker Agency">
            <a:extLst>
              <a:ext uri="{FF2B5EF4-FFF2-40B4-BE49-F238E27FC236}">
                <a16:creationId xmlns:a16="http://schemas.microsoft.com/office/drawing/2014/main" id="{90604B46-6FCC-A64C-C7C7-EA9167DA3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849" y="768550"/>
            <a:ext cx="2325159" cy="288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B495C4-CD2A-4431-F802-A76FBD42EAC2}"/>
              </a:ext>
            </a:extLst>
          </p:cNvPr>
          <p:cNvSpPr txBox="1"/>
          <p:nvPr/>
        </p:nvSpPr>
        <p:spPr>
          <a:xfrm>
            <a:off x="6129876" y="3808517"/>
            <a:ext cx="2325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Tim Berners Lee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2032C-8328-2657-B42B-639EC702F0FE}"/>
              </a:ext>
            </a:extLst>
          </p:cNvPr>
          <p:cNvSpPr txBox="1"/>
          <p:nvPr/>
        </p:nvSpPr>
        <p:spPr>
          <a:xfrm>
            <a:off x="1302303" y="4133220"/>
            <a:ext cx="581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HTML is invented by Tim Berners lee in 1991 </a:t>
            </a:r>
            <a:r>
              <a:rPr lang="en-IN" dirty="0" err="1">
                <a:solidFill>
                  <a:schemeClr val="tx2"/>
                </a:solidFill>
              </a:rPr>
              <a:t>i.e</a:t>
            </a:r>
            <a:r>
              <a:rPr lang="en-IN" dirty="0">
                <a:solidFill>
                  <a:schemeClr val="tx2"/>
                </a:solidFill>
              </a:rPr>
              <a:t> HTML version 1.0 , but it was releases for public in 1993 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64;p24">
            <a:extLst>
              <a:ext uri="{FF2B5EF4-FFF2-40B4-BE49-F238E27FC236}">
                <a16:creationId xmlns:a16="http://schemas.microsoft.com/office/drawing/2014/main" id="{A8D06D92-8A7E-20D8-7712-7FD682F5B3D9}"/>
              </a:ext>
            </a:extLst>
          </p:cNvPr>
          <p:cNvCxnSpPr>
            <a:cxnSpLocks/>
          </p:cNvCxnSpPr>
          <p:nvPr/>
        </p:nvCxnSpPr>
        <p:spPr>
          <a:xfrm>
            <a:off x="822027" y="697401"/>
            <a:ext cx="734145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121FBE1E-17A1-B311-265C-AF898A88F192}"/>
              </a:ext>
            </a:extLst>
          </p:cNvPr>
          <p:cNvSpPr txBox="1"/>
          <p:nvPr/>
        </p:nvSpPr>
        <p:spPr>
          <a:xfrm>
            <a:off x="2011680" y="19576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" sz="2000" b="1" dirty="0">
                <a:solidFill>
                  <a:schemeClr val="bg1">
                    <a:lumMod val="75000"/>
                  </a:schemeClr>
                </a:solidFill>
              </a:rPr>
              <a:t>Structure of HTML</a:t>
            </a:r>
            <a:endParaRPr lang="en-IN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2" descr="Basic HTML Structure - aptLearn">
            <a:extLst>
              <a:ext uri="{FF2B5EF4-FFF2-40B4-BE49-F238E27FC236}">
                <a16:creationId xmlns:a16="http://schemas.microsoft.com/office/drawing/2014/main" id="{9D6DD0FA-2DBC-4412-B431-A708C877C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874" y="798925"/>
            <a:ext cx="5529758" cy="398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90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4256</TotalTime>
  <Words>1798</Words>
  <Application>Microsoft Office PowerPoint</Application>
  <PresentationFormat>On-screen Show (16:9)</PresentationFormat>
  <Paragraphs>199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Calibri</vt:lpstr>
      <vt:lpstr>Bree Serif</vt:lpstr>
      <vt:lpstr>Arial</vt:lpstr>
      <vt:lpstr>Roboto Light</vt:lpstr>
      <vt:lpstr>Arial Unicode MS</vt:lpstr>
      <vt:lpstr>Symbol</vt:lpstr>
      <vt:lpstr>Roboto Black</vt:lpstr>
      <vt:lpstr>Times New Roman</vt:lpstr>
      <vt:lpstr>Verdana</vt:lpstr>
      <vt:lpstr>WEB 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Web Page</vt:lpstr>
      <vt:lpstr>Static vs Dynamic Web Pages</vt:lpstr>
      <vt:lpstr>History of 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gathwala</dc:creator>
  <cp:lastModifiedBy>Rohit Adhav</cp:lastModifiedBy>
  <cp:revision>64</cp:revision>
  <dcterms:modified xsi:type="dcterms:W3CDTF">2025-02-28T17:14:35Z</dcterms:modified>
</cp:coreProperties>
</file>