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72"/>
  </p:notesMasterIdLst>
  <p:sldIdLst>
    <p:sldId id="256" r:id="rId2"/>
    <p:sldId id="271" r:id="rId3"/>
    <p:sldId id="272" r:id="rId4"/>
    <p:sldId id="374" r:id="rId5"/>
    <p:sldId id="274" r:id="rId6"/>
    <p:sldId id="275" r:id="rId7"/>
    <p:sldId id="276" r:id="rId8"/>
    <p:sldId id="277" r:id="rId9"/>
    <p:sldId id="278" r:id="rId10"/>
    <p:sldId id="279" r:id="rId11"/>
    <p:sldId id="378" r:id="rId12"/>
    <p:sldId id="280" r:id="rId13"/>
    <p:sldId id="281" r:id="rId14"/>
    <p:sldId id="379" r:id="rId15"/>
    <p:sldId id="376" r:id="rId16"/>
    <p:sldId id="377" r:id="rId17"/>
    <p:sldId id="285" r:id="rId18"/>
    <p:sldId id="286" r:id="rId19"/>
    <p:sldId id="287" r:id="rId20"/>
    <p:sldId id="288" r:id="rId21"/>
    <p:sldId id="289" r:id="rId22"/>
    <p:sldId id="290" r:id="rId23"/>
    <p:sldId id="291" r:id="rId24"/>
    <p:sldId id="292" r:id="rId25"/>
    <p:sldId id="293" r:id="rId26"/>
    <p:sldId id="294" r:id="rId27"/>
    <p:sldId id="295" r:id="rId28"/>
    <p:sldId id="297" r:id="rId29"/>
    <p:sldId id="298" r:id="rId30"/>
    <p:sldId id="299" r:id="rId31"/>
    <p:sldId id="300" r:id="rId32"/>
    <p:sldId id="303" r:id="rId33"/>
    <p:sldId id="304" r:id="rId34"/>
    <p:sldId id="306" r:id="rId35"/>
    <p:sldId id="307" r:id="rId36"/>
    <p:sldId id="308" r:id="rId37"/>
    <p:sldId id="309" r:id="rId38"/>
    <p:sldId id="310" r:id="rId39"/>
    <p:sldId id="311" r:id="rId40"/>
    <p:sldId id="316" r:id="rId41"/>
    <p:sldId id="317" r:id="rId42"/>
    <p:sldId id="318" r:id="rId43"/>
    <p:sldId id="320" r:id="rId44"/>
    <p:sldId id="319" r:id="rId45"/>
    <p:sldId id="312" r:id="rId46"/>
    <p:sldId id="313" r:id="rId47"/>
    <p:sldId id="314" r:id="rId48"/>
    <p:sldId id="321" r:id="rId49"/>
    <p:sldId id="381" r:id="rId50"/>
    <p:sldId id="382" r:id="rId51"/>
    <p:sldId id="383" r:id="rId52"/>
    <p:sldId id="384" r:id="rId53"/>
    <p:sldId id="385" r:id="rId54"/>
    <p:sldId id="386" r:id="rId55"/>
    <p:sldId id="387" r:id="rId56"/>
    <p:sldId id="388" r:id="rId57"/>
    <p:sldId id="389"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267" r:id="rId71"/>
  </p:sldIdLst>
  <p:sldSz cx="9144000" cy="5143500" type="screen16x9"/>
  <p:notesSz cx="6858000" cy="9144000"/>
  <p:embeddedFontLst>
    <p:embeddedFont>
      <p:font typeface="Consolas" panose="020B0609020204030204" pitchFamily="49" charset="0"/>
      <p:regular r:id="rId73"/>
      <p:bold r:id="rId74"/>
      <p:italic r:id="rId75"/>
      <p:boldItalic r:id="rId76"/>
    </p:embeddedFont>
    <p:embeddedFont>
      <p:font typeface="Roboto Black" panose="020B0604020202020204" charset="0"/>
      <p:bold r:id="rId77"/>
      <p:boldItalic r:id="rId78"/>
    </p:embeddedFont>
    <p:embeddedFont>
      <p:font typeface="Roboto Light" panose="020B0604020202020204" charset="0"/>
      <p:regular r:id="rId79"/>
      <p:bold r:id="rId80"/>
      <p:italic r:id="rId81"/>
      <p:boldItalic r:id="rId82"/>
    </p:embeddedFont>
    <p:embeddedFont>
      <p:font typeface="Verdana" panose="020B0604030504040204" pitchFamily="34" charset="0"/>
      <p:regular r:id="rId83"/>
      <p:bold r:id="rId84"/>
      <p:italic r:id="rId85"/>
      <p:boldItalic r:id="rId86"/>
    </p:embeddedFont>
    <p:embeddedFont>
      <p:font typeface="Segoe UI" panose="020B0502040204020203" pitchFamily="34" charset="0"/>
      <p:regular r:id="rId87"/>
      <p:bold r:id="rId88"/>
      <p:italic r:id="rId89"/>
      <p:boldItalic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1A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7428EA-32BC-469E-BAF8-645849F771D6}">
  <a:tblStyle styleId="{E17428EA-32BC-469E-BAF8-645849F771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108" d="100"/>
          <a:sy n="108" d="100"/>
        </p:scale>
        <p:origin x="75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tableStyles" Target="tableStyles.xml"/><Relationship Id="rId13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ul gathwala" userId="6943aa41cba7f947" providerId="LiveId" clId="{78AA51CC-2D4A-431D-B2CB-3BC53E6A72FC}"/>
    <pc:docChg chg="undo custSel addSld modSld sldOrd">
      <pc:chgData name="atul gathwala" userId="6943aa41cba7f947" providerId="LiveId" clId="{78AA51CC-2D4A-431D-B2CB-3BC53E6A72FC}" dt="2024-08-11T20:28:40.907" v="1889" actId="20577"/>
      <pc:docMkLst>
        <pc:docMk/>
      </pc:docMkLst>
      <pc:sldChg chg="delSp modSp add mod">
        <pc:chgData name="atul gathwala" userId="6943aa41cba7f947" providerId="LiveId" clId="{78AA51CC-2D4A-431D-B2CB-3BC53E6A72FC}" dt="2024-08-11T19:31:43.948" v="24" actId="478"/>
        <pc:sldMkLst>
          <pc:docMk/>
          <pc:sldMk cId="4012647527" sldId="274"/>
        </pc:sldMkLst>
        <pc:spChg chg="del mod">
          <ac:chgData name="atul gathwala" userId="6943aa41cba7f947" providerId="LiveId" clId="{78AA51CC-2D4A-431D-B2CB-3BC53E6A72FC}" dt="2024-08-11T19:31:43.948" v="24" actId="478"/>
          <ac:spMkLst>
            <pc:docMk/>
            <pc:sldMk cId="4012647527" sldId="274"/>
            <ac:spMk id="12" creationId="{645FF985-B799-05E0-683C-3E670C2C61C2}"/>
          </ac:spMkLst>
        </pc:spChg>
      </pc:sldChg>
      <pc:sldChg chg="addSp delSp modSp add mod ord">
        <pc:chgData name="atul gathwala" userId="6943aa41cba7f947" providerId="LiveId" clId="{78AA51CC-2D4A-431D-B2CB-3BC53E6A72FC}" dt="2024-08-11T19:45:23.203" v="331" actId="478"/>
        <pc:sldMkLst>
          <pc:docMk/>
          <pc:sldMk cId="3824905553" sldId="275"/>
        </pc:sldMkLst>
        <pc:spChg chg="del">
          <ac:chgData name="atul gathwala" userId="6943aa41cba7f947" providerId="LiveId" clId="{78AA51CC-2D4A-431D-B2CB-3BC53E6A72FC}" dt="2024-08-11T19:32:32.912" v="156" actId="478"/>
          <ac:spMkLst>
            <pc:docMk/>
            <pc:sldMk cId="3824905553" sldId="275"/>
            <ac:spMk id="2" creationId="{0FD53AF7-DB5B-464C-FC44-298FCA4504EB}"/>
          </ac:spMkLst>
        </pc:spChg>
        <pc:spChg chg="del">
          <ac:chgData name="atul gathwala" userId="6943aa41cba7f947" providerId="LiveId" clId="{78AA51CC-2D4A-431D-B2CB-3BC53E6A72FC}" dt="2024-08-11T19:32:34.733" v="157" actId="478"/>
          <ac:spMkLst>
            <pc:docMk/>
            <pc:sldMk cId="3824905553" sldId="275"/>
            <ac:spMk id="3" creationId="{D2DEC987-065B-0D11-FED1-65FB1A8CFDD4}"/>
          </ac:spMkLst>
        </pc:spChg>
        <pc:spChg chg="add del mod">
          <ac:chgData name="atul gathwala" userId="6943aa41cba7f947" providerId="LiveId" clId="{78AA51CC-2D4A-431D-B2CB-3BC53E6A72FC}" dt="2024-08-11T19:45:23.203" v="331" actId="478"/>
          <ac:spMkLst>
            <pc:docMk/>
            <pc:sldMk cId="3824905553" sldId="275"/>
            <ac:spMk id="5" creationId="{992A4EA0-BF1C-443D-8801-8FB6E98B09AC}"/>
          </ac:spMkLst>
        </pc:spChg>
        <pc:spChg chg="add del mod">
          <ac:chgData name="atul gathwala" userId="6943aa41cba7f947" providerId="LiveId" clId="{78AA51CC-2D4A-431D-B2CB-3BC53E6A72FC}" dt="2024-08-11T19:43:57.672" v="321" actId="478"/>
          <ac:spMkLst>
            <pc:docMk/>
            <pc:sldMk cId="3824905553" sldId="275"/>
            <ac:spMk id="7" creationId="{6DB717DC-E24D-425E-951E-8A04EA93AF59}"/>
          </ac:spMkLst>
        </pc:spChg>
        <pc:spChg chg="mod">
          <ac:chgData name="atul gathwala" userId="6943aa41cba7f947" providerId="LiveId" clId="{78AA51CC-2D4A-431D-B2CB-3BC53E6A72FC}" dt="2024-08-11T19:32:28.643" v="154" actId="20577"/>
          <ac:spMkLst>
            <pc:docMk/>
            <pc:sldMk cId="3824905553" sldId="275"/>
            <ac:spMk id="211" creationId="{121FBE1E-17A1-B311-265C-AF898A88F192}"/>
          </ac:spMkLst>
        </pc:spChg>
        <pc:picChg chg="add mod">
          <ac:chgData name="atul gathwala" userId="6943aa41cba7f947" providerId="LiveId" clId="{78AA51CC-2D4A-431D-B2CB-3BC53E6A72FC}" dt="2024-08-11T19:44:08.880" v="325" actId="1076"/>
          <ac:picMkLst>
            <pc:docMk/>
            <pc:sldMk cId="3824905553" sldId="275"/>
            <ac:picMk id="4" creationId="{9D6DD0FA-2DBC-4412-B431-A708C877CFA1}"/>
          </ac:picMkLst>
        </pc:picChg>
        <pc:picChg chg="del">
          <ac:chgData name="atul gathwala" userId="6943aa41cba7f947" providerId="LiveId" clId="{78AA51CC-2D4A-431D-B2CB-3BC53E6A72FC}" dt="2024-08-11T19:32:30.433" v="155" actId="478"/>
          <ac:picMkLst>
            <pc:docMk/>
            <pc:sldMk cId="3824905553" sldId="275"/>
            <ac:picMk id="1026" creationId="{7D40BE1C-AB58-4EAD-2ADF-2069A93E0E75}"/>
          </ac:picMkLst>
        </pc:picChg>
        <pc:cxnChg chg="mod">
          <ac:chgData name="atul gathwala" userId="6943aa41cba7f947" providerId="LiveId" clId="{78AA51CC-2D4A-431D-B2CB-3BC53E6A72FC}" dt="2024-08-11T19:32:07.092" v="101" actId="1035"/>
          <ac:cxnSpMkLst>
            <pc:docMk/>
            <pc:sldMk cId="3824905553" sldId="275"/>
            <ac:cxnSpMk id="209" creationId="{A8D06D92-8A7E-20D8-7712-7FD682F5B3D9}"/>
          </ac:cxnSpMkLst>
        </pc:cxnChg>
      </pc:sldChg>
      <pc:sldChg chg="addSp delSp modSp add mod">
        <pc:chgData name="atul gathwala" userId="6943aa41cba7f947" providerId="LiveId" clId="{78AA51CC-2D4A-431D-B2CB-3BC53E6A72FC}" dt="2024-08-11T20:03:42.479" v="1076" actId="20577"/>
        <pc:sldMkLst>
          <pc:docMk/>
          <pc:sldMk cId="2316850299" sldId="276"/>
        </pc:sldMkLst>
        <pc:spChg chg="add mod">
          <ac:chgData name="atul gathwala" userId="6943aa41cba7f947" providerId="LiveId" clId="{78AA51CC-2D4A-431D-B2CB-3BC53E6A72FC}" dt="2024-08-11T19:58:43.687" v="800" actId="1035"/>
          <ac:spMkLst>
            <pc:docMk/>
            <pc:sldMk cId="2316850299" sldId="276"/>
            <ac:spMk id="2" creationId="{4823FCBD-8914-40DF-A345-E4D513CCA6D9}"/>
          </ac:spMkLst>
        </pc:spChg>
        <pc:spChg chg="add mod">
          <ac:chgData name="atul gathwala" userId="6943aa41cba7f947" providerId="LiveId" clId="{78AA51CC-2D4A-431D-B2CB-3BC53E6A72FC}" dt="2024-08-11T20:03:42.479" v="1076" actId="20577"/>
          <ac:spMkLst>
            <pc:docMk/>
            <pc:sldMk cId="2316850299" sldId="276"/>
            <ac:spMk id="6" creationId="{32890079-ED69-4E84-A60C-F621C79093D0}"/>
          </ac:spMkLst>
        </pc:spChg>
        <pc:spChg chg="mod">
          <ac:chgData name="atul gathwala" userId="6943aa41cba7f947" providerId="LiveId" clId="{78AA51CC-2D4A-431D-B2CB-3BC53E6A72FC}" dt="2024-08-11T19:46:55.427" v="370" actId="255"/>
          <ac:spMkLst>
            <pc:docMk/>
            <pc:sldMk cId="2316850299" sldId="276"/>
            <ac:spMk id="211" creationId="{121FBE1E-17A1-B311-265C-AF898A88F192}"/>
          </ac:spMkLst>
        </pc:spChg>
        <pc:picChg chg="del">
          <ac:chgData name="atul gathwala" userId="6943aa41cba7f947" providerId="LiveId" clId="{78AA51CC-2D4A-431D-B2CB-3BC53E6A72FC}" dt="2024-08-11T19:46:29.429" v="333" actId="478"/>
          <ac:picMkLst>
            <pc:docMk/>
            <pc:sldMk cId="2316850299" sldId="276"/>
            <ac:picMk id="4" creationId="{9D6DD0FA-2DBC-4412-B431-A708C877CFA1}"/>
          </ac:picMkLst>
        </pc:picChg>
      </pc:sldChg>
      <pc:sldChg chg="addSp delSp modSp add mod">
        <pc:chgData name="atul gathwala" userId="6943aa41cba7f947" providerId="LiveId" clId="{78AA51CC-2D4A-431D-B2CB-3BC53E6A72FC}" dt="2024-08-11T20:11:16.721" v="1386" actId="14100"/>
        <pc:sldMkLst>
          <pc:docMk/>
          <pc:sldMk cId="875851128" sldId="277"/>
        </pc:sldMkLst>
        <pc:spChg chg="del">
          <ac:chgData name="atul gathwala" userId="6943aa41cba7f947" providerId="LiveId" clId="{78AA51CC-2D4A-431D-B2CB-3BC53E6A72FC}" dt="2024-08-11T20:06:19.824" v="1106" actId="478"/>
          <ac:spMkLst>
            <pc:docMk/>
            <pc:sldMk cId="875851128" sldId="277"/>
            <ac:spMk id="2" creationId="{4823FCBD-8914-40DF-A345-E4D513CCA6D9}"/>
          </ac:spMkLst>
        </pc:spChg>
        <pc:spChg chg="add mod">
          <ac:chgData name="atul gathwala" userId="6943aa41cba7f947" providerId="LiveId" clId="{78AA51CC-2D4A-431D-B2CB-3BC53E6A72FC}" dt="2024-08-11T20:11:16.721" v="1386" actId="14100"/>
          <ac:spMkLst>
            <pc:docMk/>
            <pc:sldMk cId="875851128" sldId="277"/>
            <ac:spMk id="3" creationId="{C6B65402-491A-4BF8-87AA-4D235D558360}"/>
          </ac:spMkLst>
        </pc:spChg>
        <pc:spChg chg="del">
          <ac:chgData name="atul gathwala" userId="6943aa41cba7f947" providerId="LiveId" clId="{78AA51CC-2D4A-431D-B2CB-3BC53E6A72FC}" dt="2024-08-11T20:06:15.390" v="1105" actId="478"/>
          <ac:spMkLst>
            <pc:docMk/>
            <pc:sldMk cId="875851128" sldId="277"/>
            <ac:spMk id="6" creationId="{32890079-ED69-4E84-A60C-F621C79093D0}"/>
          </ac:spMkLst>
        </pc:spChg>
        <pc:spChg chg="add del mod">
          <ac:chgData name="atul gathwala" userId="6943aa41cba7f947" providerId="LiveId" clId="{78AA51CC-2D4A-431D-B2CB-3BC53E6A72FC}" dt="2024-08-11T20:04:22.526" v="1104" actId="20577"/>
          <ac:spMkLst>
            <pc:docMk/>
            <pc:sldMk cId="875851128" sldId="277"/>
            <ac:spMk id="211" creationId="{121FBE1E-17A1-B311-265C-AF898A88F192}"/>
          </ac:spMkLst>
        </pc:spChg>
        <pc:picChg chg="add mod">
          <ac:chgData name="atul gathwala" userId="6943aa41cba7f947" providerId="LiveId" clId="{78AA51CC-2D4A-431D-B2CB-3BC53E6A72FC}" dt="2024-08-11T20:06:34.105" v="1110" actId="1076"/>
          <ac:picMkLst>
            <pc:docMk/>
            <pc:sldMk cId="875851128" sldId="277"/>
            <ac:picMk id="2050" creationId="{870AF06D-8987-4AB2-BC7F-E872BA965978}"/>
          </ac:picMkLst>
        </pc:picChg>
      </pc:sldChg>
      <pc:sldChg chg="addSp delSp modSp add mod">
        <pc:chgData name="atul gathwala" userId="6943aa41cba7f947" providerId="LiveId" clId="{78AA51CC-2D4A-431D-B2CB-3BC53E6A72FC}" dt="2024-08-11T20:20:02.719" v="1518" actId="14100"/>
        <pc:sldMkLst>
          <pc:docMk/>
          <pc:sldMk cId="1555859988" sldId="278"/>
        </pc:sldMkLst>
        <pc:spChg chg="add del">
          <ac:chgData name="atul gathwala" userId="6943aa41cba7f947" providerId="LiveId" clId="{78AA51CC-2D4A-431D-B2CB-3BC53E6A72FC}" dt="2024-08-11T20:17:26.014" v="1390"/>
          <ac:spMkLst>
            <pc:docMk/>
            <pc:sldMk cId="1555859988" sldId="278"/>
            <ac:spMk id="2" creationId="{02368905-0706-42AA-8760-B990CC48028F}"/>
          </ac:spMkLst>
        </pc:spChg>
        <pc:spChg chg="mod">
          <ac:chgData name="atul gathwala" userId="6943aa41cba7f947" providerId="LiveId" clId="{78AA51CC-2D4A-431D-B2CB-3BC53E6A72FC}" dt="2024-08-11T20:20:02.719" v="1518" actId="14100"/>
          <ac:spMkLst>
            <pc:docMk/>
            <pc:sldMk cId="1555859988" sldId="278"/>
            <ac:spMk id="3" creationId="{C6B65402-491A-4BF8-87AA-4D235D558360}"/>
          </ac:spMkLst>
        </pc:spChg>
        <pc:spChg chg="del">
          <ac:chgData name="atul gathwala" userId="6943aa41cba7f947" providerId="LiveId" clId="{78AA51CC-2D4A-431D-B2CB-3BC53E6A72FC}" dt="2024-08-11T20:18:45.577" v="1437" actId="478"/>
          <ac:spMkLst>
            <pc:docMk/>
            <pc:sldMk cId="1555859988" sldId="278"/>
            <ac:spMk id="211" creationId="{121FBE1E-17A1-B311-265C-AF898A88F192}"/>
          </ac:spMkLst>
        </pc:spChg>
        <pc:picChg chg="del">
          <ac:chgData name="atul gathwala" userId="6943aa41cba7f947" providerId="LiveId" clId="{78AA51CC-2D4A-431D-B2CB-3BC53E6A72FC}" dt="2024-08-11T20:17:20.694" v="1388" actId="478"/>
          <ac:picMkLst>
            <pc:docMk/>
            <pc:sldMk cId="1555859988" sldId="278"/>
            <ac:picMk id="2050" creationId="{870AF06D-8987-4AB2-BC7F-E872BA965978}"/>
          </ac:picMkLst>
        </pc:picChg>
        <pc:cxnChg chg="del">
          <ac:chgData name="atul gathwala" userId="6943aa41cba7f947" providerId="LiveId" clId="{78AA51CC-2D4A-431D-B2CB-3BC53E6A72FC}" dt="2024-08-11T20:18:55.463" v="1461" actId="478"/>
          <ac:cxnSpMkLst>
            <pc:docMk/>
            <pc:sldMk cId="1555859988" sldId="278"/>
            <ac:cxnSpMk id="209" creationId="{A8D06D92-8A7E-20D8-7712-7FD682F5B3D9}"/>
          </ac:cxnSpMkLst>
        </pc:cxnChg>
      </pc:sldChg>
      <pc:sldChg chg="delSp modSp add mod">
        <pc:chgData name="atul gathwala" userId="6943aa41cba7f947" providerId="LiveId" clId="{78AA51CC-2D4A-431D-B2CB-3BC53E6A72FC}" dt="2024-08-11T20:21:51.606" v="1522" actId="478"/>
        <pc:sldMkLst>
          <pc:docMk/>
          <pc:sldMk cId="2668921965" sldId="279"/>
        </pc:sldMkLst>
        <pc:spChg chg="del mod">
          <ac:chgData name="atul gathwala" userId="6943aa41cba7f947" providerId="LiveId" clId="{78AA51CC-2D4A-431D-B2CB-3BC53E6A72FC}" dt="2024-08-11T20:21:51.606" v="1522" actId="478"/>
          <ac:spMkLst>
            <pc:docMk/>
            <pc:sldMk cId="2668921965" sldId="279"/>
            <ac:spMk id="3" creationId="{C6B65402-491A-4BF8-87AA-4D235D558360}"/>
          </ac:spMkLst>
        </pc:spChg>
      </pc:sldChg>
      <pc:sldChg chg="addSp delSp modSp add mod ord">
        <pc:chgData name="atul gathwala" userId="6943aa41cba7f947" providerId="LiveId" clId="{78AA51CC-2D4A-431D-B2CB-3BC53E6A72FC}" dt="2024-08-11T20:27:59.619" v="1848" actId="20577"/>
        <pc:sldMkLst>
          <pc:docMk/>
          <pc:sldMk cId="1570058719" sldId="280"/>
        </pc:sldMkLst>
        <pc:spChg chg="mod">
          <ac:chgData name="atul gathwala" userId="6943aa41cba7f947" providerId="LiveId" clId="{78AA51CC-2D4A-431D-B2CB-3BC53E6A72FC}" dt="2024-08-11T20:25:13.545" v="1675" actId="255"/>
          <ac:spMkLst>
            <pc:docMk/>
            <pc:sldMk cId="1570058719" sldId="280"/>
            <ac:spMk id="2" creationId="{4823FCBD-8914-40DF-A345-E4D513CCA6D9}"/>
          </ac:spMkLst>
        </pc:spChg>
        <pc:spChg chg="add del mod">
          <ac:chgData name="atul gathwala" userId="6943aa41cba7f947" providerId="LiveId" clId="{78AA51CC-2D4A-431D-B2CB-3BC53E6A72FC}" dt="2024-08-11T20:27:59.619" v="1848" actId="20577"/>
          <ac:spMkLst>
            <pc:docMk/>
            <pc:sldMk cId="1570058719" sldId="280"/>
            <ac:spMk id="6" creationId="{32890079-ED69-4E84-A60C-F621C79093D0}"/>
          </ac:spMkLst>
        </pc:spChg>
        <pc:spChg chg="mod">
          <ac:chgData name="atul gathwala" userId="6943aa41cba7f947" providerId="LiveId" clId="{78AA51CC-2D4A-431D-B2CB-3BC53E6A72FC}" dt="2024-08-11T20:23:48.907" v="1587" actId="20577"/>
          <ac:spMkLst>
            <pc:docMk/>
            <pc:sldMk cId="1570058719" sldId="280"/>
            <ac:spMk id="211" creationId="{121FBE1E-17A1-B311-265C-AF898A88F192}"/>
          </ac:spMkLst>
        </pc:spChg>
      </pc:sldChg>
      <pc:sldChg chg="modSp add mod">
        <pc:chgData name="atul gathwala" userId="6943aa41cba7f947" providerId="LiveId" clId="{78AA51CC-2D4A-431D-B2CB-3BC53E6A72FC}" dt="2024-08-11T20:28:40.907" v="1889" actId="20577"/>
        <pc:sldMkLst>
          <pc:docMk/>
          <pc:sldMk cId="372903870" sldId="281"/>
        </pc:sldMkLst>
        <pc:spChg chg="mod">
          <ac:chgData name="atul gathwala" userId="6943aa41cba7f947" providerId="LiveId" clId="{78AA51CC-2D4A-431D-B2CB-3BC53E6A72FC}" dt="2024-08-11T20:28:40.907" v="1889" actId="20577"/>
          <ac:spMkLst>
            <pc:docMk/>
            <pc:sldMk cId="372903870" sldId="281"/>
            <ac:spMk id="211" creationId="{121FBE1E-17A1-B311-265C-AF898A88F192}"/>
          </ac:spMkLst>
        </pc:spChg>
      </pc:sldChg>
    </pc:docChg>
  </pc:docChgLst>
  <pc:docChgLst>
    <pc:chgData name="atul gathwala" userId="6943aa41cba7f947" providerId="LiveId" clId="{34AC89C0-F23A-4287-8A98-B00F554B10EA}"/>
    <pc:docChg chg="undo custSel addSld delSld modSld sldOrd">
      <pc:chgData name="atul gathwala" userId="6943aa41cba7f947" providerId="LiveId" clId="{34AC89C0-F23A-4287-8A98-B00F554B10EA}" dt="2024-08-22T02:15:16.042" v="12126" actId="207"/>
      <pc:docMkLst>
        <pc:docMk/>
      </pc:docMkLst>
      <pc:sldChg chg="addSp delSp modSp">
        <pc:chgData name="atul gathwala" userId="6943aa41cba7f947" providerId="LiveId" clId="{34AC89C0-F23A-4287-8A98-B00F554B10EA}" dt="2024-08-16T13:24:14.145" v="4784" actId="14100"/>
        <pc:sldMkLst>
          <pc:docMk/>
          <pc:sldMk cId="0" sldId="256"/>
        </pc:sldMkLst>
        <pc:picChg chg="add mod">
          <ac:chgData name="atul gathwala" userId="6943aa41cba7f947" providerId="LiveId" clId="{34AC89C0-F23A-4287-8A98-B00F554B10EA}" dt="2024-08-16T13:24:14.145" v="4784" actId="14100"/>
          <ac:picMkLst>
            <pc:docMk/>
            <pc:sldMk cId="0" sldId="256"/>
            <ac:picMk id="1026" creationId="{DE1B76D6-E5EA-4544-8590-843AD0CBEABD}"/>
          </ac:picMkLst>
        </pc:picChg>
        <pc:picChg chg="del">
          <ac:chgData name="atul gathwala" userId="6943aa41cba7f947" providerId="LiveId" clId="{34AC89C0-F23A-4287-8A98-B00F554B10EA}" dt="2024-08-16T13:24:00.052" v="4778" actId="478"/>
          <ac:picMkLst>
            <pc:docMk/>
            <pc:sldMk cId="0" sldId="256"/>
            <ac:picMk id="2052" creationId="{5CF9322A-5BF5-0954-C4E9-27F30C255201}"/>
          </ac:picMkLst>
        </pc:picChg>
      </pc:sldChg>
      <pc:sldChg chg="del">
        <pc:chgData name="atul gathwala" userId="6943aa41cba7f947" providerId="LiveId" clId="{34AC89C0-F23A-4287-8A98-B00F554B10EA}" dt="2024-08-16T14:18:39.648" v="4788" actId="47"/>
        <pc:sldMkLst>
          <pc:docMk/>
          <pc:sldMk cId="0" sldId="262"/>
        </pc:sldMkLst>
      </pc:sldChg>
      <pc:sldChg chg="del">
        <pc:chgData name="atul gathwala" userId="6943aa41cba7f947" providerId="LiveId" clId="{34AC89C0-F23A-4287-8A98-B00F554B10EA}" dt="2024-08-16T14:18:40.462" v="4789" actId="47"/>
        <pc:sldMkLst>
          <pc:docMk/>
          <pc:sldMk cId="0" sldId="263"/>
        </pc:sldMkLst>
      </pc:sldChg>
      <pc:sldChg chg="del">
        <pc:chgData name="atul gathwala" userId="6943aa41cba7f947" providerId="LiveId" clId="{34AC89C0-F23A-4287-8A98-B00F554B10EA}" dt="2024-08-16T14:18:41.301" v="4790" actId="47"/>
        <pc:sldMkLst>
          <pc:docMk/>
          <pc:sldMk cId="0" sldId="264"/>
        </pc:sldMkLst>
      </pc:sldChg>
      <pc:sldChg chg="modSp del mod">
        <pc:chgData name="atul gathwala" userId="6943aa41cba7f947" providerId="LiveId" clId="{34AC89C0-F23A-4287-8A98-B00F554B10EA}" dt="2024-08-16T14:18:42.100" v="4791" actId="47"/>
        <pc:sldMkLst>
          <pc:docMk/>
          <pc:sldMk cId="0" sldId="265"/>
        </pc:sldMkLst>
        <pc:spChg chg="mod">
          <ac:chgData name="atul gathwala" userId="6943aa41cba7f947" providerId="LiveId" clId="{34AC89C0-F23A-4287-8A98-B00F554B10EA}" dt="2024-08-13T08:30:38.982" v="115" actId="20577"/>
          <ac:spMkLst>
            <pc:docMk/>
            <pc:sldMk cId="0" sldId="265"/>
            <ac:spMk id="5" creationId="{7852032C-8328-2657-B42B-639EC702F0FE}"/>
          </ac:spMkLst>
        </pc:spChg>
      </pc:sldChg>
      <pc:sldChg chg="del">
        <pc:chgData name="atul gathwala" userId="6943aa41cba7f947" providerId="LiveId" clId="{34AC89C0-F23A-4287-8A98-B00F554B10EA}" dt="2024-08-16T14:18:42.817" v="4792" actId="47"/>
        <pc:sldMkLst>
          <pc:docMk/>
          <pc:sldMk cId="0" sldId="266"/>
        </pc:sldMkLst>
      </pc:sldChg>
      <pc:sldChg chg="addSp delSp modSp mod">
        <pc:chgData name="atul gathwala" userId="6943aa41cba7f947" providerId="LiveId" clId="{34AC89C0-F23A-4287-8A98-B00F554B10EA}" dt="2024-08-16T14:52:06.785" v="4931" actId="1038"/>
        <pc:sldMkLst>
          <pc:docMk/>
          <pc:sldMk cId="4154004625" sldId="267"/>
        </pc:sldMkLst>
        <pc:spChg chg="mod">
          <ac:chgData name="atul gathwala" userId="6943aa41cba7f947" providerId="LiveId" clId="{34AC89C0-F23A-4287-8A98-B00F554B10EA}" dt="2024-08-16T14:52:06.785" v="4931" actId="1038"/>
          <ac:spMkLst>
            <pc:docMk/>
            <pc:sldMk cId="4154004625" sldId="267"/>
            <ac:spMk id="6" creationId="{A0ACAE2D-D24B-D8D5-A55E-A0C19EF9AF7D}"/>
          </ac:spMkLst>
        </pc:spChg>
        <pc:picChg chg="add del mod">
          <ac:chgData name="atul gathwala" userId="6943aa41cba7f947" providerId="LiveId" clId="{34AC89C0-F23A-4287-8A98-B00F554B10EA}" dt="2024-08-16T14:23:44.428" v="4822" actId="478"/>
          <ac:picMkLst>
            <pc:docMk/>
            <pc:sldMk cId="4154004625" sldId="267"/>
            <ac:picMk id="3" creationId="{FEB94937-9358-4C18-9B54-DD80534DC3C0}"/>
          </ac:picMkLst>
        </pc:picChg>
        <pc:picChg chg="del">
          <ac:chgData name="atul gathwala" userId="6943aa41cba7f947" providerId="LiveId" clId="{34AC89C0-F23A-4287-8A98-B00F554B10EA}" dt="2024-08-16T14:23:40.689" v="4819" actId="478"/>
          <ac:picMkLst>
            <pc:docMk/>
            <pc:sldMk cId="4154004625" sldId="267"/>
            <ac:picMk id="5" creationId="{D53B1CDE-956D-698A-C575-49A7CFA5FEA2}"/>
          </ac:picMkLst>
        </pc:picChg>
        <pc:picChg chg="add mod">
          <ac:chgData name="atul gathwala" userId="6943aa41cba7f947" providerId="LiveId" clId="{34AC89C0-F23A-4287-8A98-B00F554B10EA}" dt="2024-08-16T14:51:53.781" v="4882" actId="1038"/>
          <ac:picMkLst>
            <pc:docMk/>
            <pc:sldMk cId="4154004625" sldId="267"/>
            <ac:picMk id="2050" creationId="{B82454D5-9A3C-47D1-A0EE-FA67BCC8E091}"/>
          </ac:picMkLst>
        </pc:picChg>
      </pc:sldChg>
      <pc:sldChg chg="del">
        <pc:chgData name="atul gathwala" userId="6943aa41cba7f947" providerId="LiveId" clId="{34AC89C0-F23A-4287-8A98-B00F554B10EA}" dt="2024-08-16T14:18:34.657" v="4785" actId="47"/>
        <pc:sldMkLst>
          <pc:docMk/>
          <pc:sldMk cId="3471095839" sldId="268"/>
        </pc:sldMkLst>
      </pc:sldChg>
      <pc:sldChg chg="del">
        <pc:chgData name="atul gathwala" userId="6943aa41cba7f947" providerId="LiveId" clId="{34AC89C0-F23A-4287-8A98-B00F554B10EA}" dt="2024-08-16T14:18:38.767" v="4787" actId="47"/>
        <pc:sldMkLst>
          <pc:docMk/>
          <pc:sldMk cId="734769841" sldId="270"/>
        </pc:sldMkLst>
      </pc:sldChg>
      <pc:sldChg chg="addSp delSp modSp mod">
        <pc:chgData name="atul gathwala" userId="6943aa41cba7f947" providerId="LiveId" clId="{34AC89C0-F23A-4287-8A98-B00F554B10EA}" dt="2024-08-19T03:14:20.438" v="8810" actId="207"/>
        <pc:sldMkLst>
          <pc:docMk/>
          <pc:sldMk cId="2935250280" sldId="271"/>
        </pc:sldMkLst>
        <pc:spChg chg="add mod">
          <ac:chgData name="atul gathwala" userId="6943aa41cba7f947" providerId="LiveId" clId="{34AC89C0-F23A-4287-8A98-B00F554B10EA}" dt="2024-08-19T03:12:34.657" v="8689" actId="1036"/>
          <ac:spMkLst>
            <pc:docMk/>
            <pc:sldMk cId="2935250280" sldId="271"/>
            <ac:spMk id="2" creationId="{AD7FE678-7B2D-405F-99B2-7F8D04E52EA3}"/>
          </ac:spMkLst>
        </pc:spChg>
        <pc:spChg chg="add mod">
          <ac:chgData name="atul gathwala" userId="6943aa41cba7f947" providerId="LiveId" clId="{34AC89C0-F23A-4287-8A98-B00F554B10EA}" dt="2024-08-19T03:13:01.691" v="8788" actId="1036"/>
          <ac:spMkLst>
            <pc:docMk/>
            <pc:sldMk cId="2935250280" sldId="271"/>
            <ac:spMk id="3" creationId="{CA88447A-595A-436E-975E-80C3BB72C9D5}"/>
          </ac:spMkLst>
        </pc:spChg>
        <pc:spChg chg="add mod">
          <ac:chgData name="atul gathwala" userId="6943aa41cba7f947" providerId="LiveId" clId="{34AC89C0-F23A-4287-8A98-B00F554B10EA}" dt="2024-08-19T03:14:20.438" v="8810" actId="207"/>
          <ac:spMkLst>
            <pc:docMk/>
            <pc:sldMk cId="2935250280" sldId="271"/>
            <ac:spMk id="4" creationId="{F98B1AEC-7760-4978-9CB4-A0BF7367A17E}"/>
          </ac:spMkLst>
        </pc:spChg>
        <pc:spChg chg="add mod">
          <ac:chgData name="atul gathwala" userId="6943aa41cba7f947" providerId="LiveId" clId="{34AC89C0-F23A-4287-8A98-B00F554B10EA}" dt="2024-08-19T03:12:50.284" v="8751" actId="1036"/>
          <ac:spMkLst>
            <pc:docMk/>
            <pc:sldMk cId="2935250280" sldId="271"/>
            <ac:spMk id="8" creationId="{2A8F0ADC-3C05-48B9-BCA8-3936280C9159}"/>
          </ac:spMkLst>
        </pc:spChg>
        <pc:spChg chg="add mod">
          <ac:chgData name="atul gathwala" userId="6943aa41cba7f947" providerId="LiveId" clId="{34AC89C0-F23A-4287-8A98-B00F554B10EA}" dt="2024-08-19T03:12:45.386" v="8737" actId="1036"/>
          <ac:spMkLst>
            <pc:docMk/>
            <pc:sldMk cId="2935250280" sldId="271"/>
            <ac:spMk id="9" creationId="{4E271D3C-5148-44FB-A9A6-40F70DFE0C5D}"/>
          </ac:spMkLst>
        </pc:spChg>
        <pc:spChg chg="add mod">
          <ac:chgData name="atul gathwala" userId="6943aa41cba7f947" providerId="LiveId" clId="{34AC89C0-F23A-4287-8A98-B00F554B10EA}" dt="2024-08-19T03:12:39.861" v="8721" actId="1036"/>
          <ac:spMkLst>
            <pc:docMk/>
            <pc:sldMk cId="2935250280" sldId="271"/>
            <ac:spMk id="10" creationId="{18E9D47E-776F-4E20-A923-7A2FD1988848}"/>
          </ac:spMkLst>
        </pc:spChg>
        <pc:spChg chg="mod">
          <ac:chgData name="atul gathwala" userId="6943aa41cba7f947" providerId="LiveId" clId="{34AC89C0-F23A-4287-8A98-B00F554B10EA}" dt="2024-08-19T03:12:01.757" v="8551" actId="20577"/>
          <ac:spMkLst>
            <pc:docMk/>
            <pc:sldMk cId="2935250280" sldId="271"/>
            <ac:spMk id="211" creationId="{121FBE1E-17A1-B311-265C-AF898A88F192}"/>
          </ac:spMkLst>
        </pc:spChg>
        <pc:picChg chg="del">
          <ac:chgData name="atul gathwala" userId="6943aa41cba7f947" providerId="LiveId" clId="{34AC89C0-F23A-4287-8A98-B00F554B10EA}" dt="2024-08-16T14:52:12.074" v="4932" actId="478"/>
          <ac:picMkLst>
            <pc:docMk/>
            <pc:sldMk cId="2935250280" sldId="271"/>
            <ac:picMk id="5" creationId="{11DB9D56-65B4-8972-AD5D-9FFD36D9B845}"/>
          </ac:picMkLst>
        </pc:picChg>
        <pc:picChg chg="add mod">
          <ac:chgData name="atul gathwala" userId="6943aa41cba7f947" providerId="LiveId" clId="{34AC89C0-F23A-4287-8A98-B00F554B10EA}" dt="2024-08-19T03:12:36.800" v="8707" actId="1036"/>
          <ac:picMkLst>
            <pc:docMk/>
            <pc:sldMk cId="2935250280" sldId="271"/>
            <ac:picMk id="3074" creationId="{EBA9272B-DD83-4032-987F-141CE928311A}"/>
          </ac:picMkLst>
        </pc:picChg>
        <pc:cxnChg chg="mod">
          <ac:chgData name="atul gathwala" userId="6943aa41cba7f947" providerId="LiveId" clId="{34AC89C0-F23A-4287-8A98-B00F554B10EA}" dt="2024-08-16T17:18:28.298" v="5025" actId="1036"/>
          <ac:cxnSpMkLst>
            <pc:docMk/>
            <pc:sldMk cId="2935250280" sldId="271"/>
            <ac:cxnSpMk id="209" creationId="{A8D06D92-8A7E-20D8-7712-7FD682F5B3D9}"/>
          </ac:cxnSpMkLst>
        </pc:cxnChg>
      </pc:sldChg>
      <pc:sldChg chg="del">
        <pc:chgData name="atul gathwala" userId="6943aa41cba7f947" providerId="LiveId" clId="{34AC89C0-F23A-4287-8A98-B00F554B10EA}" dt="2024-08-16T14:18:37.516" v="4786" actId="47"/>
        <pc:sldMkLst>
          <pc:docMk/>
          <pc:sldMk cId="1271474073" sldId="272"/>
        </pc:sldMkLst>
      </pc:sldChg>
      <pc:sldChg chg="addSp delSp modSp add mod ord">
        <pc:chgData name="atul gathwala" userId="6943aa41cba7f947" providerId="LiveId" clId="{34AC89C0-F23A-4287-8A98-B00F554B10EA}" dt="2024-08-19T03:14:35.337" v="8812"/>
        <pc:sldMkLst>
          <pc:docMk/>
          <pc:sldMk cId="2991958688" sldId="272"/>
        </pc:sldMkLst>
        <pc:spChg chg="del mod">
          <ac:chgData name="atul gathwala" userId="6943aa41cba7f947" providerId="LiveId" clId="{34AC89C0-F23A-4287-8A98-B00F554B10EA}" dt="2024-08-16T17:32:54.835" v="5861" actId="478"/>
          <ac:spMkLst>
            <pc:docMk/>
            <pc:sldMk cId="2991958688" sldId="272"/>
            <ac:spMk id="2" creationId="{AD7FE678-7B2D-405F-99B2-7F8D04E52EA3}"/>
          </ac:spMkLst>
        </pc:spChg>
        <pc:spChg chg="del mod">
          <ac:chgData name="atul gathwala" userId="6943aa41cba7f947" providerId="LiveId" clId="{34AC89C0-F23A-4287-8A98-B00F554B10EA}" dt="2024-08-16T17:33:04.312" v="5865" actId="478"/>
          <ac:spMkLst>
            <pc:docMk/>
            <pc:sldMk cId="2991958688" sldId="272"/>
            <ac:spMk id="3" creationId="{CA88447A-595A-436E-975E-80C3BB72C9D5}"/>
          </ac:spMkLst>
        </pc:spChg>
        <pc:spChg chg="add del mod">
          <ac:chgData name="atul gathwala" userId="6943aa41cba7f947" providerId="LiveId" clId="{34AC89C0-F23A-4287-8A98-B00F554B10EA}" dt="2024-08-16T17:33:08.887" v="5866" actId="478"/>
          <ac:spMkLst>
            <pc:docMk/>
            <pc:sldMk cId="2991958688" sldId="272"/>
            <ac:spMk id="4" creationId="{4E035A75-7EFF-4872-9F6D-F39FE5DA52BF}"/>
          </ac:spMkLst>
        </pc:spChg>
        <pc:spChg chg="add mod">
          <ac:chgData name="atul gathwala" userId="6943aa41cba7f947" providerId="LiveId" clId="{34AC89C0-F23A-4287-8A98-B00F554B10EA}" dt="2024-08-16T17:39:34.447" v="6236" actId="1036"/>
          <ac:spMkLst>
            <pc:docMk/>
            <pc:sldMk cId="2991958688" sldId="272"/>
            <ac:spMk id="5" creationId="{28F0B5ED-08A4-4E4C-9904-725EC0AAE76E}"/>
          </ac:spMkLst>
        </pc:spChg>
        <pc:spChg chg="add mod">
          <ac:chgData name="atul gathwala" userId="6943aa41cba7f947" providerId="LiveId" clId="{34AC89C0-F23A-4287-8A98-B00F554B10EA}" dt="2024-08-16T17:37:54.777" v="6159" actId="207"/>
          <ac:spMkLst>
            <pc:docMk/>
            <pc:sldMk cId="2991958688" sldId="272"/>
            <ac:spMk id="6" creationId="{5CA55335-4D0A-464F-84A3-9720C496528A}"/>
          </ac:spMkLst>
        </pc:spChg>
        <pc:spChg chg="del mod">
          <ac:chgData name="atul gathwala" userId="6943aa41cba7f947" providerId="LiveId" clId="{34AC89C0-F23A-4287-8A98-B00F554B10EA}" dt="2024-08-16T17:33:02.452" v="5864" actId="478"/>
          <ac:spMkLst>
            <pc:docMk/>
            <pc:sldMk cId="2991958688" sldId="272"/>
            <ac:spMk id="8" creationId="{2A8F0ADC-3C05-48B9-BCA8-3936280C9159}"/>
          </ac:spMkLst>
        </pc:spChg>
        <pc:spChg chg="del mod">
          <ac:chgData name="atul gathwala" userId="6943aa41cba7f947" providerId="LiveId" clId="{34AC89C0-F23A-4287-8A98-B00F554B10EA}" dt="2024-08-16T17:33:00.359" v="5863" actId="478"/>
          <ac:spMkLst>
            <pc:docMk/>
            <pc:sldMk cId="2991958688" sldId="272"/>
            <ac:spMk id="9" creationId="{4E271D3C-5148-44FB-A9A6-40F70DFE0C5D}"/>
          </ac:spMkLst>
        </pc:spChg>
        <pc:spChg chg="del mod">
          <ac:chgData name="atul gathwala" userId="6943aa41cba7f947" providerId="LiveId" clId="{34AC89C0-F23A-4287-8A98-B00F554B10EA}" dt="2024-08-16T17:32:57.296" v="5862" actId="478"/>
          <ac:spMkLst>
            <pc:docMk/>
            <pc:sldMk cId="2991958688" sldId="272"/>
            <ac:spMk id="10" creationId="{18E9D47E-776F-4E20-A923-7A2FD1988848}"/>
          </ac:spMkLst>
        </pc:spChg>
        <pc:spChg chg="add mod">
          <ac:chgData name="atul gathwala" userId="6943aa41cba7f947" providerId="LiveId" clId="{34AC89C0-F23A-4287-8A98-B00F554B10EA}" dt="2024-08-16T17:38:34.967" v="6228" actId="20577"/>
          <ac:spMkLst>
            <pc:docMk/>
            <pc:sldMk cId="2991958688" sldId="272"/>
            <ac:spMk id="13" creationId="{A9C9B384-3F05-4A4E-A4A1-527D7FEAADB2}"/>
          </ac:spMkLst>
        </pc:spChg>
        <pc:spChg chg="mod">
          <ac:chgData name="atul gathwala" userId="6943aa41cba7f947" providerId="LiveId" clId="{34AC89C0-F23A-4287-8A98-B00F554B10EA}" dt="2024-08-16T17:32:50.234" v="5859" actId="20577"/>
          <ac:spMkLst>
            <pc:docMk/>
            <pc:sldMk cId="2991958688" sldId="272"/>
            <ac:spMk id="211" creationId="{121FBE1E-17A1-B311-265C-AF898A88F192}"/>
          </ac:spMkLst>
        </pc:spChg>
        <pc:picChg chg="del mod">
          <ac:chgData name="atul gathwala" userId="6943aa41cba7f947" providerId="LiveId" clId="{34AC89C0-F23A-4287-8A98-B00F554B10EA}" dt="2024-08-16T17:32:52.577" v="5860" actId="478"/>
          <ac:picMkLst>
            <pc:docMk/>
            <pc:sldMk cId="2991958688" sldId="272"/>
            <ac:picMk id="3074" creationId="{EBA9272B-DD83-4032-987F-141CE928311A}"/>
          </ac:picMkLst>
        </pc:picChg>
      </pc:sldChg>
      <pc:sldChg chg="add del">
        <pc:chgData name="atul gathwala" userId="6943aa41cba7f947" providerId="LiveId" clId="{34AC89C0-F23A-4287-8A98-B00F554B10EA}" dt="2024-08-16T17:39:43.716" v="6238" actId="47"/>
        <pc:sldMkLst>
          <pc:docMk/>
          <pc:sldMk cId="1500536179" sldId="273"/>
        </pc:sldMkLst>
      </pc:sldChg>
      <pc:sldChg chg="del">
        <pc:chgData name="atul gathwala" userId="6943aa41cba7f947" providerId="LiveId" clId="{34AC89C0-F23A-4287-8A98-B00F554B10EA}" dt="2024-08-16T14:18:43.456" v="4793" actId="47"/>
        <pc:sldMkLst>
          <pc:docMk/>
          <pc:sldMk cId="2309425462" sldId="273"/>
        </pc:sldMkLst>
      </pc:sldChg>
      <pc:sldChg chg="addSp delSp modSp add mod">
        <pc:chgData name="atul gathwala" userId="6943aa41cba7f947" providerId="LiveId" clId="{34AC89C0-F23A-4287-8A98-B00F554B10EA}" dt="2024-08-19T03:14:58.496" v="8832" actId="20577"/>
        <pc:sldMkLst>
          <pc:docMk/>
          <pc:sldMk cId="2963038893" sldId="274"/>
        </pc:sldMkLst>
        <pc:spChg chg="add mod">
          <ac:chgData name="atul gathwala" userId="6943aa41cba7f947" providerId="LiveId" clId="{34AC89C0-F23A-4287-8A98-B00F554B10EA}" dt="2024-08-17T00:31:59.642" v="6461" actId="207"/>
          <ac:spMkLst>
            <pc:docMk/>
            <pc:sldMk cId="2963038893" sldId="274"/>
            <ac:spMk id="2" creationId="{355A7692-35B4-45AA-8E71-F0B6B53F8ED5}"/>
          </ac:spMkLst>
        </pc:spChg>
        <pc:spChg chg="mod">
          <ac:chgData name="atul gathwala" userId="6943aa41cba7f947" providerId="LiveId" clId="{34AC89C0-F23A-4287-8A98-B00F554B10EA}" dt="2024-08-17T00:32:42.793" v="6465" actId="207"/>
          <ac:spMkLst>
            <pc:docMk/>
            <pc:sldMk cId="2963038893" sldId="274"/>
            <ac:spMk id="5" creationId="{28F0B5ED-08A4-4E4C-9904-725EC0AAE76E}"/>
          </ac:spMkLst>
        </pc:spChg>
        <pc:spChg chg="mod">
          <ac:chgData name="atul gathwala" userId="6943aa41cba7f947" providerId="LiveId" clId="{34AC89C0-F23A-4287-8A98-B00F554B10EA}" dt="2024-08-17T00:33:07.206" v="6473" actId="20577"/>
          <ac:spMkLst>
            <pc:docMk/>
            <pc:sldMk cId="2963038893" sldId="274"/>
            <ac:spMk id="6" creationId="{5CA55335-4D0A-464F-84A3-9720C496528A}"/>
          </ac:spMkLst>
        </pc:spChg>
        <pc:spChg chg="add del mod">
          <ac:chgData name="atul gathwala" userId="6943aa41cba7f947" providerId="LiveId" clId="{34AC89C0-F23A-4287-8A98-B00F554B10EA}" dt="2024-08-17T00:24:53.484" v="6425"/>
          <ac:spMkLst>
            <pc:docMk/>
            <pc:sldMk cId="2963038893" sldId="274"/>
            <ac:spMk id="7" creationId="{EE44A8B9-70D7-4B7B-BA58-7F397D6C9A32}"/>
          </ac:spMkLst>
        </pc:spChg>
        <pc:spChg chg="del">
          <ac:chgData name="atul gathwala" userId="6943aa41cba7f947" providerId="LiveId" clId="{34AC89C0-F23A-4287-8A98-B00F554B10EA}" dt="2024-08-16T17:41:33.680" v="6251" actId="478"/>
          <ac:spMkLst>
            <pc:docMk/>
            <pc:sldMk cId="2963038893" sldId="274"/>
            <ac:spMk id="13" creationId="{A9C9B384-3F05-4A4E-A4A1-527D7FEAADB2}"/>
          </ac:spMkLst>
        </pc:spChg>
        <pc:spChg chg="mod">
          <ac:chgData name="atul gathwala" userId="6943aa41cba7f947" providerId="LiveId" clId="{34AC89C0-F23A-4287-8A98-B00F554B10EA}" dt="2024-08-19T03:14:58.496" v="8832" actId="20577"/>
          <ac:spMkLst>
            <pc:docMk/>
            <pc:sldMk cId="2963038893" sldId="274"/>
            <ac:spMk id="211" creationId="{121FBE1E-17A1-B311-265C-AF898A88F192}"/>
          </ac:spMkLst>
        </pc:spChg>
      </pc:sldChg>
      <pc:sldChg chg="modSp add del mod">
        <pc:chgData name="atul gathwala" userId="6943aa41cba7f947" providerId="LiveId" clId="{34AC89C0-F23A-4287-8A98-B00F554B10EA}" dt="2024-08-16T14:18:57.952" v="4811" actId="47"/>
        <pc:sldMkLst>
          <pc:docMk/>
          <pc:sldMk cId="3417280593" sldId="274"/>
        </pc:sldMkLst>
        <pc:spChg chg="mod">
          <ac:chgData name="atul gathwala" userId="6943aa41cba7f947" providerId="LiveId" clId="{34AC89C0-F23A-4287-8A98-B00F554B10EA}" dt="2024-08-16T08:25:24.680" v="4700" actId="20577"/>
          <ac:spMkLst>
            <pc:docMk/>
            <pc:sldMk cId="3417280593" sldId="274"/>
            <ac:spMk id="2" creationId="{8161A67C-A5E8-7D39-B7EE-EB320E359F9B}"/>
          </ac:spMkLst>
        </pc:spChg>
      </pc:sldChg>
      <pc:sldChg chg="addSp delSp modSp add mod">
        <pc:chgData name="atul gathwala" userId="6943aa41cba7f947" providerId="LiveId" clId="{34AC89C0-F23A-4287-8A98-B00F554B10EA}" dt="2024-08-17T00:39:08.313" v="6737" actId="1036"/>
        <pc:sldMkLst>
          <pc:docMk/>
          <pc:sldMk cId="1864153574" sldId="275"/>
        </pc:sldMkLst>
        <pc:spChg chg="del">
          <ac:chgData name="atul gathwala" userId="6943aa41cba7f947" providerId="LiveId" clId="{34AC89C0-F23A-4287-8A98-B00F554B10EA}" dt="2024-08-17T00:36:11.462" v="6509" actId="478"/>
          <ac:spMkLst>
            <pc:docMk/>
            <pc:sldMk cId="1864153574" sldId="275"/>
            <ac:spMk id="2" creationId="{355A7692-35B4-45AA-8E71-F0B6B53F8ED5}"/>
          </ac:spMkLst>
        </pc:spChg>
        <pc:spChg chg="mod">
          <ac:chgData name="atul gathwala" userId="6943aa41cba7f947" providerId="LiveId" clId="{34AC89C0-F23A-4287-8A98-B00F554B10EA}" dt="2024-08-17T00:39:08.313" v="6737" actId="1036"/>
          <ac:spMkLst>
            <pc:docMk/>
            <pc:sldMk cId="1864153574" sldId="275"/>
            <ac:spMk id="5" creationId="{28F0B5ED-08A4-4E4C-9904-725EC0AAE76E}"/>
          </ac:spMkLst>
        </pc:spChg>
        <pc:spChg chg="add del mod">
          <ac:chgData name="atul gathwala" userId="6943aa41cba7f947" providerId="LiveId" clId="{34AC89C0-F23A-4287-8A98-B00F554B10EA}" dt="2024-08-17T00:38:07.259" v="6699" actId="1037"/>
          <ac:spMkLst>
            <pc:docMk/>
            <pc:sldMk cId="1864153574" sldId="275"/>
            <ac:spMk id="6" creationId="{5CA55335-4D0A-464F-84A3-9720C496528A}"/>
          </ac:spMkLst>
        </pc:spChg>
      </pc:sldChg>
      <pc:sldChg chg="del">
        <pc:chgData name="atul gathwala" userId="6943aa41cba7f947" providerId="LiveId" clId="{34AC89C0-F23A-4287-8A98-B00F554B10EA}" dt="2024-08-16T14:18:44.209" v="4794" actId="47"/>
        <pc:sldMkLst>
          <pc:docMk/>
          <pc:sldMk cId="3824905553" sldId="275"/>
        </pc:sldMkLst>
      </pc:sldChg>
      <pc:sldChg chg="addSp delSp modSp add mod">
        <pc:chgData name="atul gathwala" userId="6943aa41cba7f947" providerId="LiveId" clId="{34AC89C0-F23A-4287-8A98-B00F554B10EA}" dt="2024-08-17T16:44:31.783" v="8157" actId="478"/>
        <pc:sldMkLst>
          <pc:docMk/>
          <pc:sldMk cId="621629094" sldId="276"/>
        </pc:sldMkLst>
        <pc:spChg chg="add del mod">
          <ac:chgData name="atul gathwala" userId="6943aa41cba7f947" providerId="LiveId" clId="{34AC89C0-F23A-4287-8A98-B00F554B10EA}" dt="2024-08-17T16:44:31.783" v="8157" actId="478"/>
          <ac:spMkLst>
            <pc:docMk/>
            <pc:sldMk cId="621629094" sldId="276"/>
            <ac:spMk id="2" creationId="{D050E5F9-DF6B-4DB0-8ED2-8278B4EF4006}"/>
          </ac:spMkLst>
        </pc:spChg>
        <pc:spChg chg="add mod">
          <ac:chgData name="atul gathwala" userId="6943aa41cba7f947" providerId="LiveId" clId="{34AC89C0-F23A-4287-8A98-B00F554B10EA}" dt="2024-08-17T00:44:17.367" v="6841" actId="207"/>
          <ac:spMkLst>
            <pc:docMk/>
            <pc:sldMk cId="621629094" sldId="276"/>
            <ac:spMk id="3" creationId="{BF0ED214-BBBF-4BBE-9FA2-57F255C21B5F}"/>
          </ac:spMkLst>
        </pc:spChg>
        <pc:spChg chg="add mod">
          <ac:chgData name="atul gathwala" userId="6943aa41cba7f947" providerId="LiveId" clId="{34AC89C0-F23A-4287-8A98-B00F554B10EA}" dt="2024-08-17T00:46:03.840" v="6892" actId="1037"/>
          <ac:spMkLst>
            <pc:docMk/>
            <pc:sldMk cId="621629094" sldId="276"/>
            <ac:spMk id="4" creationId="{2B5631E5-B8B8-4ED2-A700-E074DB72C316}"/>
          </ac:spMkLst>
        </pc:spChg>
        <pc:spChg chg="mod">
          <ac:chgData name="atul gathwala" userId="6943aa41cba7f947" providerId="LiveId" clId="{34AC89C0-F23A-4287-8A98-B00F554B10EA}" dt="2024-08-17T00:44:36.662" v="6842" actId="14100"/>
          <ac:spMkLst>
            <pc:docMk/>
            <pc:sldMk cId="621629094" sldId="276"/>
            <ac:spMk id="5" creationId="{28F0B5ED-08A4-4E4C-9904-725EC0AAE76E}"/>
          </ac:spMkLst>
        </pc:spChg>
        <pc:spChg chg="mod">
          <ac:chgData name="atul gathwala" userId="6943aa41cba7f947" providerId="LiveId" clId="{34AC89C0-F23A-4287-8A98-B00F554B10EA}" dt="2024-08-17T00:43:26.285" v="6796" actId="1035"/>
          <ac:spMkLst>
            <pc:docMk/>
            <pc:sldMk cId="621629094" sldId="276"/>
            <ac:spMk id="6" creationId="{5CA55335-4D0A-464F-84A3-9720C496528A}"/>
          </ac:spMkLst>
        </pc:spChg>
      </pc:sldChg>
      <pc:sldChg chg="del">
        <pc:chgData name="atul gathwala" userId="6943aa41cba7f947" providerId="LiveId" clId="{34AC89C0-F23A-4287-8A98-B00F554B10EA}" dt="2024-08-16T14:18:44.943" v="4795" actId="47"/>
        <pc:sldMkLst>
          <pc:docMk/>
          <pc:sldMk cId="2316850299" sldId="276"/>
        </pc:sldMkLst>
      </pc:sldChg>
      <pc:sldChg chg="add del ord">
        <pc:chgData name="atul gathwala" userId="6943aa41cba7f947" providerId="LiveId" clId="{34AC89C0-F23A-4287-8A98-B00F554B10EA}" dt="2024-08-17T00:40:32.035" v="6741" actId="47"/>
        <pc:sldMkLst>
          <pc:docMk/>
          <pc:sldMk cId="2930627825" sldId="276"/>
        </pc:sldMkLst>
      </pc:sldChg>
      <pc:sldChg chg="del">
        <pc:chgData name="atul gathwala" userId="6943aa41cba7f947" providerId="LiveId" clId="{34AC89C0-F23A-4287-8A98-B00F554B10EA}" dt="2024-08-16T14:18:45.605" v="4796" actId="47"/>
        <pc:sldMkLst>
          <pc:docMk/>
          <pc:sldMk cId="875851128" sldId="277"/>
        </pc:sldMkLst>
      </pc:sldChg>
      <pc:sldChg chg="addSp delSp modSp add mod">
        <pc:chgData name="atul gathwala" userId="6943aa41cba7f947" providerId="LiveId" clId="{34AC89C0-F23A-4287-8A98-B00F554B10EA}" dt="2024-08-17T16:44:25.240" v="8155" actId="478"/>
        <pc:sldMkLst>
          <pc:docMk/>
          <pc:sldMk cId="3888460645" sldId="277"/>
        </pc:sldMkLst>
        <pc:spChg chg="del mod">
          <ac:chgData name="atul gathwala" userId="6943aa41cba7f947" providerId="LiveId" clId="{34AC89C0-F23A-4287-8A98-B00F554B10EA}" dt="2024-08-17T16:44:25.240" v="8155" actId="478"/>
          <ac:spMkLst>
            <pc:docMk/>
            <pc:sldMk cId="3888460645" sldId="277"/>
            <ac:spMk id="2" creationId="{D050E5F9-DF6B-4DB0-8ED2-8278B4EF4006}"/>
          </ac:spMkLst>
        </pc:spChg>
        <pc:spChg chg="del mod">
          <ac:chgData name="atul gathwala" userId="6943aa41cba7f947" providerId="LiveId" clId="{34AC89C0-F23A-4287-8A98-B00F554B10EA}" dt="2024-08-17T00:51:32.196" v="6923" actId="478"/>
          <ac:spMkLst>
            <pc:docMk/>
            <pc:sldMk cId="3888460645" sldId="277"/>
            <ac:spMk id="3" creationId="{BF0ED214-BBBF-4BBE-9FA2-57F255C21B5F}"/>
          </ac:spMkLst>
        </pc:spChg>
        <pc:spChg chg="del mod">
          <ac:chgData name="atul gathwala" userId="6943aa41cba7f947" providerId="LiveId" clId="{34AC89C0-F23A-4287-8A98-B00F554B10EA}" dt="2024-08-17T00:51:36.168" v="6925" actId="478"/>
          <ac:spMkLst>
            <pc:docMk/>
            <pc:sldMk cId="3888460645" sldId="277"/>
            <ac:spMk id="4" creationId="{2B5631E5-B8B8-4ED2-A700-E074DB72C316}"/>
          </ac:spMkLst>
        </pc:spChg>
        <pc:spChg chg="mod">
          <ac:chgData name="atul gathwala" userId="6943aa41cba7f947" providerId="LiveId" clId="{34AC89C0-F23A-4287-8A98-B00F554B10EA}" dt="2024-08-17T16:44:19.003" v="8153" actId="1036"/>
          <ac:spMkLst>
            <pc:docMk/>
            <pc:sldMk cId="3888460645" sldId="277"/>
            <ac:spMk id="5" creationId="{28F0B5ED-08A4-4E4C-9904-725EC0AAE76E}"/>
          </ac:spMkLst>
        </pc:spChg>
        <pc:spChg chg="del">
          <ac:chgData name="atul gathwala" userId="6943aa41cba7f947" providerId="LiveId" clId="{34AC89C0-F23A-4287-8A98-B00F554B10EA}" dt="2024-08-17T00:51:29.373" v="6921" actId="478"/>
          <ac:spMkLst>
            <pc:docMk/>
            <pc:sldMk cId="3888460645" sldId="277"/>
            <ac:spMk id="6" creationId="{5CA55335-4D0A-464F-84A3-9720C496528A}"/>
          </ac:spMkLst>
        </pc:spChg>
        <pc:spChg chg="mod">
          <ac:chgData name="atul gathwala" userId="6943aa41cba7f947" providerId="LiveId" clId="{34AC89C0-F23A-4287-8A98-B00F554B10EA}" dt="2024-08-17T00:51:25.451" v="6920" actId="20577"/>
          <ac:spMkLst>
            <pc:docMk/>
            <pc:sldMk cId="3888460645" sldId="277"/>
            <ac:spMk id="211" creationId="{121FBE1E-17A1-B311-265C-AF898A88F192}"/>
          </ac:spMkLst>
        </pc:spChg>
        <pc:graphicFrameChg chg="add del mod modGraphic">
          <ac:chgData name="atul gathwala" userId="6943aa41cba7f947" providerId="LiveId" clId="{34AC89C0-F23A-4287-8A98-B00F554B10EA}" dt="2024-08-17T01:44:44.358" v="7041" actId="478"/>
          <ac:graphicFrameMkLst>
            <pc:docMk/>
            <pc:sldMk cId="3888460645" sldId="277"/>
            <ac:graphicFrameMk id="7" creationId="{497D2F38-378B-453A-B050-9393469383F6}"/>
          </ac:graphicFrameMkLst>
        </pc:graphicFrameChg>
      </pc:sldChg>
      <pc:sldChg chg="del">
        <pc:chgData name="atul gathwala" userId="6943aa41cba7f947" providerId="LiveId" clId="{34AC89C0-F23A-4287-8A98-B00F554B10EA}" dt="2024-08-16T14:18:46.301" v="4797" actId="47"/>
        <pc:sldMkLst>
          <pc:docMk/>
          <pc:sldMk cId="1555859988" sldId="278"/>
        </pc:sldMkLst>
      </pc:sldChg>
      <pc:sldChg chg="addSp delSp modSp add mod">
        <pc:chgData name="atul gathwala" userId="6943aa41cba7f947" providerId="LiveId" clId="{34AC89C0-F23A-4287-8A98-B00F554B10EA}" dt="2024-08-17T16:44:51.592" v="8158" actId="478"/>
        <pc:sldMkLst>
          <pc:docMk/>
          <pc:sldMk cId="2075406427" sldId="278"/>
        </pc:sldMkLst>
        <pc:spChg chg="del">
          <ac:chgData name="atul gathwala" userId="6943aa41cba7f947" providerId="LiveId" clId="{34AC89C0-F23A-4287-8A98-B00F554B10EA}" dt="2024-08-17T16:44:51.592" v="8158" actId="478"/>
          <ac:spMkLst>
            <pc:docMk/>
            <pc:sldMk cId="2075406427" sldId="278"/>
            <ac:spMk id="2" creationId="{D050E5F9-DF6B-4DB0-8ED2-8278B4EF4006}"/>
          </ac:spMkLst>
        </pc:spChg>
        <pc:spChg chg="add mod">
          <ac:chgData name="atul gathwala" userId="6943aa41cba7f947" providerId="LiveId" clId="{34AC89C0-F23A-4287-8A98-B00F554B10EA}" dt="2024-08-17T01:55:25.199" v="7616" actId="1035"/>
          <ac:spMkLst>
            <pc:docMk/>
            <pc:sldMk cId="2075406427" sldId="278"/>
            <ac:spMk id="3" creationId="{007C4468-9D8B-4896-9F18-578EB6B31843}"/>
          </ac:spMkLst>
        </pc:spChg>
        <pc:spChg chg="add mod">
          <ac:chgData name="atul gathwala" userId="6943aa41cba7f947" providerId="LiveId" clId="{34AC89C0-F23A-4287-8A98-B00F554B10EA}" dt="2024-08-17T01:55:28.255" v="7621" actId="1035"/>
          <ac:spMkLst>
            <pc:docMk/>
            <pc:sldMk cId="2075406427" sldId="278"/>
            <ac:spMk id="4" creationId="{022902EC-5316-4045-B61F-B6F62AFDF2EC}"/>
          </ac:spMkLst>
        </pc:spChg>
        <pc:spChg chg="mod">
          <ac:chgData name="atul gathwala" userId="6943aa41cba7f947" providerId="LiveId" clId="{34AC89C0-F23A-4287-8A98-B00F554B10EA}" dt="2024-08-17T01:55:22.570" v="7613" actId="1035"/>
          <ac:spMkLst>
            <pc:docMk/>
            <pc:sldMk cId="2075406427" sldId="278"/>
            <ac:spMk id="5" creationId="{28F0B5ED-08A4-4E4C-9904-725EC0AAE76E}"/>
          </ac:spMkLst>
        </pc:spChg>
        <pc:spChg chg="add mod">
          <ac:chgData name="atul gathwala" userId="6943aa41cba7f947" providerId="LiveId" clId="{34AC89C0-F23A-4287-8A98-B00F554B10EA}" dt="2024-08-17T01:55:30.006" v="7623" actId="1035"/>
          <ac:spMkLst>
            <pc:docMk/>
            <pc:sldMk cId="2075406427" sldId="278"/>
            <ac:spMk id="8" creationId="{A704BDBE-C231-4083-A8EA-452C84DF724A}"/>
          </ac:spMkLst>
        </pc:spChg>
        <pc:spChg chg="mod">
          <ac:chgData name="atul gathwala" userId="6943aa41cba7f947" providerId="LiveId" clId="{34AC89C0-F23A-4287-8A98-B00F554B10EA}" dt="2024-08-17T01:57:53.992" v="7814" actId="20577"/>
          <ac:spMkLst>
            <pc:docMk/>
            <pc:sldMk cId="2075406427" sldId="278"/>
            <ac:spMk id="211" creationId="{121FBE1E-17A1-B311-265C-AF898A88F192}"/>
          </ac:spMkLst>
        </pc:spChg>
      </pc:sldChg>
      <pc:sldChg chg="addSp delSp modSp add mod">
        <pc:chgData name="atul gathwala" userId="6943aa41cba7f947" providerId="LiveId" clId="{34AC89C0-F23A-4287-8A98-B00F554B10EA}" dt="2024-08-17T01:58:07.893" v="7852" actId="20577"/>
        <pc:sldMkLst>
          <pc:docMk/>
          <pc:sldMk cId="3391513715" sldId="279"/>
        </pc:sldMkLst>
        <pc:spChg chg="del mod">
          <ac:chgData name="atul gathwala" userId="6943aa41cba7f947" providerId="LiveId" clId="{34AC89C0-F23A-4287-8A98-B00F554B10EA}" dt="2024-08-17T01:53:05.686" v="7359" actId="478"/>
          <ac:spMkLst>
            <pc:docMk/>
            <pc:sldMk cId="3391513715" sldId="279"/>
            <ac:spMk id="2" creationId="{D050E5F9-DF6B-4DB0-8ED2-8278B4EF4006}"/>
          </ac:spMkLst>
        </pc:spChg>
        <pc:spChg chg="del mod">
          <ac:chgData name="atul gathwala" userId="6943aa41cba7f947" providerId="LiveId" clId="{34AC89C0-F23A-4287-8A98-B00F554B10EA}" dt="2024-08-17T01:49:03.359" v="7164"/>
          <ac:spMkLst>
            <pc:docMk/>
            <pc:sldMk cId="3391513715" sldId="279"/>
            <ac:spMk id="3" creationId="{007C4468-9D8B-4896-9F18-578EB6B31843}"/>
          </ac:spMkLst>
        </pc:spChg>
        <pc:spChg chg="del mod">
          <ac:chgData name="atul gathwala" userId="6943aa41cba7f947" providerId="LiveId" clId="{34AC89C0-F23A-4287-8A98-B00F554B10EA}" dt="2024-08-17T01:55:33.373" v="7624" actId="478"/>
          <ac:spMkLst>
            <pc:docMk/>
            <pc:sldMk cId="3391513715" sldId="279"/>
            <ac:spMk id="4" creationId="{022902EC-5316-4045-B61F-B6F62AFDF2EC}"/>
          </ac:spMkLst>
        </pc:spChg>
        <pc:spChg chg="del">
          <ac:chgData name="atul gathwala" userId="6943aa41cba7f947" providerId="LiveId" clId="{34AC89C0-F23A-4287-8A98-B00F554B10EA}" dt="2024-08-17T01:49:03.358" v="7162" actId="478"/>
          <ac:spMkLst>
            <pc:docMk/>
            <pc:sldMk cId="3391513715" sldId="279"/>
            <ac:spMk id="5" creationId="{28F0B5ED-08A4-4E4C-9904-725EC0AAE76E}"/>
          </ac:spMkLst>
        </pc:spChg>
        <pc:spChg chg="add mod">
          <ac:chgData name="atul gathwala" userId="6943aa41cba7f947" providerId="LiveId" clId="{34AC89C0-F23A-4287-8A98-B00F554B10EA}" dt="2024-08-17T01:55:37.312" v="7660" actId="1036"/>
          <ac:spMkLst>
            <pc:docMk/>
            <pc:sldMk cId="3391513715" sldId="279"/>
            <ac:spMk id="8" creationId="{970B72BF-019F-43C2-A735-AF96DC5299B2}"/>
          </ac:spMkLst>
        </pc:spChg>
        <pc:spChg chg="add mod">
          <ac:chgData name="atul gathwala" userId="6943aa41cba7f947" providerId="LiveId" clId="{34AC89C0-F23A-4287-8A98-B00F554B10EA}" dt="2024-08-17T01:55:51.128" v="7731" actId="1035"/>
          <ac:spMkLst>
            <pc:docMk/>
            <pc:sldMk cId="3391513715" sldId="279"/>
            <ac:spMk id="9" creationId="{9176FF65-0FE1-40F6-A30B-2073C536F509}"/>
          </ac:spMkLst>
        </pc:spChg>
        <pc:spChg chg="add mod">
          <ac:chgData name="atul gathwala" userId="6943aa41cba7f947" providerId="LiveId" clId="{34AC89C0-F23A-4287-8A98-B00F554B10EA}" dt="2024-08-17T01:56:41.788" v="7797" actId="255"/>
          <ac:spMkLst>
            <pc:docMk/>
            <pc:sldMk cId="3391513715" sldId="279"/>
            <ac:spMk id="10" creationId="{1E078F90-3143-407A-9480-896B932AAA6D}"/>
          </ac:spMkLst>
        </pc:spChg>
        <pc:spChg chg="mod">
          <ac:chgData name="atul gathwala" userId="6943aa41cba7f947" providerId="LiveId" clId="{34AC89C0-F23A-4287-8A98-B00F554B10EA}" dt="2024-08-17T01:58:07.893" v="7852" actId="20577"/>
          <ac:spMkLst>
            <pc:docMk/>
            <pc:sldMk cId="3391513715" sldId="279"/>
            <ac:spMk id="211" creationId="{121FBE1E-17A1-B311-265C-AF898A88F192}"/>
          </ac:spMkLst>
        </pc:spChg>
        <pc:cxnChg chg="mod">
          <ac:chgData name="atul gathwala" userId="6943aa41cba7f947" providerId="LiveId" clId="{34AC89C0-F23A-4287-8A98-B00F554B10EA}" dt="2024-08-17T01:52:53.381" v="7356" actId="1035"/>
          <ac:cxnSpMkLst>
            <pc:docMk/>
            <pc:sldMk cId="3391513715" sldId="279"/>
            <ac:cxnSpMk id="209" creationId="{A8D06D92-8A7E-20D8-7712-7FD682F5B3D9}"/>
          </ac:cxnSpMkLst>
        </pc:cxnChg>
      </pc:sldChg>
      <pc:sldChg chg="add del">
        <pc:chgData name="atul gathwala" userId="6943aa41cba7f947" providerId="LiveId" clId="{34AC89C0-F23A-4287-8A98-B00F554B10EA}" dt="2024-08-16T14:18:58.667" v="4812" actId="47"/>
        <pc:sldMkLst>
          <pc:docMk/>
          <pc:sldMk cId="4179198294" sldId="279"/>
        </pc:sldMkLst>
      </pc:sldChg>
      <pc:sldChg chg="del">
        <pc:chgData name="atul gathwala" userId="6943aa41cba7f947" providerId="LiveId" clId="{34AC89C0-F23A-4287-8A98-B00F554B10EA}" dt="2024-08-16T14:18:47.126" v="4798" actId="47"/>
        <pc:sldMkLst>
          <pc:docMk/>
          <pc:sldMk cId="1570058719" sldId="280"/>
        </pc:sldMkLst>
      </pc:sldChg>
      <pc:sldChg chg="addSp delSp modSp add mod">
        <pc:chgData name="atul gathwala" userId="6943aa41cba7f947" providerId="LiveId" clId="{34AC89C0-F23A-4287-8A98-B00F554B10EA}" dt="2024-08-17T16:45:44.819" v="8161" actId="14100"/>
        <pc:sldMkLst>
          <pc:docMk/>
          <pc:sldMk cId="1866181806" sldId="280"/>
        </pc:sldMkLst>
        <pc:spChg chg="add mod">
          <ac:chgData name="atul gathwala" userId="6943aa41cba7f947" providerId="LiveId" clId="{34AC89C0-F23A-4287-8A98-B00F554B10EA}" dt="2024-08-17T16:45:35.482" v="8160" actId="20577"/>
          <ac:spMkLst>
            <pc:docMk/>
            <pc:sldMk cId="1866181806" sldId="280"/>
            <ac:spMk id="2" creationId="{0D46D61D-1239-4FB8-B10A-F58A5D6C6DA0}"/>
          </ac:spMkLst>
        </pc:spChg>
        <pc:spChg chg="mod">
          <ac:chgData name="atul gathwala" userId="6943aa41cba7f947" providerId="LiveId" clId="{34AC89C0-F23A-4287-8A98-B00F554B10EA}" dt="2024-08-17T02:01:46.444" v="8048" actId="207"/>
          <ac:spMkLst>
            <pc:docMk/>
            <pc:sldMk cId="1866181806" sldId="280"/>
            <ac:spMk id="8" creationId="{970B72BF-019F-43C2-A735-AF96DC5299B2}"/>
          </ac:spMkLst>
        </pc:spChg>
        <pc:spChg chg="del">
          <ac:chgData name="atul gathwala" userId="6943aa41cba7f947" providerId="LiveId" clId="{34AC89C0-F23A-4287-8A98-B00F554B10EA}" dt="2024-08-17T01:58:45.371" v="7890" actId="478"/>
          <ac:spMkLst>
            <pc:docMk/>
            <pc:sldMk cId="1866181806" sldId="280"/>
            <ac:spMk id="9" creationId="{9176FF65-0FE1-40F6-A30B-2073C536F509}"/>
          </ac:spMkLst>
        </pc:spChg>
        <pc:spChg chg="del">
          <ac:chgData name="atul gathwala" userId="6943aa41cba7f947" providerId="LiveId" clId="{34AC89C0-F23A-4287-8A98-B00F554B10EA}" dt="2024-08-17T01:58:43.066" v="7889" actId="478"/>
          <ac:spMkLst>
            <pc:docMk/>
            <pc:sldMk cId="1866181806" sldId="280"/>
            <ac:spMk id="10" creationId="{1E078F90-3143-407A-9480-896B932AAA6D}"/>
          </ac:spMkLst>
        </pc:spChg>
        <pc:spChg chg="add mod">
          <ac:chgData name="atul gathwala" userId="6943aa41cba7f947" providerId="LiveId" clId="{34AC89C0-F23A-4287-8A98-B00F554B10EA}" dt="2024-08-17T16:45:44.819" v="8161" actId="14100"/>
          <ac:spMkLst>
            <pc:docMk/>
            <pc:sldMk cId="1866181806" sldId="280"/>
            <ac:spMk id="11" creationId="{2518FF5E-DF28-4CC5-9895-23EF26349C4B}"/>
          </ac:spMkLst>
        </pc:spChg>
        <pc:spChg chg="mod">
          <ac:chgData name="atul gathwala" userId="6943aa41cba7f947" providerId="LiveId" clId="{34AC89C0-F23A-4287-8A98-B00F554B10EA}" dt="2024-08-17T01:58:25.114" v="7887" actId="20577"/>
          <ac:spMkLst>
            <pc:docMk/>
            <pc:sldMk cId="1866181806" sldId="280"/>
            <ac:spMk id="211" creationId="{121FBE1E-17A1-B311-265C-AF898A88F192}"/>
          </ac:spMkLst>
        </pc:spChg>
      </pc:sldChg>
      <pc:sldChg chg="modSp del mod">
        <pc:chgData name="atul gathwala" userId="6943aa41cba7f947" providerId="LiveId" clId="{34AC89C0-F23A-4287-8A98-B00F554B10EA}" dt="2024-08-16T14:18:47.888" v="4799" actId="47"/>
        <pc:sldMkLst>
          <pc:docMk/>
          <pc:sldMk cId="372903870" sldId="281"/>
        </pc:sldMkLst>
        <pc:spChg chg="mod">
          <ac:chgData name="atul gathwala" userId="6943aa41cba7f947" providerId="LiveId" clId="{34AC89C0-F23A-4287-8A98-B00F554B10EA}" dt="2024-08-13T08:08:27.873" v="76" actId="20577"/>
          <ac:spMkLst>
            <pc:docMk/>
            <pc:sldMk cId="372903870" sldId="281"/>
            <ac:spMk id="2" creationId="{4823FCBD-8914-40DF-A345-E4D513CCA6D9}"/>
          </ac:spMkLst>
        </pc:spChg>
        <pc:spChg chg="mod">
          <ac:chgData name="atul gathwala" userId="6943aa41cba7f947" providerId="LiveId" clId="{34AC89C0-F23A-4287-8A98-B00F554B10EA}" dt="2024-08-13T05:29:35.514" v="0" actId="20577"/>
          <ac:spMkLst>
            <pc:docMk/>
            <pc:sldMk cId="372903870" sldId="281"/>
            <ac:spMk id="9" creationId="{A3803FF7-8D7A-42C8-9087-A727ADA5B9F5}"/>
          </ac:spMkLst>
        </pc:spChg>
        <pc:spChg chg="mod">
          <ac:chgData name="atul gathwala" userId="6943aa41cba7f947" providerId="LiveId" clId="{34AC89C0-F23A-4287-8A98-B00F554B10EA}" dt="2024-08-13T05:30:14.852" v="20" actId="20577"/>
          <ac:spMkLst>
            <pc:docMk/>
            <pc:sldMk cId="372903870" sldId="281"/>
            <ac:spMk id="10" creationId="{9EB5D94A-CD3F-474D-9DC6-070186108BD7}"/>
          </ac:spMkLst>
        </pc:spChg>
      </pc:sldChg>
      <pc:sldChg chg="delSp modSp add mod">
        <pc:chgData name="atul gathwala" userId="6943aa41cba7f947" providerId="LiveId" clId="{34AC89C0-F23A-4287-8A98-B00F554B10EA}" dt="2024-08-17T16:48:53.579" v="8350" actId="20577"/>
        <pc:sldMkLst>
          <pc:docMk/>
          <pc:sldMk cId="4142994153" sldId="281"/>
        </pc:sldMkLst>
        <pc:spChg chg="mod">
          <ac:chgData name="atul gathwala" userId="6943aa41cba7f947" providerId="LiveId" clId="{34AC89C0-F23A-4287-8A98-B00F554B10EA}" dt="2024-08-17T16:48:36.268" v="8344" actId="207"/>
          <ac:spMkLst>
            <pc:docMk/>
            <pc:sldMk cId="4142994153" sldId="281"/>
            <ac:spMk id="2" creationId="{0D46D61D-1239-4FB8-B10A-F58A5D6C6DA0}"/>
          </ac:spMkLst>
        </pc:spChg>
        <pc:spChg chg="del">
          <ac:chgData name="atul gathwala" userId="6943aa41cba7f947" providerId="LiveId" clId="{34AC89C0-F23A-4287-8A98-B00F554B10EA}" dt="2024-08-17T16:46:18.950" v="8163" actId="478"/>
          <ac:spMkLst>
            <pc:docMk/>
            <pc:sldMk cId="4142994153" sldId="281"/>
            <ac:spMk id="8" creationId="{970B72BF-019F-43C2-A735-AF96DC5299B2}"/>
          </ac:spMkLst>
        </pc:spChg>
        <pc:spChg chg="mod">
          <ac:chgData name="atul gathwala" userId="6943aa41cba7f947" providerId="LiveId" clId="{34AC89C0-F23A-4287-8A98-B00F554B10EA}" dt="2024-08-17T16:48:53.579" v="8350" actId="20577"/>
          <ac:spMkLst>
            <pc:docMk/>
            <pc:sldMk cId="4142994153" sldId="281"/>
            <ac:spMk id="11" creationId="{2518FF5E-DF28-4CC5-9895-23EF26349C4B}"/>
          </ac:spMkLst>
        </pc:spChg>
      </pc:sldChg>
      <pc:sldChg chg="del">
        <pc:chgData name="atul gathwala" userId="6943aa41cba7f947" providerId="LiveId" clId="{34AC89C0-F23A-4287-8A98-B00F554B10EA}" dt="2024-08-16T14:18:48.631" v="4800" actId="47"/>
        <pc:sldMkLst>
          <pc:docMk/>
          <pc:sldMk cId="1544896591" sldId="282"/>
        </pc:sldMkLst>
      </pc:sldChg>
      <pc:sldChg chg="addSp delSp modSp add mod ord">
        <pc:chgData name="atul gathwala" userId="6943aa41cba7f947" providerId="LiveId" clId="{34AC89C0-F23A-4287-8A98-B00F554B10EA}" dt="2024-08-17T17:28:15.661" v="8443" actId="108"/>
        <pc:sldMkLst>
          <pc:docMk/>
          <pc:sldMk cId="1584837396" sldId="282"/>
        </pc:sldMkLst>
        <pc:spChg chg="del">
          <ac:chgData name="atul gathwala" userId="6943aa41cba7f947" providerId="LiveId" clId="{34AC89C0-F23A-4287-8A98-B00F554B10EA}" dt="2024-08-17T17:19:18.548" v="8412" actId="478"/>
          <ac:spMkLst>
            <pc:docMk/>
            <pc:sldMk cId="1584837396" sldId="282"/>
            <ac:spMk id="2" creationId="{0D46D61D-1239-4FB8-B10A-F58A5D6C6DA0}"/>
          </ac:spMkLst>
        </pc:spChg>
        <pc:spChg chg="add mod">
          <ac:chgData name="atul gathwala" userId="6943aa41cba7f947" providerId="LiveId" clId="{34AC89C0-F23A-4287-8A98-B00F554B10EA}" dt="2024-08-17T17:28:15.661" v="8443" actId="108"/>
          <ac:spMkLst>
            <pc:docMk/>
            <pc:sldMk cId="1584837396" sldId="282"/>
            <ac:spMk id="3" creationId="{70FDD3E6-9482-48F8-9AD2-44B8898EAC68}"/>
          </ac:spMkLst>
        </pc:spChg>
        <pc:spChg chg="mod">
          <ac:chgData name="atul gathwala" userId="6943aa41cba7f947" providerId="LiveId" clId="{34AC89C0-F23A-4287-8A98-B00F554B10EA}" dt="2024-08-17T17:19:11.836" v="8411" actId="20577"/>
          <ac:spMkLst>
            <pc:docMk/>
            <pc:sldMk cId="1584837396" sldId="282"/>
            <ac:spMk id="8" creationId="{970B72BF-019F-43C2-A735-AF96DC5299B2}"/>
          </ac:spMkLst>
        </pc:spChg>
        <pc:spChg chg="del">
          <ac:chgData name="atul gathwala" userId="6943aa41cba7f947" providerId="LiveId" clId="{34AC89C0-F23A-4287-8A98-B00F554B10EA}" dt="2024-08-17T17:19:21.689" v="8413" actId="478"/>
          <ac:spMkLst>
            <pc:docMk/>
            <pc:sldMk cId="1584837396" sldId="282"/>
            <ac:spMk id="11" creationId="{2518FF5E-DF28-4CC5-9895-23EF26349C4B}"/>
          </ac:spMkLst>
        </pc:spChg>
        <pc:spChg chg="mod">
          <ac:chgData name="atul gathwala" userId="6943aa41cba7f947" providerId="LiveId" clId="{34AC89C0-F23A-4287-8A98-B00F554B10EA}" dt="2024-08-17T17:17:51.281" v="8359" actId="122"/>
          <ac:spMkLst>
            <pc:docMk/>
            <pc:sldMk cId="1584837396" sldId="282"/>
            <ac:spMk id="211" creationId="{121FBE1E-17A1-B311-265C-AF898A88F192}"/>
          </ac:spMkLst>
        </pc:spChg>
      </pc:sldChg>
      <pc:sldChg chg="addSp delSp modSp add mod">
        <pc:chgData name="atul gathwala" userId="6943aa41cba7f947" providerId="LiveId" clId="{34AC89C0-F23A-4287-8A98-B00F554B10EA}" dt="2024-08-17T17:39:59.018" v="8537" actId="207"/>
        <pc:sldMkLst>
          <pc:docMk/>
          <pc:sldMk cId="48129218" sldId="283"/>
        </pc:sldMkLst>
        <pc:spChg chg="add del mod">
          <ac:chgData name="atul gathwala" userId="6943aa41cba7f947" providerId="LiveId" clId="{34AC89C0-F23A-4287-8A98-B00F554B10EA}" dt="2024-08-17T17:32:26.443" v="8502" actId="207"/>
          <ac:spMkLst>
            <pc:docMk/>
            <pc:sldMk cId="48129218" sldId="283"/>
            <ac:spMk id="3" creationId="{70FDD3E6-9482-48F8-9AD2-44B8898EAC68}"/>
          </ac:spMkLst>
        </pc:spChg>
        <pc:spChg chg="mod">
          <ac:chgData name="atul gathwala" userId="6943aa41cba7f947" providerId="LiveId" clId="{34AC89C0-F23A-4287-8A98-B00F554B10EA}" dt="2024-08-17T17:30:45.152" v="8482" actId="1036"/>
          <ac:spMkLst>
            <pc:docMk/>
            <pc:sldMk cId="48129218" sldId="283"/>
            <ac:spMk id="8" creationId="{970B72BF-019F-43C2-A735-AF96DC5299B2}"/>
          </ac:spMkLst>
        </pc:spChg>
        <pc:spChg chg="mod">
          <ac:chgData name="atul gathwala" userId="6943aa41cba7f947" providerId="LiveId" clId="{34AC89C0-F23A-4287-8A98-B00F554B10EA}" dt="2024-08-17T17:39:59.018" v="8537" actId="207"/>
          <ac:spMkLst>
            <pc:docMk/>
            <pc:sldMk cId="48129218" sldId="283"/>
            <ac:spMk id="211" creationId="{121FBE1E-17A1-B311-265C-AF898A88F192}"/>
          </ac:spMkLst>
        </pc:spChg>
      </pc:sldChg>
      <pc:sldChg chg="modSp del mod">
        <pc:chgData name="atul gathwala" userId="6943aa41cba7f947" providerId="LiveId" clId="{34AC89C0-F23A-4287-8A98-B00F554B10EA}" dt="2024-08-16T14:18:49.413" v="4801" actId="47"/>
        <pc:sldMkLst>
          <pc:docMk/>
          <pc:sldMk cId="1307321359" sldId="283"/>
        </pc:sldMkLst>
        <pc:spChg chg="mod">
          <ac:chgData name="atul gathwala" userId="6943aa41cba7f947" providerId="LiveId" clId="{34AC89C0-F23A-4287-8A98-B00F554B10EA}" dt="2024-08-13T08:18:33.072" v="100" actId="20577"/>
          <ac:spMkLst>
            <pc:docMk/>
            <pc:sldMk cId="1307321359" sldId="283"/>
            <ac:spMk id="2" creationId="{4823FCBD-8914-40DF-A345-E4D513CCA6D9}"/>
          </ac:spMkLst>
        </pc:spChg>
        <pc:spChg chg="mod">
          <ac:chgData name="atul gathwala" userId="6943aa41cba7f947" providerId="LiveId" clId="{34AC89C0-F23A-4287-8A98-B00F554B10EA}" dt="2024-08-13T08:16:20.075" v="78" actId="20577"/>
          <ac:spMkLst>
            <pc:docMk/>
            <pc:sldMk cId="1307321359" sldId="283"/>
            <ac:spMk id="3" creationId="{E5480592-1CF7-40B3-9C40-5FC43F549D6E}"/>
          </ac:spMkLst>
        </pc:spChg>
      </pc:sldChg>
      <pc:sldChg chg="delSp modSp add mod">
        <pc:chgData name="atul gathwala" userId="6943aa41cba7f947" providerId="LiveId" clId="{34AC89C0-F23A-4287-8A98-B00F554B10EA}" dt="2024-08-20T05:48:42.449" v="8834" actId="20577"/>
        <pc:sldMkLst>
          <pc:docMk/>
          <pc:sldMk cId="4997676" sldId="284"/>
        </pc:sldMkLst>
        <pc:spChg chg="del mod">
          <ac:chgData name="atul gathwala" userId="6943aa41cba7f947" providerId="LiveId" clId="{34AC89C0-F23A-4287-8A98-B00F554B10EA}" dt="2024-08-17T17:38:19.691" v="8507"/>
          <ac:spMkLst>
            <pc:docMk/>
            <pc:sldMk cId="4997676" sldId="284"/>
            <ac:spMk id="3" creationId="{70FDD3E6-9482-48F8-9AD2-44B8898EAC68}"/>
          </ac:spMkLst>
        </pc:spChg>
        <pc:spChg chg="mod">
          <ac:chgData name="atul gathwala" userId="6943aa41cba7f947" providerId="LiveId" clId="{34AC89C0-F23A-4287-8A98-B00F554B10EA}" dt="2024-08-20T05:48:42.449" v="8834" actId="20577"/>
          <ac:spMkLst>
            <pc:docMk/>
            <pc:sldMk cId="4997676" sldId="284"/>
            <ac:spMk id="8" creationId="{970B72BF-019F-43C2-A735-AF96DC5299B2}"/>
          </ac:spMkLst>
        </pc:spChg>
        <pc:spChg chg="mod">
          <ac:chgData name="atul gathwala" userId="6943aa41cba7f947" providerId="LiveId" clId="{34AC89C0-F23A-4287-8A98-B00F554B10EA}" dt="2024-08-17T17:39:34.440" v="8535" actId="207"/>
          <ac:spMkLst>
            <pc:docMk/>
            <pc:sldMk cId="4997676" sldId="284"/>
            <ac:spMk id="211" creationId="{121FBE1E-17A1-B311-265C-AF898A88F192}"/>
          </ac:spMkLst>
        </pc:spChg>
      </pc:sldChg>
      <pc:sldChg chg="modSp del mod">
        <pc:chgData name="atul gathwala" userId="6943aa41cba7f947" providerId="LiveId" clId="{34AC89C0-F23A-4287-8A98-B00F554B10EA}" dt="2024-08-16T14:18:50.077" v="4802" actId="47"/>
        <pc:sldMkLst>
          <pc:docMk/>
          <pc:sldMk cId="2875179470" sldId="284"/>
        </pc:sldMkLst>
        <pc:spChg chg="mod">
          <ac:chgData name="atul gathwala" userId="6943aa41cba7f947" providerId="LiveId" clId="{34AC89C0-F23A-4287-8A98-B00F554B10EA}" dt="2024-08-13T08:24:04.793" v="104" actId="20577"/>
          <ac:spMkLst>
            <pc:docMk/>
            <pc:sldMk cId="2875179470" sldId="284"/>
            <ac:spMk id="9" creationId="{A3803FF7-8D7A-42C8-9087-A727ADA5B9F5}"/>
          </ac:spMkLst>
        </pc:spChg>
      </pc:sldChg>
      <pc:sldChg chg="addSp delSp modSp add del mod">
        <pc:chgData name="atul gathwala" userId="6943aa41cba7f947" providerId="LiveId" clId="{34AC89C0-F23A-4287-8A98-B00F554B10EA}" dt="2024-08-16T14:18:51.535" v="4804" actId="47"/>
        <pc:sldMkLst>
          <pc:docMk/>
          <pc:sldMk cId="3978355423" sldId="285"/>
        </pc:sldMkLst>
        <pc:spChg chg="del">
          <ac:chgData name="atul gathwala" userId="6943aa41cba7f947" providerId="LiveId" clId="{34AC89C0-F23A-4287-8A98-B00F554B10EA}" dt="2024-08-13T16:37:31.716" v="176" actId="478"/>
          <ac:spMkLst>
            <pc:docMk/>
            <pc:sldMk cId="3978355423" sldId="285"/>
            <ac:spMk id="2" creationId="{4823FCBD-8914-40DF-A345-E4D513CCA6D9}"/>
          </ac:spMkLst>
        </pc:spChg>
        <pc:spChg chg="add mod">
          <ac:chgData name="atul gathwala" userId="6943aa41cba7f947" providerId="LiveId" clId="{34AC89C0-F23A-4287-8A98-B00F554B10EA}" dt="2024-08-14T02:54:32.989" v="816" actId="1035"/>
          <ac:spMkLst>
            <pc:docMk/>
            <pc:sldMk cId="3978355423" sldId="285"/>
            <ac:spMk id="2" creationId="{55656235-C690-4CC4-B23E-64CD35DEE3FA}"/>
          </ac:spMkLst>
        </pc:spChg>
        <pc:spChg chg="add mod">
          <ac:chgData name="atul gathwala" userId="6943aa41cba7f947" providerId="LiveId" clId="{34AC89C0-F23A-4287-8A98-B00F554B10EA}" dt="2024-08-14T02:51:17.569" v="723" actId="1035"/>
          <ac:spMkLst>
            <pc:docMk/>
            <pc:sldMk cId="3978355423" sldId="285"/>
            <ac:spMk id="3" creationId="{2F453A7A-F37C-45BD-A95A-D797A1B79EC7}"/>
          </ac:spMkLst>
        </pc:spChg>
        <pc:spChg chg="del mod">
          <ac:chgData name="atul gathwala" userId="6943aa41cba7f947" providerId="LiveId" clId="{34AC89C0-F23A-4287-8A98-B00F554B10EA}" dt="2024-08-13T16:37:20.817" v="175" actId="478"/>
          <ac:spMkLst>
            <pc:docMk/>
            <pc:sldMk cId="3978355423" sldId="285"/>
            <ac:spMk id="3" creationId="{E5480592-1CF7-40B3-9C40-5FC43F549D6E}"/>
          </ac:spMkLst>
        </pc:spChg>
        <pc:spChg chg="add mod">
          <ac:chgData name="atul gathwala" userId="6943aa41cba7f947" providerId="LiveId" clId="{34AC89C0-F23A-4287-8A98-B00F554B10EA}" dt="2024-08-14T02:40:27.998" v="601" actId="20577"/>
          <ac:spMkLst>
            <pc:docMk/>
            <pc:sldMk cId="3978355423" sldId="285"/>
            <ac:spMk id="4" creationId="{C17BB0CC-5717-4771-92FA-7C8EFB7C4E35}"/>
          </ac:spMkLst>
        </pc:spChg>
        <pc:spChg chg="add del mod">
          <ac:chgData name="atul gathwala" userId="6943aa41cba7f947" providerId="LiveId" clId="{34AC89C0-F23A-4287-8A98-B00F554B10EA}" dt="2024-08-14T02:36:33.163" v="324"/>
          <ac:spMkLst>
            <pc:docMk/>
            <pc:sldMk cId="3978355423" sldId="285"/>
            <ac:spMk id="5" creationId="{0CA1A60E-B383-4593-88D6-05AB06DD47F0}"/>
          </ac:spMkLst>
        </pc:spChg>
        <pc:spChg chg="add del mod">
          <ac:chgData name="atul gathwala" userId="6943aa41cba7f947" providerId="LiveId" clId="{34AC89C0-F23A-4287-8A98-B00F554B10EA}" dt="2024-08-14T02:51:10.067" v="680" actId="478"/>
          <ac:spMkLst>
            <pc:docMk/>
            <pc:sldMk cId="3978355423" sldId="285"/>
            <ac:spMk id="6" creationId="{ECD51DAA-9EF9-4687-82F1-BC1B49A4BE8F}"/>
          </ac:spMkLst>
        </pc:spChg>
        <pc:spChg chg="add mod">
          <ac:chgData name="atul gathwala" userId="6943aa41cba7f947" providerId="LiveId" clId="{34AC89C0-F23A-4287-8A98-B00F554B10EA}" dt="2024-08-14T02:54:37.693" v="827" actId="1036"/>
          <ac:spMkLst>
            <pc:docMk/>
            <pc:sldMk cId="3978355423" sldId="285"/>
            <ac:spMk id="7" creationId="{652D019C-98BC-4179-81AA-E0C051C25639}"/>
          </ac:spMkLst>
        </pc:spChg>
        <pc:spChg chg="add del mod">
          <ac:chgData name="atul gathwala" userId="6943aa41cba7f947" providerId="LiveId" clId="{34AC89C0-F23A-4287-8A98-B00F554B10EA}" dt="2024-08-14T02:37:28.674" v="421" actId="478"/>
          <ac:spMkLst>
            <pc:docMk/>
            <pc:sldMk cId="3978355423" sldId="285"/>
            <ac:spMk id="8" creationId="{3ADC4BA0-CEF6-4C7F-AF47-238B7E4EFF4B}"/>
          </ac:spMkLst>
        </pc:spChg>
        <pc:spChg chg="add del">
          <ac:chgData name="atul gathwala" userId="6943aa41cba7f947" providerId="LiveId" clId="{34AC89C0-F23A-4287-8A98-B00F554B10EA}" dt="2024-08-14T02:54:02.455" v="779"/>
          <ac:spMkLst>
            <pc:docMk/>
            <pc:sldMk cId="3978355423" sldId="285"/>
            <ac:spMk id="9" creationId="{4ABE3C75-69D0-4189-B402-37BD2EA0F2D7}"/>
          </ac:spMkLst>
        </pc:spChg>
        <pc:spChg chg="del mod">
          <ac:chgData name="atul gathwala" userId="6943aa41cba7f947" providerId="LiveId" clId="{34AC89C0-F23A-4287-8A98-B00F554B10EA}" dt="2024-08-13T16:37:17.489" v="174" actId="478"/>
          <ac:spMkLst>
            <pc:docMk/>
            <pc:sldMk cId="3978355423" sldId="285"/>
            <ac:spMk id="9" creationId="{A3803FF7-8D7A-42C8-9087-A727ADA5B9F5}"/>
          </ac:spMkLst>
        </pc:spChg>
        <pc:spChg chg="add del mod">
          <ac:chgData name="atul gathwala" userId="6943aa41cba7f947" providerId="LiveId" clId="{34AC89C0-F23A-4287-8A98-B00F554B10EA}" dt="2024-08-14T02:54:02.218" v="778"/>
          <ac:spMkLst>
            <pc:docMk/>
            <pc:sldMk cId="3978355423" sldId="285"/>
            <ac:spMk id="10" creationId="{F5926351-3B72-4AC3-96C4-CF43CB27D186}"/>
          </ac:spMkLst>
        </pc:spChg>
        <pc:spChg chg="mod">
          <ac:chgData name="atul gathwala" userId="6943aa41cba7f947" providerId="LiveId" clId="{34AC89C0-F23A-4287-8A98-B00F554B10EA}" dt="2024-08-13T16:35:24.911" v="172" actId="20577"/>
          <ac:spMkLst>
            <pc:docMk/>
            <pc:sldMk cId="3978355423" sldId="285"/>
            <ac:spMk id="211" creationId="{121FBE1E-17A1-B311-265C-AF898A88F192}"/>
          </ac:spMkLst>
        </pc:spChg>
      </pc:sldChg>
      <pc:sldChg chg="addSp delSp modSp add del mod">
        <pc:chgData name="atul gathwala" userId="6943aa41cba7f947" providerId="LiveId" clId="{34AC89C0-F23A-4287-8A98-B00F554B10EA}" dt="2024-08-16T14:18:52.327" v="4805" actId="47"/>
        <pc:sldMkLst>
          <pc:docMk/>
          <pc:sldMk cId="2044497019" sldId="286"/>
        </pc:sldMkLst>
        <pc:spChg chg="del">
          <ac:chgData name="atul gathwala" userId="6943aa41cba7f947" providerId="LiveId" clId="{34AC89C0-F23A-4287-8A98-B00F554B10EA}" dt="2024-08-14T02:57:02.196" v="888" actId="478"/>
          <ac:spMkLst>
            <pc:docMk/>
            <pc:sldMk cId="2044497019" sldId="286"/>
            <ac:spMk id="2" creationId="{55656235-C690-4CC4-B23E-64CD35DEE3FA}"/>
          </ac:spMkLst>
        </pc:spChg>
        <pc:spChg chg="del">
          <ac:chgData name="atul gathwala" userId="6943aa41cba7f947" providerId="LiveId" clId="{34AC89C0-F23A-4287-8A98-B00F554B10EA}" dt="2024-08-14T02:57:00.147" v="887" actId="478"/>
          <ac:spMkLst>
            <pc:docMk/>
            <pc:sldMk cId="2044497019" sldId="286"/>
            <ac:spMk id="3" creationId="{2F453A7A-F37C-45BD-A95A-D797A1B79EC7}"/>
          </ac:spMkLst>
        </pc:spChg>
        <pc:spChg chg="mod">
          <ac:chgData name="atul gathwala" userId="6943aa41cba7f947" providerId="LiveId" clId="{34AC89C0-F23A-4287-8A98-B00F554B10EA}" dt="2024-08-14T03:34:43.840" v="1439" actId="20577"/>
          <ac:spMkLst>
            <pc:docMk/>
            <pc:sldMk cId="2044497019" sldId="286"/>
            <ac:spMk id="4" creationId="{C17BB0CC-5717-4771-92FA-7C8EFB7C4E35}"/>
          </ac:spMkLst>
        </pc:spChg>
        <pc:spChg chg="add del mod">
          <ac:chgData name="atul gathwala" userId="6943aa41cba7f947" providerId="LiveId" clId="{34AC89C0-F23A-4287-8A98-B00F554B10EA}" dt="2024-08-14T03:26:43.729" v="1435" actId="478"/>
          <ac:spMkLst>
            <pc:docMk/>
            <pc:sldMk cId="2044497019" sldId="286"/>
            <ac:spMk id="5" creationId="{04DD8965-BC1C-4C39-ABE6-A5EA0474EB4B}"/>
          </ac:spMkLst>
        </pc:spChg>
        <pc:spChg chg="del">
          <ac:chgData name="atul gathwala" userId="6943aa41cba7f947" providerId="LiveId" clId="{34AC89C0-F23A-4287-8A98-B00F554B10EA}" dt="2024-08-14T02:57:06.011" v="889" actId="478"/>
          <ac:spMkLst>
            <pc:docMk/>
            <pc:sldMk cId="2044497019" sldId="286"/>
            <ac:spMk id="7" creationId="{652D019C-98BC-4179-81AA-E0C051C25639}"/>
          </ac:spMkLst>
        </pc:spChg>
        <pc:spChg chg="add mod">
          <ac:chgData name="atul gathwala" userId="6943aa41cba7f947" providerId="LiveId" clId="{34AC89C0-F23A-4287-8A98-B00F554B10EA}" dt="2024-08-14T03:17:55.706" v="1311" actId="1035"/>
          <ac:spMkLst>
            <pc:docMk/>
            <pc:sldMk cId="2044497019" sldId="286"/>
            <ac:spMk id="8" creationId="{37806019-3E86-48AE-8DED-049398F386A7}"/>
          </ac:spMkLst>
        </pc:spChg>
        <pc:spChg chg="add mod">
          <ac:chgData name="atul gathwala" userId="6943aa41cba7f947" providerId="LiveId" clId="{34AC89C0-F23A-4287-8A98-B00F554B10EA}" dt="2024-08-14T03:25:43.755" v="1409" actId="1037"/>
          <ac:spMkLst>
            <pc:docMk/>
            <pc:sldMk cId="2044497019" sldId="286"/>
            <ac:spMk id="9" creationId="{9BC688BF-96A9-4E0E-A383-75CDE7EFF178}"/>
          </ac:spMkLst>
        </pc:spChg>
        <pc:spChg chg="mod">
          <ac:chgData name="atul gathwala" userId="6943aa41cba7f947" providerId="LiveId" clId="{34AC89C0-F23A-4287-8A98-B00F554B10EA}" dt="2024-08-14T02:55:55.884" v="878" actId="20577"/>
          <ac:spMkLst>
            <pc:docMk/>
            <pc:sldMk cId="2044497019" sldId="286"/>
            <ac:spMk id="211" creationId="{121FBE1E-17A1-B311-265C-AF898A88F192}"/>
          </ac:spMkLst>
        </pc:spChg>
      </pc:sldChg>
      <pc:sldChg chg="addSp delSp modSp add del mod ord">
        <pc:chgData name="atul gathwala" userId="6943aa41cba7f947" providerId="LiveId" clId="{34AC89C0-F23A-4287-8A98-B00F554B10EA}" dt="2024-08-16T14:18:50.792" v="4803" actId="47"/>
        <pc:sldMkLst>
          <pc:docMk/>
          <pc:sldMk cId="2117972511" sldId="287"/>
        </pc:sldMkLst>
        <pc:spChg chg="add del">
          <ac:chgData name="atul gathwala" userId="6943aa41cba7f947" providerId="LiveId" clId="{34AC89C0-F23A-4287-8A98-B00F554B10EA}" dt="2024-08-14T05:11:54.675" v="1468"/>
          <ac:spMkLst>
            <pc:docMk/>
            <pc:sldMk cId="2117972511" sldId="287"/>
            <ac:spMk id="2" creationId="{FBCE20DC-8215-44CB-86D1-630E96EA0131}"/>
          </ac:spMkLst>
        </pc:spChg>
        <pc:spChg chg="add del mod">
          <ac:chgData name="atul gathwala" userId="6943aa41cba7f947" providerId="LiveId" clId="{34AC89C0-F23A-4287-8A98-B00F554B10EA}" dt="2024-08-14T05:11:53.790" v="1466"/>
          <ac:spMkLst>
            <pc:docMk/>
            <pc:sldMk cId="2117972511" sldId="287"/>
            <ac:spMk id="3" creationId="{266BB77C-D82A-4087-B989-428F25747D48}"/>
          </ac:spMkLst>
        </pc:spChg>
        <pc:spChg chg="mod">
          <ac:chgData name="atul gathwala" userId="6943aa41cba7f947" providerId="LiveId" clId="{34AC89C0-F23A-4287-8A98-B00F554B10EA}" dt="2024-08-14T05:15:27.054" v="1483" actId="1035"/>
          <ac:spMkLst>
            <pc:docMk/>
            <pc:sldMk cId="2117972511" sldId="287"/>
            <ac:spMk id="4" creationId="{C17BB0CC-5717-4771-92FA-7C8EFB7C4E35}"/>
          </ac:spMkLst>
        </pc:spChg>
        <pc:spChg chg="del">
          <ac:chgData name="atul gathwala" userId="6943aa41cba7f947" providerId="LiveId" clId="{34AC89C0-F23A-4287-8A98-B00F554B10EA}" dt="2024-08-14T03:26:21.014" v="1433" actId="478"/>
          <ac:spMkLst>
            <pc:docMk/>
            <pc:sldMk cId="2117972511" sldId="287"/>
            <ac:spMk id="5" creationId="{04DD8965-BC1C-4C39-ABE6-A5EA0474EB4B}"/>
          </ac:spMkLst>
        </pc:spChg>
        <pc:spChg chg="add del">
          <ac:chgData name="atul gathwala" userId="6943aa41cba7f947" providerId="LiveId" clId="{34AC89C0-F23A-4287-8A98-B00F554B10EA}" dt="2024-08-14T05:24:51.302" v="1498"/>
          <ac:spMkLst>
            <pc:docMk/>
            <pc:sldMk cId="2117972511" sldId="287"/>
            <ac:spMk id="6" creationId="{C00B6FF7-1BF1-4270-B557-29C854DB142C}"/>
          </ac:spMkLst>
        </pc:spChg>
        <pc:spChg chg="add mod">
          <ac:chgData name="atul gathwala" userId="6943aa41cba7f947" providerId="LiveId" clId="{34AC89C0-F23A-4287-8A98-B00F554B10EA}" dt="2024-08-14T05:39:26.763" v="1828" actId="20577"/>
          <ac:spMkLst>
            <pc:docMk/>
            <pc:sldMk cId="2117972511" sldId="287"/>
            <ac:spMk id="7" creationId="{510382BF-2BF3-4DD9-8795-3AE19748BA24}"/>
          </ac:spMkLst>
        </pc:spChg>
        <pc:spChg chg="mod">
          <ac:chgData name="atul gathwala" userId="6943aa41cba7f947" providerId="LiveId" clId="{34AC89C0-F23A-4287-8A98-B00F554B10EA}" dt="2024-08-14T05:39:19.347" v="1814" actId="20577"/>
          <ac:spMkLst>
            <pc:docMk/>
            <pc:sldMk cId="2117972511" sldId="287"/>
            <ac:spMk id="8" creationId="{37806019-3E86-48AE-8DED-049398F386A7}"/>
          </ac:spMkLst>
        </pc:spChg>
        <pc:spChg chg="del mod">
          <ac:chgData name="atul gathwala" userId="6943aa41cba7f947" providerId="LiveId" clId="{34AC89C0-F23A-4287-8A98-B00F554B10EA}" dt="2024-08-14T05:27:33.920" v="1535" actId="478"/>
          <ac:spMkLst>
            <pc:docMk/>
            <pc:sldMk cId="2117972511" sldId="287"/>
            <ac:spMk id="9" creationId="{9BC688BF-96A9-4E0E-A383-75CDE7EFF178}"/>
          </ac:spMkLst>
        </pc:spChg>
        <pc:spChg chg="mod">
          <ac:chgData name="atul gathwala" userId="6943aa41cba7f947" providerId="LiveId" clId="{34AC89C0-F23A-4287-8A98-B00F554B10EA}" dt="2024-08-14T03:26:05.026" v="1432" actId="20577"/>
          <ac:spMkLst>
            <pc:docMk/>
            <pc:sldMk cId="2117972511" sldId="287"/>
            <ac:spMk id="211" creationId="{121FBE1E-17A1-B311-265C-AF898A88F192}"/>
          </ac:spMkLst>
        </pc:spChg>
      </pc:sldChg>
      <pc:sldChg chg="addSp delSp modSp add del mod">
        <pc:chgData name="atul gathwala" userId="6943aa41cba7f947" providerId="LiveId" clId="{34AC89C0-F23A-4287-8A98-B00F554B10EA}" dt="2024-08-16T14:18:53.073" v="4806" actId="47"/>
        <pc:sldMkLst>
          <pc:docMk/>
          <pc:sldMk cId="2820326519" sldId="288"/>
        </pc:sldMkLst>
        <pc:spChg chg="add mod">
          <ac:chgData name="atul gathwala" userId="6943aa41cba7f947" providerId="LiveId" clId="{34AC89C0-F23A-4287-8A98-B00F554B10EA}" dt="2024-08-14T07:07:17.083" v="2187" actId="20577"/>
          <ac:spMkLst>
            <pc:docMk/>
            <pc:sldMk cId="2820326519" sldId="288"/>
            <ac:spMk id="2" creationId="{7CC4ACA3-F688-4022-8748-C6D8ACD48A14}"/>
          </ac:spMkLst>
        </pc:spChg>
        <pc:spChg chg="mod">
          <ac:chgData name="atul gathwala" userId="6943aa41cba7f947" providerId="LiveId" clId="{34AC89C0-F23A-4287-8A98-B00F554B10EA}" dt="2024-08-14T06:58:13.677" v="2154" actId="255"/>
          <ac:spMkLst>
            <pc:docMk/>
            <pc:sldMk cId="2820326519" sldId="288"/>
            <ac:spMk id="4" creationId="{C17BB0CC-5717-4771-92FA-7C8EFB7C4E35}"/>
          </ac:spMkLst>
        </pc:spChg>
        <pc:spChg chg="del">
          <ac:chgData name="atul gathwala" userId="6943aa41cba7f947" providerId="LiveId" clId="{34AC89C0-F23A-4287-8A98-B00F554B10EA}" dt="2024-08-14T06:54:42.471" v="2048" actId="478"/>
          <ac:spMkLst>
            <pc:docMk/>
            <pc:sldMk cId="2820326519" sldId="288"/>
            <ac:spMk id="7" creationId="{510382BF-2BF3-4DD9-8795-3AE19748BA24}"/>
          </ac:spMkLst>
        </pc:spChg>
        <pc:spChg chg="mod">
          <ac:chgData name="atul gathwala" userId="6943aa41cba7f947" providerId="LiveId" clId="{34AC89C0-F23A-4287-8A98-B00F554B10EA}" dt="2024-08-14T06:59:08.848" v="2168" actId="1035"/>
          <ac:spMkLst>
            <pc:docMk/>
            <pc:sldMk cId="2820326519" sldId="288"/>
            <ac:spMk id="8" creationId="{37806019-3E86-48AE-8DED-049398F386A7}"/>
          </ac:spMkLst>
        </pc:spChg>
        <pc:spChg chg="add mod">
          <ac:chgData name="atul gathwala" userId="6943aa41cba7f947" providerId="LiveId" clId="{34AC89C0-F23A-4287-8A98-B00F554B10EA}" dt="2024-08-14T06:59:12.137" v="2181" actId="1035"/>
          <ac:spMkLst>
            <pc:docMk/>
            <pc:sldMk cId="2820326519" sldId="288"/>
            <ac:spMk id="9" creationId="{07CC4EF9-42BD-4D76-8961-49E0A45FCF35}"/>
          </ac:spMkLst>
        </pc:spChg>
        <pc:spChg chg="mod">
          <ac:chgData name="atul gathwala" userId="6943aa41cba7f947" providerId="LiveId" clId="{34AC89C0-F23A-4287-8A98-B00F554B10EA}" dt="2024-08-14T06:04:07.471" v="1917" actId="20577"/>
          <ac:spMkLst>
            <pc:docMk/>
            <pc:sldMk cId="2820326519" sldId="288"/>
            <ac:spMk id="211" creationId="{121FBE1E-17A1-B311-265C-AF898A88F192}"/>
          </ac:spMkLst>
        </pc:spChg>
      </pc:sldChg>
      <pc:sldChg chg="add del">
        <pc:chgData name="atul gathwala" userId="6943aa41cba7f947" providerId="LiveId" clId="{34AC89C0-F23A-4287-8A98-B00F554B10EA}" dt="2024-08-14T06:03:47.290" v="1852" actId="47"/>
        <pc:sldMkLst>
          <pc:docMk/>
          <pc:sldMk cId="1773707558" sldId="289"/>
        </pc:sldMkLst>
      </pc:sldChg>
      <pc:sldChg chg="add del">
        <pc:chgData name="atul gathwala" userId="6943aa41cba7f947" providerId="LiveId" clId="{34AC89C0-F23A-4287-8A98-B00F554B10EA}" dt="2024-08-16T14:18:53.807" v="4807" actId="47"/>
        <pc:sldMkLst>
          <pc:docMk/>
          <pc:sldMk cId="3201677494" sldId="289"/>
        </pc:sldMkLst>
      </pc:sldChg>
      <pc:sldChg chg="addSp modSp add del mod">
        <pc:chgData name="atul gathwala" userId="6943aa41cba7f947" providerId="LiveId" clId="{34AC89C0-F23A-4287-8A98-B00F554B10EA}" dt="2024-08-16T14:18:54.402" v="4808" actId="47"/>
        <pc:sldMkLst>
          <pc:docMk/>
          <pc:sldMk cId="3262976712" sldId="290"/>
        </pc:sldMkLst>
        <pc:spChg chg="mod">
          <ac:chgData name="atul gathwala" userId="6943aa41cba7f947" providerId="LiveId" clId="{34AC89C0-F23A-4287-8A98-B00F554B10EA}" dt="2024-08-14T17:20:42.797" v="2247"/>
          <ac:spMkLst>
            <pc:docMk/>
            <pc:sldMk cId="3262976712" sldId="290"/>
            <ac:spMk id="2" creationId="{05E9F811-C222-646C-242B-D67430720D26}"/>
          </ac:spMkLst>
        </pc:spChg>
        <pc:spChg chg="add mod">
          <ac:chgData name="atul gathwala" userId="6943aa41cba7f947" providerId="LiveId" clId="{34AC89C0-F23A-4287-8A98-B00F554B10EA}" dt="2024-08-14T17:21:54.169" v="2262" actId="1035"/>
          <ac:spMkLst>
            <pc:docMk/>
            <pc:sldMk cId="3262976712" sldId="290"/>
            <ac:spMk id="3" creationId="{A38D0E45-F6D5-4B86-912E-8C81284496D7}"/>
          </ac:spMkLst>
        </pc:spChg>
        <pc:spChg chg="add mod">
          <ac:chgData name="atul gathwala" userId="6943aa41cba7f947" providerId="LiveId" clId="{34AC89C0-F23A-4287-8A98-B00F554B10EA}" dt="2024-08-14T17:27:57.886" v="2341" actId="207"/>
          <ac:spMkLst>
            <pc:docMk/>
            <pc:sldMk cId="3262976712" sldId="290"/>
            <ac:spMk id="6" creationId="{DBF0073B-9111-4C42-AE8E-A97AF9411A98}"/>
          </ac:spMkLst>
        </pc:spChg>
        <pc:spChg chg="add mod">
          <ac:chgData name="atul gathwala" userId="6943aa41cba7f947" providerId="LiveId" clId="{34AC89C0-F23A-4287-8A98-B00F554B10EA}" dt="2024-08-14T17:32:28.689" v="2399" actId="1037"/>
          <ac:spMkLst>
            <pc:docMk/>
            <pc:sldMk cId="3262976712" sldId="290"/>
            <ac:spMk id="7" creationId="{6F2AA942-FA3E-46DD-BFCF-E65C92C8FC3B}"/>
          </ac:spMkLst>
        </pc:spChg>
        <pc:spChg chg="add mod">
          <ac:chgData name="atul gathwala" userId="6943aa41cba7f947" providerId="LiveId" clId="{34AC89C0-F23A-4287-8A98-B00F554B10EA}" dt="2024-08-14T17:32:39.976" v="2455" actId="1036"/>
          <ac:spMkLst>
            <pc:docMk/>
            <pc:sldMk cId="3262976712" sldId="290"/>
            <ac:spMk id="8" creationId="{262BACD0-BC8E-4117-81A4-F4E728319B6A}"/>
          </ac:spMkLst>
        </pc:spChg>
      </pc:sldChg>
      <pc:sldChg chg="add del">
        <pc:chgData name="atul gathwala" userId="6943aa41cba7f947" providerId="LiveId" clId="{34AC89C0-F23A-4287-8A98-B00F554B10EA}" dt="2024-08-16T14:18:55.903" v="4810" actId="47"/>
        <pc:sldMkLst>
          <pc:docMk/>
          <pc:sldMk cId="1849324630" sldId="291"/>
        </pc:sldMkLst>
      </pc:sldChg>
      <pc:sldChg chg="modSp add del mod">
        <pc:chgData name="atul gathwala" userId="6943aa41cba7f947" providerId="LiveId" clId="{34AC89C0-F23A-4287-8A98-B00F554B10EA}" dt="2024-08-16T02:03:44.902" v="4487" actId="47"/>
        <pc:sldMkLst>
          <pc:docMk/>
          <pc:sldMk cId="1392646673" sldId="292"/>
        </pc:sldMkLst>
        <pc:spChg chg="mod">
          <ac:chgData name="atul gathwala" userId="6943aa41cba7f947" providerId="LiveId" clId="{34AC89C0-F23A-4287-8A98-B00F554B10EA}" dt="2024-08-16T02:03:32.502" v="4486" actId="20577"/>
          <ac:spMkLst>
            <pc:docMk/>
            <pc:sldMk cId="1392646673" sldId="292"/>
            <ac:spMk id="4" creationId="{4F1353C6-7C93-121D-983E-97A703EB91B7}"/>
          </ac:spMkLst>
        </pc:spChg>
      </pc:sldChg>
      <pc:sldChg chg="addSp modSp add del mod">
        <pc:chgData name="atul gathwala" userId="6943aa41cba7f947" providerId="LiveId" clId="{34AC89C0-F23A-4287-8A98-B00F554B10EA}" dt="2024-08-16T14:18:59.294" v="4813" actId="47"/>
        <pc:sldMkLst>
          <pc:docMk/>
          <pc:sldMk cId="1901082877" sldId="293"/>
        </pc:sldMkLst>
        <pc:spChg chg="mod">
          <ac:chgData name="atul gathwala" userId="6943aa41cba7f947" providerId="LiveId" clId="{34AC89C0-F23A-4287-8A98-B00F554B10EA}" dt="2024-08-16T02:04:19.506" v="4502" actId="1035"/>
          <ac:spMkLst>
            <pc:docMk/>
            <pc:sldMk cId="1901082877" sldId="293"/>
            <ac:spMk id="2" creationId="{4C130CA0-7CFF-173E-5B93-4A725FC42E87}"/>
          </ac:spMkLst>
        </pc:spChg>
        <pc:spChg chg="add mod">
          <ac:chgData name="atul gathwala" userId="6943aa41cba7f947" providerId="LiveId" clId="{34AC89C0-F23A-4287-8A98-B00F554B10EA}" dt="2024-08-16T02:08:10.108" v="4640" actId="207"/>
          <ac:spMkLst>
            <pc:docMk/>
            <pc:sldMk cId="1901082877" sldId="293"/>
            <ac:spMk id="3" creationId="{DEC17104-C499-4B15-925F-8991D49C773B}"/>
          </ac:spMkLst>
        </pc:spChg>
      </pc:sldChg>
      <pc:sldChg chg="modSp add del mod">
        <pc:chgData name="atul gathwala" userId="6943aa41cba7f947" providerId="LiveId" clId="{34AC89C0-F23A-4287-8A98-B00F554B10EA}" dt="2024-08-16T14:19:00.234" v="4814" actId="47"/>
        <pc:sldMkLst>
          <pc:docMk/>
          <pc:sldMk cId="2170643548" sldId="294"/>
        </pc:sldMkLst>
        <pc:spChg chg="mod">
          <ac:chgData name="atul gathwala" userId="6943aa41cba7f947" providerId="LiveId" clId="{34AC89C0-F23A-4287-8A98-B00F554B10EA}" dt="2024-08-16T08:26:36.910" v="4701" actId="207"/>
          <ac:spMkLst>
            <pc:docMk/>
            <pc:sldMk cId="2170643548" sldId="294"/>
            <ac:spMk id="3" creationId="{0C4D3F27-8729-9D60-C24B-F178C4772184}"/>
          </ac:spMkLst>
        </pc:spChg>
        <pc:spChg chg="mod">
          <ac:chgData name="atul gathwala" userId="6943aa41cba7f947" providerId="LiveId" clId="{34AC89C0-F23A-4287-8A98-B00F554B10EA}" dt="2024-08-16T08:26:44.267" v="4702" actId="207"/>
          <ac:spMkLst>
            <pc:docMk/>
            <pc:sldMk cId="2170643548" sldId="294"/>
            <ac:spMk id="4" creationId="{6D78553D-31FD-F340-F337-7847A520F7FC}"/>
          </ac:spMkLst>
        </pc:spChg>
        <pc:spChg chg="mod">
          <ac:chgData name="atul gathwala" userId="6943aa41cba7f947" providerId="LiveId" clId="{34AC89C0-F23A-4287-8A98-B00F554B10EA}" dt="2024-08-16T08:27:05.533" v="4703" actId="207"/>
          <ac:spMkLst>
            <pc:docMk/>
            <pc:sldMk cId="2170643548" sldId="294"/>
            <ac:spMk id="5" creationId="{77AC8309-2519-3847-4BD9-4D0C996D3183}"/>
          </ac:spMkLst>
        </pc:spChg>
      </pc:sldChg>
      <pc:sldChg chg="modSp add del mod">
        <pc:chgData name="atul gathwala" userId="6943aa41cba7f947" providerId="LiveId" clId="{34AC89C0-F23A-4287-8A98-B00F554B10EA}" dt="2024-08-16T14:19:00.934" v="4815" actId="47"/>
        <pc:sldMkLst>
          <pc:docMk/>
          <pc:sldMk cId="1694355677" sldId="295"/>
        </pc:sldMkLst>
        <pc:spChg chg="mod">
          <ac:chgData name="atul gathwala" userId="6943aa41cba7f947" providerId="LiveId" clId="{34AC89C0-F23A-4287-8A98-B00F554B10EA}" dt="2024-08-16T08:27:22.397" v="4705" actId="207"/>
          <ac:spMkLst>
            <pc:docMk/>
            <pc:sldMk cId="1694355677" sldId="295"/>
            <ac:spMk id="4" creationId="{6D78553D-31FD-F340-F337-7847A520F7FC}"/>
          </ac:spMkLst>
        </pc:spChg>
        <pc:spChg chg="mod">
          <ac:chgData name="atul gathwala" userId="6943aa41cba7f947" providerId="LiveId" clId="{34AC89C0-F23A-4287-8A98-B00F554B10EA}" dt="2024-08-16T08:27:35.849" v="4710" actId="313"/>
          <ac:spMkLst>
            <pc:docMk/>
            <pc:sldMk cId="1694355677" sldId="295"/>
            <ac:spMk id="5" creationId="{77AC8309-2519-3847-4BD9-4D0C996D3183}"/>
          </ac:spMkLst>
        </pc:spChg>
        <pc:spChg chg="mod">
          <ac:chgData name="atul gathwala" userId="6943aa41cba7f947" providerId="LiveId" clId="{34AC89C0-F23A-4287-8A98-B00F554B10EA}" dt="2024-08-16T08:27:40.746" v="4711" actId="207"/>
          <ac:spMkLst>
            <pc:docMk/>
            <pc:sldMk cId="1694355677" sldId="295"/>
            <ac:spMk id="6" creationId="{8F56B2D5-031C-D4DA-4EFC-45764718A80C}"/>
          </ac:spMkLst>
        </pc:spChg>
        <pc:spChg chg="mod">
          <ac:chgData name="atul gathwala" userId="6943aa41cba7f947" providerId="LiveId" clId="{34AC89C0-F23A-4287-8A98-B00F554B10EA}" dt="2024-08-16T08:27:27.821" v="4706" actId="207"/>
          <ac:spMkLst>
            <pc:docMk/>
            <pc:sldMk cId="1694355677" sldId="295"/>
            <ac:spMk id="7" creationId="{338190D4-08DE-1671-2A76-31E0EFC5CB09}"/>
          </ac:spMkLst>
        </pc:spChg>
        <pc:spChg chg="mod">
          <ac:chgData name="atul gathwala" userId="6943aa41cba7f947" providerId="LiveId" clId="{34AC89C0-F23A-4287-8A98-B00F554B10EA}" dt="2024-08-16T08:27:49.214" v="4712" actId="207"/>
          <ac:spMkLst>
            <pc:docMk/>
            <pc:sldMk cId="1694355677" sldId="295"/>
            <ac:spMk id="8" creationId="{68015550-E212-DE24-018E-A7F684F7F06D}"/>
          </ac:spMkLst>
        </pc:spChg>
      </pc:sldChg>
      <pc:sldChg chg="add">
        <pc:chgData name="atul gathwala" userId="6943aa41cba7f947" providerId="LiveId" clId="{34AC89C0-F23A-4287-8A98-B00F554B10EA}" dt="2024-08-14T17:19:04.109" v="2200"/>
        <pc:sldMkLst>
          <pc:docMk/>
          <pc:sldMk cId="2441734012" sldId="296"/>
        </pc:sldMkLst>
      </pc:sldChg>
      <pc:sldChg chg="new">
        <pc:chgData name="atul gathwala" userId="6943aa41cba7f947" providerId="LiveId" clId="{34AC89C0-F23A-4287-8A98-B00F554B10EA}" dt="2024-08-14T17:39:26.034" v="2456" actId="680"/>
        <pc:sldMkLst>
          <pc:docMk/>
          <pc:sldMk cId="2626496318" sldId="297"/>
        </pc:sldMkLst>
      </pc:sldChg>
      <pc:sldChg chg="modSp mod">
        <pc:chgData name="atul gathwala" userId="6943aa41cba7f947" providerId="LiveId" clId="{34AC89C0-F23A-4287-8A98-B00F554B10EA}" dt="2024-08-20T08:25:17.207" v="8835" actId="20577"/>
        <pc:sldMkLst>
          <pc:docMk/>
          <pc:sldMk cId="3931182445" sldId="297"/>
        </pc:sldMkLst>
        <pc:spChg chg="mod">
          <ac:chgData name="atul gathwala" userId="6943aa41cba7f947" providerId="LiveId" clId="{34AC89C0-F23A-4287-8A98-B00F554B10EA}" dt="2024-08-20T08:25:17.207" v="8835" actId="20577"/>
          <ac:spMkLst>
            <pc:docMk/>
            <pc:sldMk cId="3931182445" sldId="297"/>
            <ac:spMk id="11" creationId="{970B72BF-019F-43C2-A735-AF96DC5299B2}"/>
          </ac:spMkLst>
        </pc:spChg>
      </pc:sldChg>
      <pc:sldChg chg="new">
        <pc:chgData name="atul gathwala" userId="6943aa41cba7f947" providerId="LiveId" clId="{34AC89C0-F23A-4287-8A98-B00F554B10EA}" dt="2024-08-14T17:39:26.101" v="2457" actId="680"/>
        <pc:sldMkLst>
          <pc:docMk/>
          <pc:sldMk cId="3244675182" sldId="298"/>
        </pc:sldMkLst>
      </pc:sldChg>
      <pc:sldChg chg="new">
        <pc:chgData name="atul gathwala" userId="6943aa41cba7f947" providerId="LiveId" clId="{34AC89C0-F23A-4287-8A98-B00F554B10EA}" dt="2024-08-14T17:39:29.660" v="2458" actId="680"/>
        <pc:sldMkLst>
          <pc:docMk/>
          <pc:sldMk cId="2641119838" sldId="299"/>
        </pc:sldMkLst>
      </pc:sldChg>
      <pc:sldChg chg="modSp del mod">
        <pc:chgData name="atul gathwala" userId="6943aa41cba7f947" providerId="LiveId" clId="{34AC89C0-F23A-4287-8A98-B00F554B10EA}" dt="2024-08-16T14:18:55.182" v="4809" actId="47"/>
        <pc:sldMkLst>
          <pc:docMk/>
          <pc:sldMk cId="3595968753" sldId="300"/>
        </pc:sldMkLst>
        <pc:spChg chg="mod">
          <ac:chgData name="atul gathwala" userId="6943aa41cba7f947" providerId="LiveId" clId="{34AC89C0-F23A-4287-8A98-B00F554B10EA}" dt="2024-08-15T16:28:28.009" v="2462" actId="20577"/>
          <ac:spMkLst>
            <pc:docMk/>
            <pc:sldMk cId="3595968753" sldId="300"/>
            <ac:spMk id="8" creationId="{262BACD0-BC8E-4117-81A4-F4E728319B6A}"/>
          </ac:spMkLst>
        </pc:spChg>
        <pc:spChg chg="mod">
          <ac:chgData name="atul gathwala" userId="6943aa41cba7f947" providerId="LiveId" clId="{34AC89C0-F23A-4287-8A98-B00F554B10EA}" dt="2024-08-15T16:28:32.342" v="2465" actId="20577"/>
          <ac:spMkLst>
            <pc:docMk/>
            <pc:sldMk cId="3595968753" sldId="300"/>
            <ac:spMk id="10" creationId="{32B0CCF8-FF07-491D-8C8A-99FC85DD290A}"/>
          </ac:spMkLst>
        </pc:spChg>
      </pc:sldChg>
      <pc:sldChg chg="addSp delSp modSp add del mod">
        <pc:chgData name="atul gathwala" userId="6943aa41cba7f947" providerId="LiveId" clId="{34AC89C0-F23A-4287-8A98-B00F554B10EA}" dt="2024-08-16T14:19:02.617" v="4817" actId="47"/>
        <pc:sldMkLst>
          <pc:docMk/>
          <pc:sldMk cId="909240751" sldId="301"/>
        </pc:sldMkLst>
        <pc:spChg chg="add mod">
          <ac:chgData name="atul gathwala" userId="6943aa41cba7f947" providerId="LiveId" clId="{34AC89C0-F23A-4287-8A98-B00F554B10EA}" dt="2024-08-15T16:49:42.880" v="3549" actId="1036"/>
          <ac:spMkLst>
            <pc:docMk/>
            <pc:sldMk cId="909240751" sldId="301"/>
            <ac:spMk id="2" creationId="{49940CDF-32EE-47C5-8FE1-073C0E76C806}"/>
          </ac:spMkLst>
        </pc:spChg>
        <pc:spChg chg="add del">
          <ac:chgData name="atul gathwala" userId="6943aa41cba7f947" providerId="LiveId" clId="{34AC89C0-F23A-4287-8A98-B00F554B10EA}" dt="2024-08-15T16:34:41.743" v="2502"/>
          <ac:spMkLst>
            <pc:docMk/>
            <pc:sldMk cId="909240751" sldId="301"/>
            <ac:spMk id="3" creationId="{6DD9953E-0D57-46C2-BCBE-02CD4194DEC2}"/>
          </ac:spMkLst>
        </pc:spChg>
        <pc:spChg chg="del">
          <ac:chgData name="atul gathwala" userId="6943aa41cba7f947" providerId="LiveId" clId="{34AC89C0-F23A-4287-8A98-B00F554B10EA}" dt="2024-08-15T16:33:47.821" v="2499" actId="478"/>
          <ac:spMkLst>
            <pc:docMk/>
            <pc:sldMk cId="909240751" sldId="301"/>
            <ac:spMk id="4" creationId="{6D78553D-31FD-F340-F337-7847A520F7FC}"/>
          </ac:spMkLst>
        </pc:spChg>
        <pc:spChg chg="del">
          <ac:chgData name="atul gathwala" userId="6943aa41cba7f947" providerId="LiveId" clId="{34AC89C0-F23A-4287-8A98-B00F554B10EA}" dt="2024-08-15T16:33:41.983" v="2497" actId="478"/>
          <ac:spMkLst>
            <pc:docMk/>
            <pc:sldMk cId="909240751" sldId="301"/>
            <ac:spMk id="5" creationId="{77AC8309-2519-3847-4BD9-4D0C996D3183}"/>
          </ac:spMkLst>
        </pc:spChg>
        <pc:spChg chg="del">
          <ac:chgData name="atul gathwala" userId="6943aa41cba7f947" providerId="LiveId" clId="{34AC89C0-F23A-4287-8A98-B00F554B10EA}" dt="2024-08-15T16:33:38.654" v="2496" actId="478"/>
          <ac:spMkLst>
            <pc:docMk/>
            <pc:sldMk cId="909240751" sldId="301"/>
            <ac:spMk id="6" creationId="{8F56B2D5-031C-D4DA-4EFC-45764718A80C}"/>
          </ac:spMkLst>
        </pc:spChg>
        <pc:spChg chg="del">
          <ac:chgData name="atul gathwala" userId="6943aa41cba7f947" providerId="LiveId" clId="{34AC89C0-F23A-4287-8A98-B00F554B10EA}" dt="2024-08-15T16:33:44.556" v="2498" actId="478"/>
          <ac:spMkLst>
            <pc:docMk/>
            <pc:sldMk cId="909240751" sldId="301"/>
            <ac:spMk id="7" creationId="{338190D4-08DE-1671-2A76-31E0EFC5CB09}"/>
          </ac:spMkLst>
        </pc:spChg>
        <pc:spChg chg="del mod">
          <ac:chgData name="atul gathwala" userId="6943aa41cba7f947" providerId="LiveId" clId="{34AC89C0-F23A-4287-8A98-B00F554B10EA}" dt="2024-08-15T16:33:35.639" v="2495" actId="478"/>
          <ac:spMkLst>
            <pc:docMk/>
            <pc:sldMk cId="909240751" sldId="301"/>
            <ac:spMk id="8" creationId="{68015550-E212-DE24-018E-A7F684F7F06D}"/>
          </ac:spMkLst>
        </pc:spChg>
        <pc:spChg chg="add mod">
          <ac:chgData name="atul gathwala" userId="6943aa41cba7f947" providerId="LiveId" clId="{34AC89C0-F23A-4287-8A98-B00F554B10EA}" dt="2024-08-15T16:49:39.714" v="3538" actId="1035"/>
          <ac:spMkLst>
            <pc:docMk/>
            <pc:sldMk cId="909240751" sldId="301"/>
            <ac:spMk id="12" creationId="{9064F6CC-F22F-44B1-B098-793D0ADC895D}"/>
          </ac:spMkLst>
        </pc:spChg>
        <pc:spChg chg="add mod">
          <ac:chgData name="atul gathwala" userId="6943aa41cba7f947" providerId="LiveId" clId="{34AC89C0-F23A-4287-8A98-B00F554B10EA}" dt="2024-08-15T16:49:48.976" v="3555" actId="1035"/>
          <ac:spMkLst>
            <pc:docMk/>
            <pc:sldMk cId="909240751" sldId="301"/>
            <ac:spMk id="13" creationId="{A219202D-F0D3-486D-BD5C-BFFE37690E66}"/>
          </ac:spMkLst>
        </pc:spChg>
        <pc:spChg chg="add mod">
          <ac:chgData name="atul gathwala" userId="6943aa41cba7f947" providerId="LiveId" clId="{34AC89C0-F23A-4287-8A98-B00F554B10EA}" dt="2024-08-15T16:46:52.603" v="3320" actId="1036"/>
          <ac:spMkLst>
            <pc:docMk/>
            <pc:sldMk cId="909240751" sldId="301"/>
            <ac:spMk id="15" creationId="{47E9DEFF-A4AA-4109-833A-DE7CEE1F3AE1}"/>
          </ac:spMkLst>
        </pc:spChg>
        <pc:spChg chg="add mod">
          <ac:chgData name="atul gathwala" userId="6943aa41cba7f947" providerId="LiveId" clId="{34AC89C0-F23A-4287-8A98-B00F554B10EA}" dt="2024-08-15T16:46:56.659" v="3333" actId="1035"/>
          <ac:spMkLst>
            <pc:docMk/>
            <pc:sldMk cId="909240751" sldId="301"/>
            <ac:spMk id="16" creationId="{1D7A017F-5A8E-4F44-85FD-1C83CB4EBA7F}"/>
          </ac:spMkLst>
        </pc:spChg>
        <pc:spChg chg="add mod">
          <ac:chgData name="atul gathwala" userId="6943aa41cba7f947" providerId="LiveId" clId="{34AC89C0-F23A-4287-8A98-B00F554B10EA}" dt="2024-08-15T16:47:00.817" v="3345" actId="1035"/>
          <ac:spMkLst>
            <pc:docMk/>
            <pc:sldMk cId="909240751" sldId="301"/>
            <ac:spMk id="17" creationId="{A5CC221E-B26C-430C-9354-4526A1A0C5DA}"/>
          </ac:spMkLst>
        </pc:spChg>
        <pc:spChg chg="add mod">
          <ac:chgData name="atul gathwala" userId="6943aa41cba7f947" providerId="LiveId" clId="{34AC89C0-F23A-4287-8A98-B00F554B10EA}" dt="2024-08-15T16:49:31.801" v="3531" actId="1036"/>
          <ac:spMkLst>
            <pc:docMk/>
            <pc:sldMk cId="909240751" sldId="301"/>
            <ac:spMk id="18" creationId="{D49C7EE4-8180-4E5A-8272-918B2665FBB0}"/>
          </ac:spMkLst>
        </pc:spChg>
        <pc:spChg chg="add mod">
          <ac:chgData name="atul gathwala" userId="6943aa41cba7f947" providerId="LiveId" clId="{34AC89C0-F23A-4287-8A98-B00F554B10EA}" dt="2024-08-15T16:49:28.568" v="3530" actId="1035"/>
          <ac:spMkLst>
            <pc:docMk/>
            <pc:sldMk cId="909240751" sldId="301"/>
            <ac:spMk id="19" creationId="{98EA291B-C3E0-43ED-9D36-88D84D8F6535}"/>
          </ac:spMkLst>
        </pc:spChg>
        <pc:spChg chg="add mod">
          <ac:chgData name="atul gathwala" userId="6943aa41cba7f947" providerId="LiveId" clId="{34AC89C0-F23A-4287-8A98-B00F554B10EA}" dt="2024-08-15T16:49:24.127" v="3521" actId="1036"/>
          <ac:spMkLst>
            <pc:docMk/>
            <pc:sldMk cId="909240751" sldId="301"/>
            <ac:spMk id="21" creationId="{4EA5B8AE-FFBE-4242-AB71-78E0C176FADB}"/>
          </ac:spMkLst>
        </pc:spChg>
        <pc:spChg chg="mod">
          <ac:chgData name="atul gathwala" userId="6943aa41cba7f947" providerId="LiveId" clId="{34AC89C0-F23A-4287-8A98-B00F554B10EA}" dt="2024-08-15T16:33:30.172" v="2493" actId="20577"/>
          <ac:spMkLst>
            <pc:docMk/>
            <pc:sldMk cId="909240751" sldId="301"/>
            <ac:spMk id="211" creationId="{121FBE1E-17A1-B311-265C-AF898A88F192}"/>
          </ac:spMkLst>
        </pc:spChg>
        <pc:graphicFrameChg chg="add del mod">
          <ac:chgData name="atul gathwala" userId="6943aa41cba7f947" providerId="LiveId" clId="{34AC89C0-F23A-4287-8A98-B00F554B10EA}" dt="2024-08-15T16:39:28.902" v="2915"/>
          <ac:graphicFrameMkLst>
            <pc:docMk/>
            <pc:sldMk cId="909240751" sldId="301"/>
            <ac:graphicFrameMk id="10" creationId="{E20ADC39-CF96-451C-8B05-2B10C6A1BD46}"/>
          </ac:graphicFrameMkLst>
        </pc:graphicFrameChg>
        <pc:graphicFrameChg chg="add del mod">
          <ac:chgData name="atul gathwala" userId="6943aa41cba7f947" providerId="LiveId" clId="{34AC89C0-F23A-4287-8A98-B00F554B10EA}" dt="2024-08-15T16:46:23.947" v="3291" actId="478"/>
          <ac:graphicFrameMkLst>
            <pc:docMk/>
            <pc:sldMk cId="909240751" sldId="301"/>
            <ac:graphicFrameMk id="11" creationId="{61AF0895-C24C-4873-9CD6-00F948F1D24F}"/>
          </ac:graphicFrameMkLst>
        </pc:graphicFrameChg>
      </pc:sldChg>
      <pc:sldChg chg="delSp modSp add del mod ord">
        <pc:chgData name="atul gathwala" userId="6943aa41cba7f947" providerId="LiveId" clId="{34AC89C0-F23A-4287-8A98-B00F554B10EA}" dt="2024-08-16T14:19:01.731" v="4816" actId="47"/>
        <pc:sldMkLst>
          <pc:docMk/>
          <pc:sldMk cId="2088169381" sldId="302"/>
        </pc:sldMkLst>
        <pc:spChg chg="mod">
          <ac:chgData name="atul gathwala" userId="6943aa41cba7f947" providerId="LiveId" clId="{34AC89C0-F23A-4287-8A98-B00F554B10EA}" dt="2024-08-16T09:29:15.804" v="4745" actId="20577"/>
          <ac:spMkLst>
            <pc:docMk/>
            <pc:sldMk cId="2088169381" sldId="302"/>
            <ac:spMk id="2" creationId="{49940CDF-32EE-47C5-8FE1-073C0E76C806}"/>
          </ac:spMkLst>
        </pc:spChg>
        <pc:spChg chg="mod">
          <ac:chgData name="atul gathwala" userId="6943aa41cba7f947" providerId="LiveId" clId="{34AC89C0-F23A-4287-8A98-B00F554B10EA}" dt="2024-08-15T16:58:45.591" v="3655" actId="1036"/>
          <ac:spMkLst>
            <pc:docMk/>
            <pc:sldMk cId="2088169381" sldId="302"/>
            <ac:spMk id="13" creationId="{A219202D-F0D3-486D-BD5C-BFFE37690E66}"/>
          </ac:spMkLst>
        </pc:spChg>
        <pc:spChg chg="mod">
          <ac:chgData name="atul gathwala" userId="6943aa41cba7f947" providerId="LiveId" clId="{34AC89C0-F23A-4287-8A98-B00F554B10EA}" dt="2024-08-16T09:29:22.443" v="4755" actId="20577"/>
          <ac:spMkLst>
            <pc:docMk/>
            <pc:sldMk cId="2088169381" sldId="302"/>
            <ac:spMk id="15" creationId="{47E9DEFF-A4AA-4109-833A-DE7CEE1F3AE1}"/>
          </ac:spMkLst>
        </pc:spChg>
        <pc:spChg chg="mod">
          <ac:chgData name="atul gathwala" userId="6943aa41cba7f947" providerId="LiveId" clId="{34AC89C0-F23A-4287-8A98-B00F554B10EA}" dt="2024-08-16T09:29:31.339" v="4767" actId="20577"/>
          <ac:spMkLst>
            <pc:docMk/>
            <pc:sldMk cId="2088169381" sldId="302"/>
            <ac:spMk id="16" creationId="{1D7A017F-5A8E-4F44-85FD-1C83CB4EBA7F}"/>
          </ac:spMkLst>
        </pc:spChg>
        <pc:spChg chg="mod">
          <ac:chgData name="atul gathwala" userId="6943aa41cba7f947" providerId="LiveId" clId="{34AC89C0-F23A-4287-8A98-B00F554B10EA}" dt="2024-08-16T09:29:40.808" v="4777" actId="20577"/>
          <ac:spMkLst>
            <pc:docMk/>
            <pc:sldMk cId="2088169381" sldId="302"/>
            <ac:spMk id="17" creationId="{A5CC221E-B26C-430C-9354-4526A1A0C5DA}"/>
          </ac:spMkLst>
        </pc:spChg>
        <pc:spChg chg="mod">
          <ac:chgData name="atul gathwala" userId="6943aa41cba7f947" providerId="LiveId" clId="{34AC89C0-F23A-4287-8A98-B00F554B10EA}" dt="2024-08-15T16:58:32.775" v="3595" actId="1036"/>
          <ac:spMkLst>
            <pc:docMk/>
            <pc:sldMk cId="2088169381" sldId="302"/>
            <ac:spMk id="18" creationId="{D49C7EE4-8180-4E5A-8272-918B2665FBB0}"/>
          </ac:spMkLst>
        </pc:spChg>
        <pc:spChg chg="del mod">
          <ac:chgData name="atul gathwala" userId="6943aa41cba7f947" providerId="LiveId" clId="{34AC89C0-F23A-4287-8A98-B00F554B10EA}" dt="2024-08-15T16:58:03.153" v="3576" actId="478"/>
          <ac:spMkLst>
            <pc:docMk/>
            <pc:sldMk cId="2088169381" sldId="302"/>
            <ac:spMk id="19" creationId="{98EA291B-C3E0-43ED-9D36-88D84D8F6535}"/>
          </ac:spMkLst>
        </pc:spChg>
        <pc:spChg chg="del">
          <ac:chgData name="atul gathwala" userId="6943aa41cba7f947" providerId="LiveId" clId="{34AC89C0-F23A-4287-8A98-B00F554B10EA}" dt="2024-08-15T16:58:26.930" v="3577" actId="478"/>
          <ac:spMkLst>
            <pc:docMk/>
            <pc:sldMk cId="2088169381" sldId="302"/>
            <ac:spMk id="21" creationId="{4EA5B8AE-FFBE-4242-AB71-78E0C176FADB}"/>
          </ac:spMkLst>
        </pc:spChg>
        <pc:spChg chg="mod">
          <ac:chgData name="atul gathwala" userId="6943aa41cba7f947" providerId="LiveId" clId="{34AC89C0-F23A-4287-8A98-B00F554B10EA}" dt="2024-08-15T16:53:12.361" v="3574" actId="20577"/>
          <ac:spMkLst>
            <pc:docMk/>
            <pc:sldMk cId="2088169381" sldId="302"/>
            <ac:spMk id="211" creationId="{121FBE1E-17A1-B311-265C-AF898A88F192}"/>
          </ac:spMkLst>
        </pc:spChg>
      </pc:sldChg>
      <pc:sldChg chg="addSp delSp modSp add del mod">
        <pc:chgData name="atul gathwala" userId="6943aa41cba7f947" providerId="LiveId" clId="{34AC89C0-F23A-4287-8A98-B00F554B10EA}" dt="2024-08-16T14:19:03.291" v="4818" actId="47"/>
        <pc:sldMkLst>
          <pc:docMk/>
          <pc:sldMk cId="1287014795" sldId="303"/>
        </pc:sldMkLst>
        <pc:spChg chg="mod">
          <ac:chgData name="atul gathwala" userId="6943aa41cba7f947" providerId="LiveId" clId="{34AC89C0-F23A-4287-8A98-B00F554B10EA}" dt="2024-08-15T17:50:59.824" v="3735" actId="1035"/>
          <ac:spMkLst>
            <pc:docMk/>
            <pc:sldMk cId="1287014795" sldId="303"/>
            <ac:spMk id="2" creationId="{49940CDF-32EE-47C5-8FE1-073C0E76C806}"/>
          </ac:spMkLst>
        </pc:spChg>
        <pc:spChg chg="add del">
          <ac:chgData name="atul gathwala" userId="6943aa41cba7f947" providerId="LiveId" clId="{34AC89C0-F23A-4287-8A98-B00F554B10EA}" dt="2024-08-15T17:31:45.112" v="3681"/>
          <ac:spMkLst>
            <pc:docMk/>
            <pc:sldMk cId="1287014795" sldId="303"/>
            <ac:spMk id="3" creationId="{5A87C2EC-A205-4344-8EFB-FF2DE57C8D86}"/>
          </ac:spMkLst>
        </pc:spChg>
        <pc:spChg chg="add mod">
          <ac:chgData name="atul gathwala" userId="6943aa41cba7f947" providerId="LiveId" clId="{34AC89C0-F23A-4287-8A98-B00F554B10EA}" dt="2024-08-15T18:03:49.326" v="4468" actId="207"/>
          <ac:spMkLst>
            <pc:docMk/>
            <pc:sldMk cId="1287014795" sldId="303"/>
            <ac:spMk id="4" creationId="{99237C36-003D-4886-9C74-DA59F80A249F}"/>
          </ac:spMkLst>
        </pc:spChg>
        <pc:spChg chg="del">
          <ac:chgData name="atul gathwala" userId="6943aa41cba7f947" providerId="LiveId" clId="{34AC89C0-F23A-4287-8A98-B00F554B10EA}" dt="2024-08-15T17:40:54.954" v="3693" actId="478"/>
          <ac:spMkLst>
            <pc:docMk/>
            <pc:sldMk cId="1287014795" sldId="303"/>
            <ac:spMk id="12" creationId="{9064F6CC-F22F-44B1-B098-793D0ADC895D}"/>
          </ac:spMkLst>
        </pc:spChg>
        <pc:spChg chg="del">
          <ac:chgData name="atul gathwala" userId="6943aa41cba7f947" providerId="LiveId" clId="{34AC89C0-F23A-4287-8A98-B00F554B10EA}" dt="2024-08-15T17:40:41.454" v="3686" actId="478"/>
          <ac:spMkLst>
            <pc:docMk/>
            <pc:sldMk cId="1287014795" sldId="303"/>
            <ac:spMk id="13" creationId="{A219202D-F0D3-486D-BD5C-BFFE37690E66}"/>
          </ac:spMkLst>
        </pc:spChg>
        <pc:spChg chg="add mod">
          <ac:chgData name="atul gathwala" userId="6943aa41cba7f947" providerId="LiveId" clId="{34AC89C0-F23A-4287-8A98-B00F554B10EA}" dt="2024-08-15T18:03:19.244" v="4463" actId="207"/>
          <ac:spMkLst>
            <pc:docMk/>
            <pc:sldMk cId="1287014795" sldId="303"/>
            <ac:spMk id="14" creationId="{935963BF-365F-40CC-9C3C-643AB6956C64}"/>
          </ac:spMkLst>
        </pc:spChg>
        <pc:spChg chg="del">
          <ac:chgData name="atul gathwala" userId="6943aa41cba7f947" providerId="LiveId" clId="{34AC89C0-F23A-4287-8A98-B00F554B10EA}" dt="2024-08-15T17:40:43.354" v="3687" actId="478"/>
          <ac:spMkLst>
            <pc:docMk/>
            <pc:sldMk cId="1287014795" sldId="303"/>
            <ac:spMk id="15" creationId="{47E9DEFF-A4AA-4109-833A-DE7CEE1F3AE1}"/>
          </ac:spMkLst>
        </pc:spChg>
        <pc:spChg chg="del">
          <ac:chgData name="atul gathwala" userId="6943aa41cba7f947" providerId="LiveId" clId="{34AC89C0-F23A-4287-8A98-B00F554B10EA}" dt="2024-08-15T17:40:45.080" v="3688" actId="478"/>
          <ac:spMkLst>
            <pc:docMk/>
            <pc:sldMk cId="1287014795" sldId="303"/>
            <ac:spMk id="16" creationId="{1D7A017F-5A8E-4F44-85FD-1C83CB4EBA7F}"/>
          </ac:spMkLst>
        </pc:spChg>
        <pc:spChg chg="del">
          <ac:chgData name="atul gathwala" userId="6943aa41cba7f947" providerId="LiveId" clId="{34AC89C0-F23A-4287-8A98-B00F554B10EA}" dt="2024-08-15T17:40:46.729" v="3689" actId="478"/>
          <ac:spMkLst>
            <pc:docMk/>
            <pc:sldMk cId="1287014795" sldId="303"/>
            <ac:spMk id="17" creationId="{A5CC221E-B26C-430C-9354-4526A1A0C5DA}"/>
          </ac:spMkLst>
        </pc:spChg>
        <pc:spChg chg="del">
          <ac:chgData name="atul gathwala" userId="6943aa41cba7f947" providerId="LiveId" clId="{34AC89C0-F23A-4287-8A98-B00F554B10EA}" dt="2024-08-15T17:40:48.124" v="3690" actId="478"/>
          <ac:spMkLst>
            <pc:docMk/>
            <pc:sldMk cId="1287014795" sldId="303"/>
            <ac:spMk id="18" creationId="{D49C7EE4-8180-4E5A-8272-918B2665FBB0}"/>
          </ac:spMkLst>
        </pc:spChg>
        <pc:spChg chg="del">
          <ac:chgData name="atul gathwala" userId="6943aa41cba7f947" providerId="LiveId" clId="{34AC89C0-F23A-4287-8A98-B00F554B10EA}" dt="2024-08-15T17:40:50.507" v="3691" actId="478"/>
          <ac:spMkLst>
            <pc:docMk/>
            <pc:sldMk cId="1287014795" sldId="303"/>
            <ac:spMk id="19" creationId="{98EA291B-C3E0-43ED-9D36-88D84D8F6535}"/>
          </ac:spMkLst>
        </pc:spChg>
        <pc:spChg chg="add mod">
          <ac:chgData name="atul gathwala" userId="6943aa41cba7f947" providerId="LiveId" clId="{34AC89C0-F23A-4287-8A98-B00F554B10EA}" dt="2024-08-15T18:03:27.693" v="4464" actId="207"/>
          <ac:spMkLst>
            <pc:docMk/>
            <pc:sldMk cId="1287014795" sldId="303"/>
            <ac:spMk id="20" creationId="{48EFDA68-4C37-4C8B-B4CA-DC0145696B57}"/>
          </ac:spMkLst>
        </pc:spChg>
        <pc:spChg chg="del">
          <ac:chgData name="atul gathwala" userId="6943aa41cba7f947" providerId="LiveId" clId="{34AC89C0-F23A-4287-8A98-B00F554B10EA}" dt="2024-08-15T17:40:52.732" v="3692" actId="478"/>
          <ac:spMkLst>
            <pc:docMk/>
            <pc:sldMk cId="1287014795" sldId="303"/>
            <ac:spMk id="21" creationId="{4EA5B8AE-FFBE-4242-AB71-78E0C176FADB}"/>
          </ac:spMkLst>
        </pc:spChg>
        <pc:spChg chg="add mod">
          <ac:chgData name="atul gathwala" userId="6943aa41cba7f947" providerId="LiveId" clId="{34AC89C0-F23A-4287-8A98-B00F554B10EA}" dt="2024-08-15T18:03:57.681" v="4470" actId="113"/>
          <ac:spMkLst>
            <pc:docMk/>
            <pc:sldMk cId="1287014795" sldId="303"/>
            <ac:spMk id="22" creationId="{E5C7E61C-2491-48FE-AAB9-BF08D8D0B7A1}"/>
          </ac:spMkLst>
        </pc:spChg>
        <pc:spChg chg="add mod">
          <ac:chgData name="atul gathwala" userId="6943aa41cba7f947" providerId="LiveId" clId="{34AC89C0-F23A-4287-8A98-B00F554B10EA}" dt="2024-08-15T18:04:04.151" v="4472" actId="113"/>
          <ac:spMkLst>
            <pc:docMk/>
            <pc:sldMk cId="1287014795" sldId="303"/>
            <ac:spMk id="23" creationId="{1AB980D5-98EC-4758-A81D-56752B3B495B}"/>
          </ac:spMkLst>
        </pc:spChg>
        <pc:spChg chg="add mod">
          <ac:chgData name="atul gathwala" userId="6943aa41cba7f947" providerId="LiveId" clId="{34AC89C0-F23A-4287-8A98-B00F554B10EA}" dt="2024-08-16T02:09:58.769" v="4641" actId="1076"/>
          <ac:spMkLst>
            <pc:docMk/>
            <pc:sldMk cId="1287014795" sldId="303"/>
            <ac:spMk id="24" creationId="{06C30393-B428-4329-A9F3-E7F44DDAE6B1}"/>
          </ac:spMkLst>
        </pc:spChg>
        <pc:spChg chg="mod">
          <ac:chgData name="atul gathwala" userId="6943aa41cba7f947" providerId="LiveId" clId="{34AC89C0-F23A-4287-8A98-B00F554B10EA}" dt="2024-08-15T17:08:28.796" v="3679" actId="20577"/>
          <ac:spMkLst>
            <pc:docMk/>
            <pc:sldMk cId="1287014795" sldId="303"/>
            <ac:spMk id="211" creationId="{121FBE1E-17A1-B311-265C-AF898A88F192}"/>
          </ac:spMkLst>
        </pc:spChg>
        <pc:picChg chg="add mod">
          <ac:chgData name="atul gathwala" userId="6943aa41cba7f947" providerId="LiveId" clId="{34AC89C0-F23A-4287-8A98-B00F554B10EA}" dt="2024-08-15T18:03:01.674" v="4460" actId="1076"/>
          <ac:picMkLst>
            <pc:docMk/>
            <pc:sldMk cId="1287014795" sldId="303"/>
            <ac:picMk id="6" creationId="{7FF5FBBB-CAD4-45D0-96E1-35A586BFEE32}"/>
          </ac:picMkLst>
        </pc:picChg>
      </pc:sldChg>
      <pc:sldChg chg="addSp delSp modSp add mod">
        <pc:chgData name="atul gathwala" userId="6943aa41cba7f947" providerId="LiveId" clId="{34AC89C0-F23A-4287-8A98-B00F554B10EA}" dt="2024-08-21T01:49:04.747" v="11291" actId="1036"/>
        <pc:sldMkLst>
          <pc:docMk/>
          <pc:sldMk cId="3067299197" sldId="303"/>
        </pc:sldMkLst>
        <pc:spChg chg="mod">
          <ac:chgData name="atul gathwala" userId="6943aa41cba7f947" providerId="LiveId" clId="{34AC89C0-F23A-4287-8A98-B00F554B10EA}" dt="2024-08-20T13:19:55.796" v="8923" actId="20577"/>
          <ac:spMkLst>
            <pc:docMk/>
            <pc:sldMk cId="3067299197" sldId="303"/>
            <ac:spMk id="2" creationId="{079F069A-8C5D-47AC-98A3-17AEAFE6960D}"/>
          </ac:spMkLst>
        </pc:spChg>
        <pc:spChg chg="add mod">
          <ac:chgData name="atul gathwala" userId="6943aa41cba7f947" providerId="LiveId" clId="{34AC89C0-F23A-4287-8A98-B00F554B10EA}" dt="2024-08-20T13:28:55.343" v="9165" actId="1038"/>
          <ac:spMkLst>
            <pc:docMk/>
            <pc:sldMk cId="3067299197" sldId="303"/>
            <ac:spMk id="3" creationId="{5A9D9990-B014-46C4-8656-C94284DB5B0A}"/>
          </ac:spMkLst>
        </pc:spChg>
        <pc:spChg chg="del mod">
          <ac:chgData name="atul gathwala" userId="6943aa41cba7f947" providerId="LiveId" clId="{34AC89C0-F23A-4287-8A98-B00F554B10EA}" dt="2024-08-20T13:20:08.636" v="8924" actId="478"/>
          <ac:spMkLst>
            <pc:docMk/>
            <pc:sldMk cId="3067299197" sldId="303"/>
            <ac:spMk id="4" creationId="{B3F31438-F80B-4F49-9FEF-323A04D67978}"/>
          </ac:spMkLst>
        </pc:spChg>
        <pc:spChg chg="del">
          <ac:chgData name="atul gathwala" userId="6943aa41cba7f947" providerId="LiveId" clId="{34AC89C0-F23A-4287-8A98-B00F554B10EA}" dt="2024-08-20T13:18:55.129" v="8849" actId="478"/>
          <ac:spMkLst>
            <pc:docMk/>
            <pc:sldMk cId="3067299197" sldId="303"/>
            <ac:spMk id="5" creationId="{E322C119-F980-45C1-BB48-DEC79967B84A}"/>
          </ac:spMkLst>
        </pc:spChg>
        <pc:spChg chg="del">
          <ac:chgData name="atul gathwala" userId="6943aa41cba7f947" providerId="LiveId" clId="{34AC89C0-F23A-4287-8A98-B00F554B10EA}" dt="2024-08-20T13:17:07.400" v="8844" actId="478"/>
          <ac:spMkLst>
            <pc:docMk/>
            <pc:sldMk cId="3067299197" sldId="303"/>
            <ac:spMk id="8" creationId="{C95F6EDA-A12C-439F-8228-7F7D97873090}"/>
          </ac:spMkLst>
        </pc:spChg>
        <pc:spChg chg="mod">
          <ac:chgData name="atul gathwala" userId="6943aa41cba7f947" providerId="LiveId" clId="{34AC89C0-F23A-4287-8A98-B00F554B10EA}" dt="2024-08-20T13:22:29.501" v="8982" actId="1076"/>
          <ac:spMkLst>
            <pc:docMk/>
            <pc:sldMk cId="3067299197" sldId="303"/>
            <ac:spMk id="10" creationId="{121FBE1E-17A1-B311-265C-AF898A88F192}"/>
          </ac:spMkLst>
        </pc:spChg>
        <pc:spChg chg="del">
          <ac:chgData name="atul gathwala" userId="6943aa41cba7f947" providerId="LiveId" clId="{34AC89C0-F23A-4287-8A98-B00F554B10EA}" dt="2024-08-20T13:20:10.633" v="8925" actId="478"/>
          <ac:spMkLst>
            <pc:docMk/>
            <pc:sldMk cId="3067299197" sldId="303"/>
            <ac:spMk id="11" creationId="{B0F90EAA-346D-4734-AA4C-C3986E43C85A}"/>
          </ac:spMkLst>
        </pc:spChg>
        <pc:spChg chg="del">
          <ac:chgData name="atul gathwala" userId="6943aa41cba7f947" providerId="LiveId" clId="{34AC89C0-F23A-4287-8A98-B00F554B10EA}" dt="2024-08-20T13:17:05.553" v="8843" actId="478"/>
          <ac:spMkLst>
            <pc:docMk/>
            <pc:sldMk cId="3067299197" sldId="303"/>
            <ac:spMk id="12" creationId="{5C2F9DFD-35FE-4C4D-A5C5-597EA97E8A2D}"/>
          </ac:spMkLst>
        </pc:spChg>
        <pc:spChg chg="add mod">
          <ac:chgData name="atul gathwala" userId="6943aa41cba7f947" providerId="LiveId" clId="{34AC89C0-F23A-4287-8A98-B00F554B10EA}" dt="2024-08-21T01:49:04.747" v="11291" actId="1036"/>
          <ac:spMkLst>
            <pc:docMk/>
            <pc:sldMk cId="3067299197" sldId="303"/>
            <ac:spMk id="13" creationId="{0007E74A-A6DF-4BC6-97C9-E7671AEF6870}"/>
          </ac:spMkLst>
        </pc:spChg>
        <pc:spChg chg="add mod">
          <ac:chgData name="atul gathwala" userId="6943aa41cba7f947" providerId="LiveId" clId="{34AC89C0-F23A-4287-8A98-B00F554B10EA}" dt="2024-08-20T13:29:01.656" v="9177" actId="1038"/>
          <ac:spMkLst>
            <pc:docMk/>
            <pc:sldMk cId="3067299197" sldId="303"/>
            <ac:spMk id="14" creationId="{8F15C349-1196-4BD3-87DC-04F311F7DBFE}"/>
          </ac:spMkLst>
        </pc:spChg>
        <pc:cxnChg chg="mod">
          <ac:chgData name="atul gathwala" userId="6943aa41cba7f947" providerId="LiveId" clId="{34AC89C0-F23A-4287-8A98-B00F554B10EA}" dt="2024-08-20T13:22:33.152" v="8992" actId="1036"/>
          <ac:cxnSpMkLst>
            <pc:docMk/>
            <pc:sldMk cId="3067299197" sldId="303"/>
            <ac:cxnSpMk id="9" creationId="{A8D06D92-8A7E-20D8-7712-7FD682F5B3D9}"/>
          </ac:cxnSpMkLst>
        </pc:cxnChg>
      </pc:sldChg>
      <pc:sldChg chg="addSp delSp modSp add mod">
        <pc:chgData name="atul gathwala" userId="6943aa41cba7f947" providerId="LiveId" clId="{34AC89C0-F23A-4287-8A98-B00F554B10EA}" dt="2024-08-20T15:59:39.368" v="9554" actId="207"/>
        <pc:sldMkLst>
          <pc:docMk/>
          <pc:sldMk cId="3148406252" sldId="304"/>
        </pc:sldMkLst>
        <pc:spChg chg="del mod">
          <ac:chgData name="atul gathwala" userId="6943aa41cba7f947" providerId="LiveId" clId="{34AC89C0-F23A-4287-8A98-B00F554B10EA}" dt="2024-08-20T13:29:23.423" v="9180" actId="478"/>
          <ac:spMkLst>
            <pc:docMk/>
            <pc:sldMk cId="3148406252" sldId="304"/>
            <ac:spMk id="2" creationId="{079F069A-8C5D-47AC-98A3-17AEAFE6960D}"/>
          </ac:spMkLst>
        </pc:spChg>
        <pc:spChg chg="mod">
          <ac:chgData name="atul gathwala" userId="6943aa41cba7f947" providerId="LiveId" clId="{34AC89C0-F23A-4287-8A98-B00F554B10EA}" dt="2024-08-20T15:48:06.587" v="9391" actId="1037"/>
          <ac:spMkLst>
            <pc:docMk/>
            <pc:sldMk cId="3148406252" sldId="304"/>
            <ac:spMk id="3" creationId="{5A9D9990-B014-46C4-8656-C94284DB5B0A}"/>
          </ac:spMkLst>
        </pc:spChg>
        <pc:spChg chg="add mod">
          <ac:chgData name="atul gathwala" userId="6943aa41cba7f947" providerId="LiveId" clId="{34AC89C0-F23A-4287-8A98-B00F554B10EA}" dt="2024-08-20T15:59:39.368" v="9554" actId="207"/>
          <ac:spMkLst>
            <pc:docMk/>
            <pc:sldMk cId="3148406252" sldId="304"/>
            <ac:spMk id="8" creationId="{22331441-5308-4E1C-A1E5-A949202CCE69}"/>
          </ac:spMkLst>
        </pc:spChg>
        <pc:spChg chg="mod">
          <ac:chgData name="atul gathwala" userId="6943aa41cba7f947" providerId="LiveId" clId="{34AC89C0-F23A-4287-8A98-B00F554B10EA}" dt="2024-08-20T15:56:59.765" v="9529" actId="207"/>
          <ac:spMkLst>
            <pc:docMk/>
            <pc:sldMk cId="3148406252" sldId="304"/>
            <ac:spMk id="13" creationId="{0007E74A-A6DF-4BC6-97C9-E7671AEF6870}"/>
          </ac:spMkLst>
        </pc:spChg>
        <pc:spChg chg="mod">
          <ac:chgData name="atul gathwala" userId="6943aa41cba7f947" providerId="LiveId" clId="{34AC89C0-F23A-4287-8A98-B00F554B10EA}" dt="2024-08-20T15:57:09.284" v="9532" actId="20577"/>
          <ac:spMkLst>
            <pc:docMk/>
            <pc:sldMk cId="3148406252" sldId="304"/>
            <ac:spMk id="14" creationId="{8F15C349-1196-4BD3-87DC-04F311F7DBFE}"/>
          </ac:spMkLst>
        </pc:spChg>
      </pc:sldChg>
      <pc:sldChg chg="add del">
        <pc:chgData name="atul gathwala" userId="6943aa41cba7f947" providerId="LiveId" clId="{34AC89C0-F23A-4287-8A98-B00F554B10EA}" dt="2024-08-20T16:57:54.677" v="10082" actId="47"/>
        <pc:sldMkLst>
          <pc:docMk/>
          <pc:sldMk cId="3644183006" sldId="305"/>
        </pc:sldMkLst>
      </pc:sldChg>
      <pc:sldChg chg="addSp delSp modSp add mod">
        <pc:chgData name="atul gathwala" userId="6943aa41cba7f947" providerId="LiveId" clId="{34AC89C0-F23A-4287-8A98-B00F554B10EA}" dt="2024-08-20T16:25:03.202" v="9897" actId="1036"/>
        <pc:sldMkLst>
          <pc:docMk/>
          <pc:sldMk cId="504359619" sldId="306"/>
        </pc:sldMkLst>
        <pc:spChg chg="add mod">
          <ac:chgData name="atul gathwala" userId="6943aa41cba7f947" providerId="LiveId" clId="{34AC89C0-F23A-4287-8A98-B00F554B10EA}" dt="2024-08-20T16:25:03.202" v="9897" actId="1036"/>
          <ac:spMkLst>
            <pc:docMk/>
            <pc:sldMk cId="504359619" sldId="306"/>
            <ac:spMk id="2" creationId="{036BB257-424D-4048-82C3-B0B6BBC37576}"/>
          </ac:spMkLst>
        </pc:spChg>
        <pc:spChg chg="del mod">
          <ac:chgData name="atul gathwala" userId="6943aa41cba7f947" providerId="LiveId" clId="{34AC89C0-F23A-4287-8A98-B00F554B10EA}" dt="2024-08-20T16:05:02.430" v="9594"/>
          <ac:spMkLst>
            <pc:docMk/>
            <pc:sldMk cId="504359619" sldId="306"/>
            <ac:spMk id="3" creationId="{5A9D9990-B014-46C4-8656-C94284DB5B0A}"/>
          </ac:spMkLst>
        </pc:spChg>
        <pc:spChg chg="add del">
          <ac:chgData name="atul gathwala" userId="6943aa41cba7f947" providerId="LiveId" clId="{34AC89C0-F23A-4287-8A98-B00F554B10EA}" dt="2024-08-20T16:05:19.944" v="9597"/>
          <ac:spMkLst>
            <pc:docMk/>
            <pc:sldMk cId="504359619" sldId="306"/>
            <ac:spMk id="4" creationId="{33B3B84A-F1BC-461C-B442-12EE70102009}"/>
          </ac:spMkLst>
        </pc:spChg>
        <pc:spChg chg="del">
          <ac:chgData name="atul gathwala" userId="6943aa41cba7f947" providerId="LiveId" clId="{34AC89C0-F23A-4287-8A98-B00F554B10EA}" dt="2024-08-20T16:03:28.633" v="9589" actId="478"/>
          <ac:spMkLst>
            <pc:docMk/>
            <pc:sldMk cId="504359619" sldId="306"/>
            <ac:spMk id="8" creationId="{22331441-5308-4E1C-A1E5-A949202CCE69}"/>
          </ac:spMkLst>
        </pc:spChg>
        <pc:spChg chg="mod">
          <ac:chgData name="atul gathwala" userId="6943aa41cba7f947" providerId="LiveId" clId="{34AC89C0-F23A-4287-8A98-B00F554B10EA}" dt="2024-08-20T16:02:25.835" v="9588" actId="20577"/>
          <ac:spMkLst>
            <pc:docMk/>
            <pc:sldMk cId="504359619" sldId="306"/>
            <ac:spMk id="10" creationId="{121FBE1E-17A1-B311-265C-AF898A88F192}"/>
          </ac:spMkLst>
        </pc:spChg>
        <pc:spChg chg="del">
          <ac:chgData name="atul gathwala" userId="6943aa41cba7f947" providerId="LiveId" clId="{34AC89C0-F23A-4287-8A98-B00F554B10EA}" dt="2024-08-20T16:05:02.425" v="9592" actId="478"/>
          <ac:spMkLst>
            <pc:docMk/>
            <pc:sldMk cId="504359619" sldId="306"/>
            <ac:spMk id="13" creationId="{0007E74A-A6DF-4BC6-97C9-E7671AEF6870}"/>
          </ac:spMkLst>
        </pc:spChg>
        <pc:spChg chg="del">
          <ac:chgData name="atul gathwala" userId="6943aa41cba7f947" providerId="LiveId" clId="{34AC89C0-F23A-4287-8A98-B00F554B10EA}" dt="2024-08-20T16:03:30.255" v="9590" actId="478"/>
          <ac:spMkLst>
            <pc:docMk/>
            <pc:sldMk cId="504359619" sldId="306"/>
            <ac:spMk id="14" creationId="{8F15C349-1196-4BD3-87DC-04F311F7DBFE}"/>
          </ac:spMkLst>
        </pc:spChg>
      </pc:sldChg>
      <pc:sldChg chg="modSp add mod">
        <pc:chgData name="atul gathwala" userId="6943aa41cba7f947" providerId="LiveId" clId="{34AC89C0-F23A-4287-8A98-B00F554B10EA}" dt="2024-08-20T16:57:28.394" v="10081" actId="207"/>
        <pc:sldMkLst>
          <pc:docMk/>
          <pc:sldMk cId="3499478577" sldId="307"/>
        </pc:sldMkLst>
        <pc:spChg chg="mod">
          <ac:chgData name="atul gathwala" userId="6943aa41cba7f947" providerId="LiveId" clId="{34AC89C0-F23A-4287-8A98-B00F554B10EA}" dt="2024-08-20T16:57:28.394" v="10081" actId="207"/>
          <ac:spMkLst>
            <pc:docMk/>
            <pc:sldMk cId="3499478577" sldId="307"/>
            <ac:spMk id="2" creationId="{036BB257-424D-4048-82C3-B0B6BBC37576}"/>
          </ac:spMkLst>
        </pc:spChg>
        <pc:spChg chg="mod">
          <ac:chgData name="atul gathwala" userId="6943aa41cba7f947" providerId="LiveId" clId="{34AC89C0-F23A-4287-8A98-B00F554B10EA}" dt="2024-08-20T16:34:24.705" v="9923" actId="20577"/>
          <ac:spMkLst>
            <pc:docMk/>
            <pc:sldMk cId="3499478577" sldId="307"/>
            <ac:spMk id="10" creationId="{121FBE1E-17A1-B311-265C-AF898A88F192}"/>
          </ac:spMkLst>
        </pc:spChg>
      </pc:sldChg>
      <pc:sldChg chg="addSp delSp modSp add mod ord">
        <pc:chgData name="atul gathwala" userId="6943aa41cba7f947" providerId="LiveId" clId="{34AC89C0-F23A-4287-8A98-B00F554B10EA}" dt="2024-08-21T01:15:42.781" v="11228" actId="1036"/>
        <pc:sldMkLst>
          <pc:docMk/>
          <pc:sldMk cId="3103483391" sldId="308"/>
        </pc:sldMkLst>
        <pc:spChg chg="mod">
          <ac:chgData name="atul gathwala" userId="6943aa41cba7f947" providerId="LiveId" clId="{34AC89C0-F23A-4287-8A98-B00F554B10EA}" dt="2024-08-21T01:15:39.239" v="11227" actId="207"/>
          <ac:spMkLst>
            <pc:docMk/>
            <pc:sldMk cId="3103483391" sldId="308"/>
            <ac:spMk id="2" creationId="{079F069A-8C5D-47AC-98A3-17AEAFE6960D}"/>
          </ac:spMkLst>
        </pc:spChg>
        <pc:spChg chg="mod">
          <ac:chgData name="atul gathwala" userId="6943aa41cba7f947" providerId="LiveId" clId="{34AC89C0-F23A-4287-8A98-B00F554B10EA}" dt="2024-08-21T01:15:42.781" v="11228" actId="1036"/>
          <ac:spMkLst>
            <pc:docMk/>
            <pc:sldMk cId="3103483391" sldId="308"/>
            <ac:spMk id="3" creationId="{5A9D9990-B014-46C4-8656-C94284DB5B0A}"/>
          </ac:spMkLst>
        </pc:spChg>
        <pc:spChg chg="mod">
          <ac:chgData name="atul gathwala" userId="6943aa41cba7f947" providerId="LiveId" clId="{34AC89C0-F23A-4287-8A98-B00F554B10EA}" dt="2024-08-20T17:01:02.766" v="10107" actId="20577"/>
          <ac:spMkLst>
            <pc:docMk/>
            <pc:sldMk cId="3103483391" sldId="308"/>
            <ac:spMk id="10" creationId="{121FBE1E-17A1-B311-265C-AF898A88F192}"/>
          </ac:spMkLst>
        </pc:spChg>
        <pc:spChg chg="add del">
          <ac:chgData name="atul gathwala" userId="6943aa41cba7f947" providerId="LiveId" clId="{34AC89C0-F23A-4287-8A98-B00F554B10EA}" dt="2024-08-20T17:03:06.882" v="10145" actId="22"/>
          <ac:spMkLst>
            <pc:docMk/>
            <pc:sldMk cId="3103483391" sldId="308"/>
            <ac:spMk id="11" creationId="{9F76E652-190A-4069-809C-93F472A42A99}"/>
          </ac:spMkLst>
        </pc:spChg>
        <pc:spChg chg="del mod">
          <ac:chgData name="atul gathwala" userId="6943aa41cba7f947" providerId="LiveId" clId="{34AC89C0-F23A-4287-8A98-B00F554B10EA}" dt="2024-08-20T17:02:59.748" v="10142" actId="478"/>
          <ac:spMkLst>
            <pc:docMk/>
            <pc:sldMk cId="3103483391" sldId="308"/>
            <ac:spMk id="13" creationId="{0007E74A-A6DF-4BC6-97C9-E7671AEF6870}"/>
          </ac:spMkLst>
        </pc:spChg>
        <pc:spChg chg="del mod">
          <ac:chgData name="atul gathwala" userId="6943aa41cba7f947" providerId="LiveId" clId="{34AC89C0-F23A-4287-8A98-B00F554B10EA}" dt="2024-08-20T17:02:57.544" v="10141" actId="478"/>
          <ac:spMkLst>
            <pc:docMk/>
            <pc:sldMk cId="3103483391" sldId="308"/>
            <ac:spMk id="14" creationId="{8F15C349-1196-4BD3-87DC-04F311F7DBFE}"/>
          </ac:spMkLst>
        </pc:spChg>
        <pc:picChg chg="add mod">
          <ac:chgData name="atul gathwala" userId="6943aa41cba7f947" providerId="LiveId" clId="{34AC89C0-F23A-4287-8A98-B00F554B10EA}" dt="2024-08-20T17:03:16.774" v="10147" actId="1076"/>
          <ac:picMkLst>
            <pc:docMk/>
            <pc:sldMk cId="3103483391" sldId="308"/>
            <ac:picMk id="2050" creationId="{1BE071DB-326B-42CE-BE5D-03F6A11BEDF2}"/>
          </ac:picMkLst>
        </pc:picChg>
      </pc:sldChg>
      <pc:sldChg chg="addSp delSp modSp add mod ord">
        <pc:chgData name="atul gathwala" userId="6943aa41cba7f947" providerId="LiveId" clId="{34AC89C0-F23A-4287-8A98-B00F554B10EA}" dt="2024-08-21T01:56:19.524" v="11295" actId="20577"/>
        <pc:sldMkLst>
          <pc:docMk/>
          <pc:sldMk cId="133309762" sldId="309"/>
        </pc:sldMkLst>
        <pc:spChg chg="del">
          <ac:chgData name="atul gathwala" userId="6943aa41cba7f947" providerId="LiveId" clId="{34AC89C0-F23A-4287-8A98-B00F554B10EA}" dt="2024-08-20T17:04:33.165" v="10221" actId="478"/>
          <ac:spMkLst>
            <pc:docMk/>
            <pc:sldMk cId="133309762" sldId="309"/>
            <ac:spMk id="2" creationId="{079F069A-8C5D-47AC-98A3-17AEAFE6960D}"/>
          </ac:spMkLst>
        </pc:spChg>
        <pc:spChg chg="mod">
          <ac:chgData name="atul gathwala" userId="6943aa41cba7f947" providerId="LiveId" clId="{34AC89C0-F23A-4287-8A98-B00F554B10EA}" dt="2024-08-21T01:17:12.769" v="11243" actId="1035"/>
          <ac:spMkLst>
            <pc:docMk/>
            <pc:sldMk cId="133309762" sldId="309"/>
            <ac:spMk id="3" creationId="{5A9D9990-B014-46C4-8656-C94284DB5B0A}"/>
          </ac:spMkLst>
        </pc:spChg>
        <pc:spChg chg="add del">
          <ac:chgData name="atul gathwala" userId="6943aa41cba7f947" providerId="LiveId" clId="{34AC89C0-F23A-4287-8A98-B00F554B10EA}" dt="2024-08-21T01:16:03.461" v="11230"/>
          <ac:spMkLst>
            <pc:docMk/>
            <pc:sldMk cId="133309762" sldId="309"/>
            <ac:spMk id="4" creationId="{89F38F8C-937D-44E6-8DC7-3F51F8319284}"/>
          </ac:spMkLst>
        </pc:spChg>
        <pc:spChg chg="add mod">
          <ac:chgData name="atul gathwala" userId="6943aa41cba7f947" providerId="LiveId" clId="{34AC89C0-F23A-4287-8A98-B00F554B10EA}" dt="2024-08-21T01:17:15.805" v="11251" actId="1035"/>
          <ac:spMkLst>
            <pc:docMk/>
            <pc:sldMk cId="133309762" sldId="309"/>
            <ac:spMk id="8" creationId="{BA4FBAD6-7737-44A2-955F-4822B53C93CF}"/>
          </ac:spMkLst>
        </pc:spChg>
        <pc:spChg chg="mod">
          <ac:chgData name="atul gathwala" userId="6943aa41cba7f947" providerId="LiveId" clId="{34AC89C0-F23A-4287-8A98-B00F554B10EA}" dt="2024-08-20T17:04:53.150" v="10235"/>
          <ac:spMkLst>
            <pc:docMk/>
            <pc:sldMk cId="133309762" sldId="309"/>
            <ac:spMk id="10" creationId="{121FBE1E-17A1-B311-265C-AF898A88F192}"/>
          </ac:spMkLst>
        </pc:spChg>
        <pc:spChg chg="add mod">
          <ac:chgData name="atul gathwala" userId="6943aa41cba7f947" providerId="LiveId" clId="{34AC89C0-F23A-4287-8A98-B00F554B10EA}" dt="2024-08-21T01:56:19.524" v="11295" actId="20577"/>
          <ac:spMkLst>
            <pc:docMk/>
            <pc:sldMk cId="133309762" sldId="309"/>
            <ac:spMk id="11" creationId="{762FADF0-F4E3-4CE7-833E-8ED76B205FD0}"/>
          </ac:spMkLst>
        </pc:spChg>
        <pc:spChg chg="add mod">
          <ac:chgData name="atul gathwala" userId="6943aa41cba7f947" providerId="LiveId" clId="{34AC89C0-F23A-4287-8A98-B00F554B10EA}" dt="2024-08-21T01:18:48.043" v="11289" actId="1037"/>
          <ac:spMkLst>
            <pc:docMk/>
            <pc:sldMk cId="133309762" sldId="309"/>
            <ac:spMk id="12" creationId="{7C09E423-3FA0-4C6F-94D4-D98E4DD61BDB}"/>
          </ac:spMkLst>
        </pc:spChg>
        <pc:spChg chg="del">
          <ac:chgData name="atul gathwala" userId="6943aa41cba7f947" providerId="LiveId" clId="{34AC89C0-F23A-4287-8A98-B00F554B10EA}" dt="2024-08-20T17:06:07.694" v="10277" actId="478"/>
          <ac:spMkLst>
            <pc:docMk/>
            <pc:sldMk cId="133309762" sldId="309"/>
            <ac:spMk id="13" creationId="{0007E74A-A6DF-4BC6-97C9-E7671AEF6870}"/>
          </ac:spMkLst>
        </pc:spChg>
        <pc:spChg chg="del">
          <ac:chgData name="atul gathwala" userId="6943aa41cba7f947" providerId="LiveId" clId="{34AC89C0-F23A-4287-8A98-B00F554B10EA}" dt="2024-08-20T17:07:41.307" v="10302" actId="478"/>
          <ac:spMkLst>
            <pc:docMk/>
            <pc:sldMk cId="133309762" sldId="309"/>
            <ac:spMk id="14" creationId="{8F15C349-1196-4BD3-87DC-04F311F7DBFE}"/>
          </ac:spMkLst>
        </pc:spChg>
      </pc:sldChg>
      <pc:sldChg chg="addSp delSp modSp add mod ord">
        <pc:chgData name="atul gathwala" userId="6943aa41cba7f947" providerId="LiveId" clId="{34AC89C0-F23A-4287-8A98-B00F554B10EA}" dt="2024-08-20T17:17:52.851" v="10723" actId="1076"/>
        <pc:sldMkLst>
          <pc:docMk/>
          <pc:sldMk cId="3738213187" sldId="310"/>
        </pc:sldMkLst>
        <pc:spChg chg="mod">
          <ac:chgData name="atul gathwala" userId="6943aa41cba7f947" providerId="LiveId" clId="{34AC89C0-F23A-4287-8A98-B00F554B10EA}" dt="2024-08-20T17:14:41.960" v="10552"/>
          <ac:spMkLst>
            <pc:docMk/>
            <pc:sldMk cId="3738213187" sldId="310"/>
            <ac:spMk id="3" creationId="{5A9D9990-B014-46C4-8656-C94284DB5B0A}"/>
          </ac:spMkLst>
        </pc:spChg>
        <pc:spChg chg="add">
          <ac:chgData name="atul gathwala" userId="6943aa41cba7f947" providerId="LiveId" clId="{34AC89C0-F23A-4287-8A98-B00F554B10EA}" dt="2024-08-20T17:16:54.497" v="10716"/>
          <ac:spMkLst>
            <pc:docMk/>
            <pc:sldMk cId="3738213187" sldId="310"/>
            <ac:spMk id="4" creationId="{FE41A0E5-80A3-4CBF-8CAB-E53DC0A5A18C}"/>
          </ac:spMkLst>
        </pc:spChg>
        <pc:spChg chg="add del mod">
          <ac:chgData name="atul gathwala" userId="6943aa41cba7f947" providerId="LiveId" clId="{34AC89C0-F23A-4287-8A98-B00F554B10EA}" dt="2024-08-20T17:17:13.763" v="10718" actId="478"/>
          <ac:spMkLst>
            <pc:docMk/>
            <pc:sldMk cId="3738213187" sldId="310"/>
            <ac:spMk id="5" creationId="{72AEC42E-4426-4C5C-ADDF-D6C99305A378}"/>
          </ac:spMkLst>
        </pc:spChg>
        <pc:spChg chg="del">
          <ac:chgData name="atul gathwala" userId="6943aa41cba7f947" providerId="LiveId" clId="{34AC89C0-F23A-4287-8A98-B00F554B10EA}" dt="2024-08-20T17:13:51.806" v="10496" actId="478"/>
          <ac:spMkLst>
            <pc:docMk/>
            <pc:sldMk cId="3738213187" sldId="310"/>
            <ac:spMk id="8" creationId="{22331441-5308-4E1C-A1E5-A949202CCE69}"/>
          </ac:spMkLst>
        </pc:spChg>
        <pc:spChg chg="mod">
          <ac:chgData name="atul gathwala" userId="6943aa41cba7f947" providerId="LiveId" clId="{34AC89C0-F23A-4287-8A98-B00F554B10EA}" dt="2024-08-20T17:13:32.899" v="10495" actId="20577"/>
          <ac:spMkLst>
            <pc:docMk/>
            <pc:sldMk cId="3738213187" sldId="310"/>
            <ac:spMk id="10" creationId="{121FBE1E-17A1-B311-265C-AF898A88F192}"/>
          </ac:spMkLst>
        </pc:spChg>
        <pc:spChg chg="add del">
          <ac:chgData name="atul gathwala" userId="6943aa41cba7f947" providerId="LiveId" clId="{34AC89C0-F23A-4287-8A98-B00F554B10EA}" dt="2024-08-20T17:16:32.530" v="10715" actId="22"/>
          <ac:spMkLst>
            <pc:docMk/>
            <pc:sldMk cId="3738213187" sldId="310"/>
            <ac:spMk id="11" creationId="{B8A4E2BC-D56B-449F-BC21-102FDCA12668}"/>
          </ac:spMkLst>
        </pc:spChg>
        <pc:spChg chg="mod">
          <ac:chgData name="atul gathwala" userId="6943aa41cba7f947" providerId="LiveId" clId="{34AC89C0-F23A-4287-8A98-B00F554B10EA}" dt="2024-08-20T17:15:15.587" v="10605"/>
          <ac:spMkLst>
            <pc:docMk/>
            <pc:sldMk cId="3738213187" sldId="310"/>
            <ac:spMk id="13" creationId="{0007E74A-A6DF-4BC6-97C9-E7671AEF6870}"/>
          </ac:spMkLst>
        </pc:spChg>
        <pc:spChg chg="del">
          <ac:chgData name="atul gathwala" userId="6943aa41cba7f947" providerId="LiveId" clId="{34AC89C0-F23A-4287-8A98-B00F554B10EA}" dt="2024-08-20T17:13:54.406" v="10497" actId="478"/>
          <ac:spMkLst>
            <pc:docMk/>
            <pc:sldMk cId="3738213187" sldId="310"/>
            <ac:spMk id="14" creationId="{8F15C349-1196-4BD3-87DC-04F311F7DBFE}"/>
          </ac:spMkLst>
        </pc:spChg>
        <pc:picChg chg="add mod">
          <ac:chgData name="atul gathwala" userId="6943aa41cba7f947" providerId="LiveId" clId="{34AC89C0-F23A-4287-8A98-B00F554B10EA}" dt="2024-08-20T17:17:52.851" v="10723" actId="1076"/>
          <ac:picMkLst>
            <pc:docMk/>
            <pc:sldMk cId="3738213187" sldId="310"/>
            <ac:picMk id="7" creationId="{1496EDE3-9EBC-4B4F-97AA-C224CC86994A}"/>
          </ac:picMkLst>
        </pc:picChg>
      </pc:sldChg>
      <pc:sldChg chg="delSp modSp add mod">
        <pc:chgData name="atul gathwala" userId="6943aa41cba7f947" providerId="LiveId" clId="{34AC89C0-F23A-4287-8A98-B00F554B10EA}" dt="2024-08-20T17:22:59.983" v="11065" actId="20577"/>
        <pc:sldMkLst>
          <pc:docMk/>
          <pc:sldMk cId="2939912752" sldId="311"/>
        </pc:sldMkLst>
        <pc:spChg chg="mod">
          <ac:chgData name="atul gathwala" userId="6943aa41cba7f947" providerId="LiveId" clId="{34AC89C0-F23A-4287-8A98-B00F554B10EA}" dt="2024-08-20T17:22:59.983" v="11065" actId="20577"/>
          <ac:spMkLst>
            <pc:docMk/>
            <pc:sldMk cId="2939912752" sldId="311"/>
            <ac:spMk id="3" creationId="{5A9D9990-B014-46C4-8656-C94284DB5B0A}"/>
          </ac:spMkLst>
        </pc:spChg>
        <pc:spChg chg="del mod">
          <ac:chgData name="atul gathwala" userId="6943aa41cba7f947" providerId="LiveId" clId="{34AC89C0-F23A-4287-8A98-B00F554B10EA}" dt="2024-08-20T17:19:56.722" v="10739"/>
          <ac:spMkLst>
            <pc:docMk/>
            <pc:sldMk cId="2939912752" sldId="311"/>
            <ac:spMk id="13" creationId="{0007E74A-A6DF-4BC6-97C9-E7671AEF6870}"/>
          </ac:spMkLst>
        </pc:spChg>
        <pc:picChg chg="del">
          <ac:chgData name="atul gathwala" userId="6943aa41cba7f947" providerId="LiveId" clId="{34AC89C0-F23A-4287-8A98-B00F554B10EA}" dt="2024-08-20T17:19:02.985" v="10725" actId="478"/>
          <ac:picMkLst>
            <pc:docMk/>
            <pc:sldMk cId="2939912752" sldId="311"/>
            <ac:picMk id="7" creationId="{1496EDE3-9EBC-4B4F-97AA-C224CC86994A}"/>
          </ac:picMkLst>
        </pc:picChg>
      </pc:sldChg>
      <pc:sldChg chg="modSp add mod">
        <pc:chgData name="atul gathwala" userId="6943aa41cba7f947" providerId="LiveId" clId="{34AC89C0-F23A-4287-8A98-B00F554B10EA}" dt="2024-08-20T17:33:07.936" v="11151" actId="20577"/>
        <pc:sldMkLst>
          <pc:docMk/>
          <pc:sldMk cId="2956334947" sldId="312"/>
        </pc:sldMkLst>
        <pc:spChg chg="mod">
          <ac:chgData name="atul gathwala" userId="6943aa41cba7f947" providerId="LiveId" clId="{34AC89C0-F23A-4287-8A98-B00F554B10EA}" dt="2024-08-20T17:33:07.936" v="11151" actId="20577"/>
          <ac:spMkLst>
            <pc:docMk/>
            <pc:sldMk cId="2956334947" sldId="312"/>
            <ac:spMk id="3" creationId="{5A9D9990-B014-46C4-8656-C94284DB5B0A}"/>
          </ac:spMkLst>
        </pc:spChg>
        <pc:spChg chg="mod">
          <ac:chgData name="atul gathwala" userId="6943aa41cba7f947" providerId="LiveId" clId="{34AC89C0-F23A-4287-8A98-B00F554B10EA}" dt="2024-08-20T17:25:59.148" v="11091" actId="20577"/>
          <ac:spMkLst>
            <pc:docMk/>
            <pc:sldMk cId="2956334947" sldId="312"/>
            <ac:spMk id="10" creationId="{121FBE1E-17A1-B311-265C-AF898A88F192}"/>
          </ac:spMkLst>
        </pc:spChg>
      </pc:sldChg>
      <pc:sldChg chg="modSp add mod">
        <pc:chgData name="atul gathwala" userId="6943aa41cba7f947" providerId="LiveId" clId="{34AC89C0-F23A-4287-8A98-B00F554B10EA}" dt="2024-08-20T17:31:07.582" v="11139" actId="255"/>
        <pc:sldMkLst>
          <pc:docMk/>
          <pc:sldMk cId="966369692" sldId="313"/>
        </pc:sldMkLst>
        <pc:spChg chg="mod">
          <ac:chgData name="atul gathwala" userId="6943aa41cba7f947" providerId="LiveId" clId="{34AC89C0-F23A-4287-8A98-B00F554B10EA}" dt="2024-08-20T17:31:07.582" v="11139" actId="255"/>
          <ac:spMkLst>
            <pc:docMk/>
            <pc:sldMk cId="966369692" sldId="313"/>
            <ac:spMk id="3" creationId="{5A9D9990-B014-46C4-8656-C94284DB5B0A}"/>
          </ac:spMkLst>
        </pc:spChg>
      </pc:sldChg>
      <pc:sldChg chg="modSp add mod ord">
        <pc:chgData name="atul gathwala" userId="6943aa41cba7f947" providerId="LiveId" clId="{34AC89C0-F23A-4287-8A98-B00F554B10EA}" dt="2024-08-21T16:55:52.014" v="11777"/>
        <pc:sldMkLst>
          <pc:docMk/>
          <pc:sldMk cId="1663375442" sldId="314"/>
        </pc:sldMkLst>
        <pc:spChg chg="mod">
          <ac:chgData name="atul gathwala" userId="6943aa41cba7f947" providerId="LiveId" clId="{34AC89C0-F23A-4287-8A98-B00F554B10EA}" dt="2024-08-20T17:32:51.962" v="11150" actId="207"/>
          <ac:spMkLst>
            <pc:docMk/>
            <pc:sldMk cId="1663375442" sldId="314"/>
            <ac:spMk id="3" creationId="{5A9D9990-B014-46C4-8656-C94284DB5B0A}"/>
          </ac:spMkLst>
        </pc:spChg>
      </pc:sldChg>
      <pc:sldChg chg="addSp delSp modSp add mod ord">
        <pc:chgData name="atul gathwala" userId="6943aa41cba7f947" providerId="LiveId" clId="{34AC89C0-F23A-4287-8A98-B00F554B10EA}" dt="2024-08-21T02:33:56.321" v="11301"/>
        <pc:sldMkLst>
          <pc:docMk/>
          <pc:sldMk cId="3237926805" sldId="315"/>
        </pc:sldMkLst>
        <pc:spChg chg="add del">
          <ac:chgData name="atul gathwala" userId="6943aa41cba7f947" providerId="LiveId" clId="{34AC89C0-F23A-4287-8A98-B00F554B10EA}" dt="2024-08-20T17:34:43.285" v="11166"/>
          <ac:spMkLst>
            <pc:docMk/>
            <pc:sldMk cId="3237926805" sldId="315"/>
            <ac:spMk id="2" creationId="{C1548CC9-D71C-468B-AC63-D0BC0E8E4A66}"/>
          </ac:spMkLst>
        </pc:spChg>
        <pc:spChg chg="mod">
          <ac:chgData name="atul gathwala" userId="6943aa41cba7f947" providerId="LiveId" clId="{34AC89C0-F23A-4287-8A98-B00F554B10EA}" dt="2024-08-20T17:37:16.354" v="11206" actId="20577"/>
          <ac:spMkLst>
            <pc:docMk/>
            <pc:sldMk cId="3237926805" sldId="315"/>
            <ac:spMk id="3" creationId="{5A9D9990-B014-46C4-8656-C94284DB5B0A}"/>
          </ac:spMkLst>
        </pc:spChg>
        <pc:spChg chg="add del mod">
          <ac:chgData name="atul gathwala" userId="6943aa41cba7f947" providerId="LiveId" clId="{34AC89C0-F23A-4287-8A98-B00F554B10EA}" dt="2024-08-20T17:34:42.857" v="11165"/>
          <ac:spMkLst>
            <pc:docMk/>
            <pc:sldMk cId="3237926805" sldId="315"/>
            <ac:spMk id="5" creationId="{9E6190EF-8A90-48D1-864A-6B2F037DD0D4}"/>
          </ac:spMkLst>
        </pc:spChg>
        <pc:spChg chg="add del">
          <ac:chgData name="atul gathwala" userId="6943aa41cba7f947" providerId="LiveId" clId="{34AC89C0-F23A-4287-8A98-B00F554B10EA}" dt="2024-08-20T17:34:45.970" v="11168"/>
          <ac:spMkLst>
            <pc:docMk/>
            <pc:sldMk cId="3237926805" sldId="315"/>
            <ac:spMk id="6" creationId="{997D7AEB-D0CD-41E5-ADB4-1F883EF6291F}"/>
          </ac:spMkLst>
        </pc:spChg>
        <pc:spChg chg="add del">
          <ac:chgData name="atul gathwala" userId="6943aa41cba7f947" providerId="LiveId" clId="{34AC89C0-F23A-4287-8A98-B00F554B10EA}" dt="2024-08-20T17:34:51.314" v="11170"/>
          <ac:spMkLst>
            <pc:docMk/>
            <pc:sldMk cId="3237926805" sldId="315"/>
            <ac:spMk id="7" creationId="{262AFDB8-971B-44C3-8071-5922450EC95B}"/>
          </ac:spMkLst>
        </pc:spChg>
        <pc:spChg chg="add del">
          <ac:chgData name="atul gathwala" userId="6943aa41cba7f947" providerId="LiveId" clId="{34AC89C0-F23A-4287-8A98-B00F554B10EA}" dt="2024-08-20T17:35:08.055" v="11175"/>
          <ac:spMkLst>
            <pc:docMk/>
            <pc:sldMk cId="3237926805" sldId="315"/>
            <ac:spMk id="8" creationId="{04A402FF-692D-477E-904F-4426D6406980}"/>
          </ac:spMkLst>
        </pc:spChg>
        <pc:spChg chg="mod">
          <ac:chgData name="atul gathwala" userId="6943aa41cba7f947" providerId="LiveId" clId="{34AC89C0-F23A-4287-8A98-B00F554B10EA}" dt="2024-08-20T17:34:36.062" v="11162" actId="20577"/>
          <ac:spMkLst>
            <pc:docMk/>
            <pc:sldMk cId="3237926805" sldId="315"/>
            <ac:spMk id="10" creationId="{121FBE1E-17A1-B311-265C-AF898A88F192}"/>
          </ac:spMkLst>
        </pc:spChg>
      </pc:sldChg>
      <pc:sldChg chg="addSp modSp add mod">
        <pc:chgData name="atul gathwala" userId="6943aa41cba7f947" providerId="LiveId" clId="{34AC89C0-F23A-4287-8A98-B00F554B10EA}" dt="2024-08-22T01:48:27.456" v="11806" actId="14100"/>
        <pc:sldMkLst>
          <pc:docMk/>
          <pc:sldMk cId="531331224" sldId="316"/>
        </pc:sldMkLst>
        <pc:spChg chg="add mod">
          <ac:chgData name="atul gathwala" userId="6943aa41cba7f947" providerId="LiveId" clId="{34AC89C0-F23A-4287-8A98-B00F554B10EA}" dt="2024-08-21T15:54:08.928" v="11394" actId="1036"/>
          <ac:spMkLst>
            <pc:docMk/>
            <pc:sldMk cId="531331224" sldId="316"/>
            <ac:spMk id="2" creationId="{2A98B910-0CC6-49CF-8EDA-FF16015D082E}"/>
          </ac:spMkLst>
        </pc:spChg>
        <pc:spChg chg="mod">
          <ac:chgData name="atul gathwala" userId="6943aa41cba7f947" providerId="LiveId" clId="{34AC89C0-F23A-4287-8A98-B00F554B10EA}" dt="2024-08-21T15:52:35.605" v="11340" actId="20577"/>
          <ac:spMkLst>
            <pc:docMk/>
            <pc:sldMk cId="531331224" sldId="316"/>
            <ac:spMk id="3" creationId="{5A9D9990-B014-46C4-8656-C94284DB5B0A}"/>
          </ac:spMkLst>
        </pc:spChg>
        <pc:spChg chg="add mod">
          <ac:chgData name="atul gathwala" userId="6943aa41cba7f947" providerId="LiveId" clId="{34AC89C0-F23A-4287-8A98-B00F554B10EA}" dt="2024-08-22T01:48:27.456" v="11806" actId="14100"/>
          <ac:spMkLst>
            <pc:docMk/>
            <pc:sldMk cId="531331224" sldId="316"/>
            <ac:spMk id="7" creationId="{26D0E0E0-B533-4C8E-8687-F4BD70DC5187}"/>
          </ac:spMkLst>
        </pc:spChg>
        <pc:spChg chg="mod">
          <ac:chgData name="atul gathwala" userId="6943aa41cba7f947" providerId="LiveId" clId="{34AC89C0-F23A-4287-8A98-B00F554B10EA}" dt="2024-08-21T15:51:48.800" v="11331" actId="20577"/>
          <ac:spMkLst>
            <pc:docMk/>
            <pc:sldMk cId="531331224" sldId="316"/>
            <ac:spMk id="10" creationId="{121FBE1E-17A1-B311-265C-AF898A88F192}"/>
          </ac:spMkLst>
        </pc:spChg>
      </pc:sldChg>
      <pc:sldChg chg="addSp modSp add mod">
        <pc:chgData name="atul gathwala" userId="6943aa41cba7f947" providerId="LiveId" clId="{34AC89C0-F23A-4287-8A98-B00F554B10EA}" dt="2024-08-21T16:56:09.677" v="11805" actId="1076"/>
        <pc:sldMkLst>
          <pc:docMk/>
          <pc:sldMk cId="684006549" sldId="317"/>
        </pc:sldMkLst>
        <pc:spChg chg="mod">
          <ac:chgData name="atul gathwala" userId="6943aa41cba7f947" providerId="LiveId" clId="{34AC89C0-F23A-4287-8A98-B00F554B10EA}" dt="2024-08-21T16:02:33.099" v="11684" actId="1035"/>
          <ac:spMkLst>
            <pc:docMk/>
            <pc:sldMk cId="684006549" sldId="317"/>
            <ac:spMk id="3" creationId="{5A9D9990-B014-46C4-8656-C94284DB5B0A}"/>
          </ac:spMkLst>
        </pc:spChg>
        <pc:spChg chg="add mod">
          <ac:chgData name="atul gathwala" userId="6943aa41cba7f947" providerId="LiveId" clId="{34AC89C0-F23A-4287-8A98-B00F554B10EA}" dt="2024-08-21T16:56:09.677" v="11805" actId="1076"/>
          <ac:spMkLst>
            <pc:docMk/>
            <pc:sldMk cId="684006549" sldId="317"/>
            <ac:spMk id="6" creationId="{847D36C1-217C-4E56-8FA4-34F8F1FBB14A}"/>
          </ac:spMkLst>
        </pc:spChg>
        <pc:spChg chg="add mod">
          <ac:chgData name="atul gathwala" userId="6943aa41cba7f947" providerId="LiveId" clId="{34AC89C0-F23A-4287-8A98-B00F554B10EA}" dt="2024-08-21T16:03:01.494" v="11716" actId="5793"/>
          <ac:spMkLst>
            <pc:docMk/>
            <pc:sldMk cId="684006549" sldId="317"/>
            <ac:spMk id="7" creationId="{5FA96E40-8F44-44F5-8262-AAD22096DE78}"/>
          </ac:spMkLst>
        </pc:spChg>
        <pc:spChg chg="mod">
          <ac:chgData name="atul gathwala" userId="6943aa41cba7f947" providerId="LiveId" clId="{34AC89C0-F23A-4287-8A98-B00F554B10EA}" dt="2024-08-21T16:56:07.760" v="11804" actId="20577"/>
          <ac:spMkLst>
            <pc:docMk/>
            <pc:sldMk cId="684006549" sldId="317"/>
            <ac:spMk id="10" creationId="{121FBE1E-17A1-B311-265C-AF898A88F192}"/>
          </ac:spMkLst>
        </pc:spChg>
        <pc:cxnChg chg="mod">
          <ac:chgData name="atul gathwala" userId="6943aa41cba7f947" providerId="LiveId" clId="{34AC89C0-F23A-4287-8A98-B00F554B10EA}" dt="2024-08-21T15:56:47.961" v="11517" actId="1038"/>
          <ac:cxnSpMkLst>
            <pc:docMk/>
            <pc:sldMk cId="684006549" sldId="317"/>
            <ac:cxnSpMk id="9" creationId="{A8D06D92-8A7E-20D8-7712-7FD682F5B3D9}"/>
          </ac:cxnSpMkLst>
        </pc:cxnChg>
      </pc:sldChg>
      <pc:sldChg chg="modSp add mod">
        <pc:chgData name="atul gathwala" userId="6943aa41cba7f947" providerId="LiveId" clId="{34AC89C0-F23A-4287-8A98-B00F554B10EA}" dt="2024-08-22T02:11:44.044" v="11997" actId="1076"/>
        <pc:sldMkLst>
          <pc:docMk/>
          <pc:sldMk cId="2292415916" sldId="318"/>
        </pc:sldMkLst>
        <pc:spChg chg="mod">
          <ac:chgData name="atul gathwala" userId="6943aa41cba7f947" providerId="LiveId" clId="{34AC89C0-F23A-4287-8A98-B00F554B10EA}" dt="2024-08-22T02:11:44.044" v="11997" actId="1076"/>
          <ac:spMkLst>
            <pc:docMk/>
            <pc:sldMk cId="2292415916" sldId="318"/>
            <ac:spMk id="3" creationId="{5A9D9990-B014-46C4-8656-C94284DB5B0A}"/>
          </ac:spMkLst>
        </pc:spChg>
        <pc:spChg chg="mod">
          <ac:chgData name="atul gathwala" userId="6943aa41cba7f947" providerId="LiveId" clId="{34AC89C0-F23A-4287-8A98-B00F554B10EA}" dt="2024-08-21T16:05:01.251" v="11749" actId="207"/>
          <ac:spMkLst>
            <pc:docMk/>
            <pc:sldMk cId="2292415916" sldId="318"/>
            <ac:spMk id="6" creationId="{847D36C1-217C-4E56-8FA4-34F8F1FBB14A}"/>
          </ac:spMkLst>
        </pc:spChg>
        <pc:spChg chg="mod">
          <ac:chgData name="atul gathwala" userId="6943aa41cba7f947" providerId="LiveId" clId="{34AC89C0-F23A-4287-8A98-B00F554B10EA}" dt="2024-08-21T16:05:47.696" v="11775" actId="207"/>
          <ac:spMkLst>
            <pc:docMk/>
            <pc:sldMk cId="2292415916" sldId="318"/>
            <ac:spMk id="7" creationId="{5FA96E40-8F44-44F5-8262-AAD22096DE78}"/>
          </ac:spMkLst>
        </pc:spChg>
        <pc:spChg chg="mod">
          <ac:chgData name="atul gathwala" userId="6943aa41cba7f947" providerId="LiveId" clId="{34AC89C0-F23A-4287-8A98-B00F554B10EA}" dt="2024-08-22T02:11:42.466" v="11996" actId="20577"/>
          <ac:spMkLst>
            <pc:docMk/>
            <pc:sldMk cId="2292415916" sldId="318"/>
            <ac:spMk id="10" creationId="{121FBE1E-17A1-B311-265C-AF898A88F192}"/>
          </ac:spMkLst>
        </pc:spChg>
      </pc:sldChg>
      <pc:sldChg chg="addSp delSp modSp add mod">
        <pc:chgData name="atul gathwala" userId="6943aa41cba7f947" providerId="LiveId" clId="{34AC89C0-F23A-4287-8A98-B00F554B10EA}" dt="2024-08-22T02:15:16.042" v="12126" actId="207"/>
        <pc:sldMkLst>
          <pc:docMk/>
          <pc:sldMk cId="3456209356" sldId="319"/>
        </pc:sldMkLst>
        <pc:spChg chg="add del">
          <ac:chgData name="atul gathwala" userId="6943aa41cba7f947" providerId="LiveId" clId="{34AC89C0-F23A-4287-8A98-B00F554B10EA}" dt="2024-08-22T02:03:23.214" v="11829"/>
          <ac:spMkLst>
            <pc:docMk/>
            <pc:sldMk cId="3456209356" sldId="319"/>
            <ac:spMk id="2" creationId="{619064E9-0258-465C-8A4F-FE72A998172B}"/>
          </ac:spMkLst>
        </pc:spChg>
        <pc:spChg chg="mod">
          <ac:chgData name="atul gathwala" userId="6943aa41cba7f947" providerId="LiveId" clId="{34AC89C0-F23A-4287-8A98-B00F554B10EA}" dt="2024-08-22T02:14:28.137" v="12119" actId="1035"/>
          <ac:spMkLst>
            <pc:docMk/>
            <pc:sldMk cId="3456209356" sldId="319"/>
            <ac:spMk id="3" creationId="{5A9D9990-B014-46C4-8656-C94284DB5B0A}"/>
          </ac:spMkLst>
        </pc:spChg>
        <pc:spChg chg="add del mod">
          <ac:chgData name="atul gathwala" userId="6943aa41cba7f947" providerId="LiveId" clId="{34AC89C0-F23A-4287-8A98-B00F554B10EA}" dt="2024-08-22T02:13:02.592" v="12022" actId="21"/>
          <ac:spMkLst>
            <pc:docMk/>
            <pc:sldMk cId="3456209356" sldId="319"/>
            <ac:spMk id="5" creationId="{3A15D844-13F0-40BD-A1E7-01F334776751}"/>
          </ac:spMkLst>
        </pc:spChg>
        <pc:spChg chg="add del">
          <ac:chgData name="atul gathwala" userId="6943aa41cba7f947" providerId="LiveId" clId="{34AC89C0-F23A-4287-8A98-B00F554B10EA}" dt="2024-08-22T02:06:17.534" v="11852"/>
          <ac:spMkLst>
            <pc:docMk/>
            <pc:sldMk cId="3456209356" sldId="319"/>
            <ac:spMk id="6" creationId="{1A7B334F-7291-4E27-87F7-6185AC90B292}"/>
          </ac:spMkLst>
        </pc:spChg>
        <pc:spChg chg="add del mod">
          <ac:chgData name="atul gathwala" userId="6943aa41cba7f947" providerId="LiveId" clId="{34AC89C0-F23A-4287-8A98-B00F554B10EA}" dt="2024-08-22T02:13:02.592" v="12022" actId="21"/>
          <ac:spMkLst>
            <pc:docMk/>
            <pc:sldMk cId="3456209356" sldId="319"/>
            <ac:spMk id="7" creationId="{CE00961C-783D-4D5E-B733-6C909EDE8B67}"/>
          </ac:spMkLst>
        </pc:spChg>
        <pc:spChg chg="add del mod">
          <ac:chgData name="atul gathwala" userId="6943aa41cba7f947" providerId="LiveId" clId="{34AC89C0-F23A-4287-8A98-B00F554B10EA}" dt="2024-08-22T02:13:02.592" v="12022" actId="21"/>
          <ac:spMkLst>
            <pc:docMk/>
            <pc:sldMk cId="3456209356" sldId="319"/>
            <ac:spMk id="8" creationId="{C9C7D220-BBBB-4B2B-A581-C7F748731F0B}"/>
          </ac:spMkLst>
        </pc:spChg>
        <pc:spChg chg="mod">
          <ac:chgData name="atul gathwala" userId="6943aa41cba7f947" providerId="LiveId" clId="{34AC89C0-F23A-4287-8A98-B00F554B10EA}" dt="2024-08-22T02:02:03.027" v="11826" actId="207"/>
          <ac:spMkLst>
            <pc:docMk/>
            <pc:sldMk cId="3456209356" sldId="319"/>
            <ac:spMk id="10" creationId="{121FBE1E-17A1-B311-265C-AF898A88F192}"/>
          </ac:spMkLst>
        </pc:spChg>
        <pc:spChg chg="add del mod">
          <ac:chgData name="atul gathwala" userId="6943aa41cba7f947" providerId="LiveId" clId="{34AC89C0-F23A-4287-8A98-B00F554B10EA}" dt="2024-08-22T02:10:02.787" v="11944" actId="767"/>
          <ac:spMkLst>
            <pc:docMk/>
            <pc:sldMk cId="3456209356" sldId="319"/>
            <ac:spMk id="11" creationId="{A3161F3F-DC7C-4EF5-8AE1-E113D9D5905C}"/>
          </ac:spMkLst>
        </pc:spChg>
        <pc:spChg chg="add del">
          <ac:chgData name="atul gathwala" userId="6943aa41cba7f947" providerId="LiveId" clId="{34AC89C0-F23A-4287-8A98-B00F554B10EA}" dt="2024-08-22T02:09:51.530" v="11943"/>
          <ac:spMkLst>
            <pc:docMk/>
            <pc:sldMk cId="3456209356" sldId="319"/>
            <ac:spMk id="12" creationId="{D6F7D305-B810-46D3-AB78-2FAB2B451F18}"/>
          </ac:spMkLst>
        </pc:spChg>
        <pc:spChg chg="add del mod">
          <ac:chgData name="atul gathwala" userId="6943aa41cba7f947" providerId="LiveId" clId="{34AC89C0-F23A-4287-8A98-B00F554B10EA}" dt="2024-08-22T02:13:02.592" v="12022" actId="21"/>
          <ac:spMkLst>
            <pc:docMk/>
            <pc:sldMk cId="3456209356" sldId="319"/>
            <ac:spMk id="13" creationId="{8E4A689C-BA69-4C35-80EA-F1CD26FE082B}"/>
          </ac:spMkLst>
        </pc:spChg>
        <pc:spChg chg="add mod">
          <ac:chgData name="atul gathwala" userId="6943aa41cba7f947" providerId="LiveId" clId="{34AC89C0-F23A-4287-8A98-B00F554B10EA}" dt="2024-08-22T02:15:16.042" v="12126" actId="207"/>
          <ac:spMkLst>
            <pc:docMk/>
            <pc:sldMk cId="3456209356" sldId="319"/>
            <ac:spMk id="14" creationId="{20E4D4F6-6FC3-4AB8-AD0A-DEFED1E336FE}"/>
          </ac:spMkLst>
        </pc:spChg>
      </pc:sldChg>
      <pc:sldChg chg="addSp delSp modSp add mod">
        <pc:chgData name="atul gathwala" userId="6943aa41cba7f947" providerId="LiveId" clId="{34AC89C0-F23A-4287-8A98-B00F554B10EA}" dt="2024-08-22T02:13:13.468" v="12025" actId="1076"/>
        <pc:sldMkLst>
          <pc:docMk/>
          <pc:sldMk cId="3281079791" sldId="320"/>
        </pc:sldMkLst>
        <pc:spChg chg="del">
          <ac:chgData name="atul gathwala" userId="6943aa41cba7f947" providerId="LiveId" clId="{34AC89C0-F23A-4287-8A98-B00F554B10EA}" dt="2024-08-22T02:12:42.782" v="12017" actId="478"/>
          <ac:spMkLst>
            <pc:docMk/>
            <pc:sldMk cId="3281079791" sldId="320"/>
            <ac:spMk id="3" creationId="{5A9D9990-B014-46C4-8656-C94284DB5B0A}"/>
          </ac:spMkLst>
        </pc:spChg>
        <pc:spChg chg="del mod">
          <ac:chgData name="atul gathwala" userId="6943aa41cba7f947" providerId="LiveId" clId="{34AC89C0-F23A-4287-8A98-B00F554B10EA}" dt="2024-08-22T02:12:42.787" v="12019"/>
          <ac:spMkLst>
            <pc:docMk/>
            <pc:sldMk cId="3281079791" sldId="320"/>
            <ac:spMk id="6" creationId="{847D36C1-217C-4E56-8FA4-34F8F1FBB14A}"/>
          </ac:spMkLst>
        </pc:spChg>
        <pc:spChg chg="del">
          <ac:chgData name="atul gathwala" userId="6943aa41cba7f947" providerId="LiveId" clId="{34AC89C0-F23A-4287-8A98-B00F554B10EA}" dt="2024-08-22T02:12:17.624" v="12015" actId="478"/>
          <ac:spMkLst>
            <pc:docMk/>
            <pc:sldMk cId="3281079791" sldId="320"/>
            <ac:spMk id="7" creationId="{5FA96E40-8F44-44F5-8262-AAD22096DE78}"/>
          </ac:spMkLst>
        </pc:spChg>
        <pc:spChg chg="add del mod">
          <ac:chgData name="atul gathwala" userId="6943aa41cba7f947" providerId="LiveId" clId="{34AC89C0-F23A-4287-8A98-B00F554B10EA}" dt="2024-08-22T02:13:08.261" v="12023" actId="478"/>
          <ac:spMkLst>
            <pc:docMk/>
            <pc:sldMk cId="3281079791" sldId="320"/>
            <ac:spMk id="8" creationId="{E2A8652D-FD44-4F25-9875-6E59075C0226}"/>
          </ac:spMkLst>
        </pc:spChg>
        <pc:spChg chg="mod">
          <ac:chgData name="atul gathwala" userId="6943aa41cba7f947" providerId="LiveId" clId="{34AC89C0-F23A-4287-8A98-B00F554B10EA}" dt="2024-08-22T02:12:13.091" v="12014" actId="20577"/>
          <ac:spMkLst>
            <pc:docMk/>
            <pc:sldMk cId="3281079791" sldId="320"/>
            <ac:spMk id="10" creationId="{121FBE1E-17A1-B311-265C-AF898A88F192}"/>
          </ac:spMkLst>
        </pc:spChg>
        <pc:spChg chg="add mod">
          <ac:chgData name="atul gathwala" userId="6943aa41cba7f947" providerId="LiveId" clId="{34AC89C0-F23A-4287-8A98-B00F554B10EA}" dt="2024-08-22T02:13:13.468" v="12025" actId="1076"/>
          <ac:spMkLst>
            <pc:docMk/>
            <pc:sldMk cId="3281079791" sldId="320"/>
            <ac:spMk id="11" creationId="{4709E046-BA12-40E5-9B2E-72303A670D1A}"/>
          </ac:spMkLst>
        </pc:spChg>
        <pc:spChg chg="add mod">
          <ac:chgData name="atul gathwala" userId="6943aa41cba7f947" providerId="LiveId" clId="{34AC89C0-F23A-4287-8A98-B00F554B10EA}" dt="2024-08-22T02:13:13.468" v="12025" actId="1076"/>
          <ac:spMkLst>
            <pc:docMk/>
            <pc:sldMk cId="3281079791" sldId="320"/>
            <ac:spMk id="12" creationId="{D3468585-9F37-44DF-8C65-BF451B0E1D71}"/>
          </ac:spMkLst>
        </pc:spChg>
        <pc:spChg chg="add mod">
          <ac:chgData name="atul gathwala" userId="6943aa41cba7f947" providerId="LiveId" clId="{34AC89C0-F23A-4287-8A98-B00F554B10EA}" dt="2024-08-22T02:13:13.468" v="12025" actId="1076"/>
          <ac:spMkLst>
            <pc:docMk/>
            <pc:sldMk cId="3281079791" sldId="320"/>
            <ac:spMk id="13" creationId="{1ED6214F-9A76-4910-B38F-C726A4FF1C83}"/>
          </ac:spMkLst>
        </pc:spChg>
        <pc:spChg chg="add mod">
          <ac:chgData name="atul gathwala" userId="6943aa41cba7f947" providerId="LiveId" clId="{34AC89C0-F23A-4287-8A98-B00F554B10EA}" dt="2024-08-22T02:13:13.468" v="12025" actId="1076"/>
          <ac:spMkLst>
            <pc:docMk/>
            <pc:sldMk cId="3281079791" sldId="320"/>
            <ac:spMk id="14" creationId="{FEB3F498-A5CD-47F5-BDC1-5199C2A046E3}"/>
          </ac:spMkLst>
        </pc:spChg>
      </pc:sldChg>
      <pc:sldMasterChg chg="delSldLayout">
        <pc:chgData name="atul gathwala" userId="6943aa41cba7f947" providerId="LiveId" clId="{34AC89C0-F23A-4287-8A98-B00F554B10EA}" dt="2024-08-16T14:18:42.100" v="4791" actId="47"/>
        <pc:sldMasterMkLst>
          <pc:docMk/>
          <pc:sldMasterMk cId="0" sldId="2147483666"/>
        </pc:sldMasterMkLst>
        <pc:sldLayoutChg chg="del">
          <pc:chgData name="atul gathwala" userId="6943aa41cba7f947" providerId="LiveId" clId="{34AC89C0-F23A-4287-8A98-B00F554B10EA}" dt="2024-08-16T14:18:39.648" v="4788" actId="47"/>
          <pc:sldLayoutMkLst>
            <pc:docMk/>
            <pc:sldMasterMk cId="0" sldId="2147483666"/>
            <pc:sldLayoutMk cId="0" sldId="2147483653"/>
          </pc:sldLayoutMkLst>
        </pc:sldLayoutChg>
        <pc:sldLayoutChg chg="del">
          <pc:chgData name="atul gathwala" userId="6943aa41cba7f947" providerId="LiveId" clId="{34AC89C0-F23A-4287-8A98-B00F554B10EA}" dt="2024-08-16T14:18:40.462" v="4789" actId="47"/>
          <pc:sldLayoutMkLst>
            <pc:docMk/>
            <pc:sldMasterMk cId="0" sldId="2147483666"/>
            <pc:sldLayoutMk cId="0" sldId="2147483654"/>
          </pc:sldLayoutMkLst>
        </pc:sldLayoutChg>
        <pc:sldLayoutChg chg="del">
          <pc:chgData name="atul gathwala" userId="6943aa41cba7f947" providerId="LiveId" clId="{34AC89C0-F23A-4287-8A98-B00F554B10EA}" dt="2024-08-16T14:18:41.301" v="4790" actId="47"/>
          <pc:sldLayoutMkLst>
            <pc:docMk/>
            <pc:sldMasterMk cId="0" sldId="2147483666"/>
            <pc:sldLayoutMk cId="0" sldId="2147483655"/>
          </pc:sldLayoutMkLst>
        </pc:sldLayoutChg>
        <pc:sldLayoutChg chg="del">
          <pc:chgData name="atul gathwala" userId="6943aa41cba7f947" providerId="LiveId" clId="{34AC89C0-F23A-4287-8A98-B00F554B10EA}" dt="2024-08-16T14:18:42.100" v="4791" actId="47"/>
          <pc:sldLayoutMkLst>
            <pc:docMk/>
            <pc:sldMasterMk cId="0" sldId="2147483666"/>
            <pc:sldLayoutMk cId="0" sldId="21474836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02245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906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603579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6406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2662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59929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54505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13047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84115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26061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55762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7577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926861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76419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27020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0170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596176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73565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36330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703411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719283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15971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9609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168107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257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0843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04347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5658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08257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437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0401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7"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7"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5"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5"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1"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63" r:id="rId3"/>
  </p:sldLayoutIdLst>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26" name="Picture 2" descr="Introduction To CSS | Components | Characteristics &amp; Application of CSS">
            <a:extLst>
              <a:ext uri="{FF2B5EF4-FFF2-40B4-BE49-F238E27FC236}">
                <a16:creationId xmlns:a16="http://schemas.microsoft.com/office/drawing/2014/main" id="{DE1B76D6-E5EA-4544-8590-843AD0CBE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6777"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b="1" dirty="0">
                <a:solidFill>
                  <a:schemeClr val="bg1"/>
                </a:solidFill>
              </a:rPr>
              <a:t>Simple selector</a:t>
            </a:r>
          </a:p>
        </p:txBody>
      </p:sp>
      <p:sp>
        <p:nvSpPr>
          <p:cNvPr id="8" name="TextBox 7">
            <a:extLst>
              <a:ext uri="{FF2B5EF4-FFF2-40B4-BE49-F238E27FC236}">
                <a16:creationId xmlns:a16="http://schemas.microsoft.com/office/drawing/2014/main" id="{970B72BF-019F-43C2-A735-AF96DC5299B2}"/>
              </a:ext>
            </a:extLst>
          </p:cNvPr>
          <p:cNvSpPr txBox="1"/>
          <p:nvPr/>
        </p:nvSpPr>
        <p:spPr>
          <a:xfrm>
            <a:off x="666747" y="766743"/>
            <a:ext cx="8279607" cy="877163"/>
          </a:xfrm>
          <a:prstGeom prst="rect">
            <a:avLst/>
          </a:prstGeom>
          <a:noFill/>
        </p:spPr>
        <p:txBody>
          <a:bodyPr wrap="square" rtlCol="0">
            <a:spAutoFit/>
          </a:bodyPr>
          <a:lstStyle/>
          <a:p>
            <a:r>
              <a:rPr lang="en-US" sz="1800" b="1" dirty="0">
                <a:solidFill>
                  <a:srgbClr val="92D050"/>
                </a:solidFill>
              </a:rPr>
              <a:t>● Universal: </a:t>
            </a:r>
          </a:p>
          <a:p>
            <a:r>
              <a:rPr lang="en-US" sz="1800" b="1" dirty="0">
                <a:solidFill>
                  <a:schemeClr val="bg1"/>
                </a:solidFill>
              </a:rPr>
              <a:t>○ </a:t>
            </a:r>
            <a:r>
              <a:rPr lang="en-US" dirty="0">
                <a:solidFill>
                  <a:schemeClr val="bg1"/>
                </a:solidFill>
              </a:rPr>
              <a:t>It will target all the elements in the document including body tag too.</a:t>
            </a:r>
          </a:p>
          <a:p>
            <a:r>
              <a:rPr lang="en-US" dirty="0">
                <a:solidFill>
                  <a:schemeClr val="bg1"/>
                </a:solidFill>
              </a:rPr>
              <a:t> ○ The symbol used is asterisk </a:t>
            </a:r>
            <a:r>
              <a:rPr lang="en-US" sz="1500" b="1" dirty="0">
                <a:solidFill>
                  <a:srgbClr val="00B0F0"/>
                </a:solidFill>
              </a:rPr>
              <a:t>(*).</a:t>
            </a:r>
            <a:endParaRPr lang="en-IN" sz="1500" b="1" dirty="0">
              <a:solidFill>
                <a:srgbClr val="00B0F0"/>
              </a:solidFill>
            </a:endParaRPr>
          </a:p>
        </p:txBody>
      </p:sp>
      <p:sp>
        <p:nvSpPr>
          <p:cNvPr id="9" name="TextBox 8">
            <a:extLst>
              <a:ext uri="{FF2B5EF4-FFF2-40B4-BE49-F238E27FC236}">
                <a16:creationId xmlns:a16="http://schemas.microsoft.com/office/drawing/2014/main" id="{9176FF65-0FE1-40F6-A30B-2073C536F509}"/>
              </a:ext>
            </a:extLst>
          </p:cNvPr>
          <p:cNvSpPr txBox="1"/>
          <p:nvPr/>
        </p:nvSpPr>
        <p:spPr>
          <a:xfrm>
            <a:off x="728663" y="1762106"/>
            <a:ext cx="8277220" cy="1461939"/>
          </a:xfrm>
          <a:prstGeom prst="rect">
            <a:avLst/>
          </a:prstGeom>
          <a:noFill/>
        </p:spPr>
        <p:txBody>
          <a:bodyPr wrap="square" rtlCol="0">
            <a:spAutoFit/>
          </a:bodyPr>
          <a:lstStyle/>
          <a:p>
            <a:r>
              <a:rPr lang="en-US" sz="1800" b="1" dirty="0">
                <a:solidFill>
                  <a:srgbClr val="92D050"/>
                </a:solidFill>
              </a:rPr>
              <a:t>● Id Name:</a:t>
            </a:r>
          </a:p>
          <a:p>
            <a:r>
              <a:rPr lang="en-US" dirty="0">
                <a:solidFill>
                  <a:schemeClr val="bg1"/>
                </a:solidFill>
              </a:rPr>
              <a:t> ○ To target the elements uniquely we have to use an id name. </a:t>
            </a:r>
          </a:p>
          <a:p>
            <a:r>
              <a:rPr lang="en-US" dirty="0">
                <a:solidFill>
                  <a:schemeClr val="bg1"/>
                </a:solidFill>
              </a:rPr>
              <a:t>○ In CSS id name can be duplicated also there is no problem,</a:t>
            </a:r>
          </a:p>
          <a:p>
            <a:r>
              <a:rPr lang="en-US" dirty="0">
                <a:solidFill>
                  <a:schemeClr val="bg1"/>
                </a:solidFill>
              </a:rPr>
              <a:t> ○ But once we moved to </a:t>
            </a:r>
            <a:r>
              <a:rPr lang="en-US" dirty="0" err="1">
                <a:solidFill>
                  <a:schemeClr val="bg1"/>
                </a:solidFill>
              </a:rPr>
              <a:t>js</a:t>
            </a:r>
            <a:r>
              <a:rPr lang="en-US" dirty="0">
                <a:solidFill>
                  <a:schemeClr val="bg1"/>
                </a:solidFill>
              </a:rPr>
              <a:t> it will cause problem.</a:t>
            </a:r>
          </a:p>
          <a:p>
            <a:r>
              <a:rPr lang="en-US" dirty="0">
                <a:solidFill>
                  <a:schemeClr val="bg1"/>
                </a:solidFill>
              </a:rPr>
              <a:t> ○ Repetition of id name will not work. So it is highly recommended not to use it from now on. </a:t>
            </a:r>
          </a:p>
          <a:p>
            <a:r>
              <a:rPr lang="en-US" dirty="0">
                <a:solidFill>
                  <a:schemeClr val="bg1"/>
                </a:solidFill>
              </a:rPr>
              <a:t>○ The Symbol used is hash </a:t>
            </a:r>
            <a:r>
              <a:rPr lang="en-US" sz="1500" b="1" dirty="0">
                <a:solidFill>
                  <a:srgbClr val="00B0F0"/>
                </a:solidFill>
              </a:rPr>
              <a:t>(#).</a:t>
            </a:r>
            <a:endParaRPr lang="en-IN" sz="1500" b="1" dirty="0">
              <a:solidFill>
                <a:srgbClr val="00B0F0"/>
              </a:solidFill>
            </a:endParaRPr>
          </a:p>
        </p:txBody>
      </p:sp>
      <p:sp>
        <p:nvSpPr>
          <p:cNvPr id="10" name="TextBox 9">
            <a:extLst>
              <a:ext uri="{FF2B5EF4-FFF2-40B4-BE49-F238E27FC236}">
                <a16:creationId xmlns:a16="http://schemas.microsoft.com/office/drawing/2014/main" id="{1E078F90-3143-407A-9480-896B932AAA6D}"/>
              </a:ext>
            </a:extLst>
          </p:cNvPr>
          <p:cNvSpPr txBox="1"/>
          <p:nvPr/>
        </p:nvSpPr>
        <p:spPr>
          <a:xfrm>
            <a:off x="802481" y="3378982"/>
            <a:ext cx="8277220" cy="1246495"/>
          </a:xfrm>
          <a:prstGeom prst="rect">
            <a:avLst/>
          </a:prstGeom>
          <a:noFill/>
        </p:spPr>
        <p:txBody>
          <a:bodyPr wrap="square" rtlCol="0">
            <a:spAutoFit/>
          </a:bodyPr>
          <a:lstStyle/>
          <a:p>
            <a:r>
              <a:rPr lang="en-US" sz="1800" b="1" dirty="0">
                <a:solidFill>
                  <a:srgbClr val="92D050"/>
                </a:solidFill>
              </a:rPr>
              <a:t>● Class Name: </a:t>
            </a:r>
          </a:p>
          <a:p>
            <a:r>
              <a:rPr lang="en-US" dirty="0">
                <a:solidFill>
                  <a:schemeClr val="bg1"/>
                </a:solidFill>
              </a:rPr>
              <a:t>○ To target the specific elements on the basis of class name we have to use class name. </a:t>
            </a:r>
          </a:p>
          <a:p>
            <a:r>
              <a:rPr lang="en-US" dirty="0">
                <a:solidFill>
                  <a:schemeClr val="bg1"/>
                </a:solidFill>
              </a:rPr>
              <a:t>○ Class attribute allows multiple identifier names in the same attribute.</a:t>
            </a:r>
          </a:p>
          <a:p>
            <a:r>
              <a:rPr lang="en-US" dirty="0">
                <a:solidFill>
                  <a:schemeClr val="bg1"/>
                </a:solidFill>
              </a:rPr>
              <a:t> ○ Class names can be repetitive also. </a:t>
            </a:r>
          </a:p>
          <a:p>
            <a:r>
              <a:rPr lang="en-US" dirty="0">
                <a:solidFill>
                  <a:schemeClr val="bg1"/>
                </a:solidFill>
              </a:rPr>
              <a:t>○ The symbol used is dot </a:t>
            </a:r>
            <a:r>
              <a:rPr lang="en-US" sz="1500" b="1" dirty="0">
                <a:solidFill>
                  <a:srgbClr val="00B0F0"/>
                </a:solidFill>
              </a:rPr>
              <a:t>(.).</a:t>
            </a:r>
            <a:endParaRPr lang="en-IN" sz="1500" b="1" dirty="0">
              <a:solidFill>
                <a:srgbClr val="00B0F0"/>
              </a:solidFill>
            </a:endParaRPr>
          </a:p>
        </p:txBody>
      </p:sp>
    </p:spTree>
    <p:extLst>
      <p:ext uri="{BB962C8B-B14F-4D97-AF65-F5344CB8AC3E}">
        <p14:creationId xmlns:p14="http://schemas.microsoft.com/office/powerpoint/2010/main" val="339151371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b="1" dirty="0" smtClean="0">
                <a:solidFill>
                  <a:schemeClr val="bg1"/>
                </a:solidFill>
              </a:rPr>
              <a:t>Selector specificity</a:t>
            </a:r>
            <a:endParaRPr lang="en-IN" sz="2200" b="1" dirty="0">
              <a:solidFill>
                <a:schemeClr val="bg1"/>
              </a:solidFill>
            </a:endParaRPr>
          </a:p>
        </p:txBody>
      </p:sp>
      <p:sp>
        <p:nvSpPr>
          <p:cNvPr id="10" name="TextBox 9">
            <a:extLst>
              <a:ext uri="{FF2B5EF4-FFF2-40B4-BE49-F238E27FC236}">
                <a16:creationId xmlns:a16="http://schemas.microsoft.com/office/drawing/2014/main" id="{1E078F90-3143-407A-9480-896B932AAA6D}"/>
              </a:ext>
            </a:extLst>
          </p:cNvPr>
          <p:cNvSpPr txBox="1"/>
          <p:nvPr/>
        </p:nvSpPr>
        <p:spPr>
          <a:xfrm>
            <a:off x="565658" y="819977"/>
            <a:ext cx="8277220" cy="3077766"/>
          </a:xfrm>
          <a:prstGeom prst="rect">
            <a:avLst/>
          </a:prstGeom>
          <a:noFill/>
        </p:spPr>
        <p:txBody>
          <a:bodyPr wrap="square" rtlCol="0">
            <a:spAutoFit/>
          </a:bodyPr>
          <a:lstStyle/>
          <a:p>
            <a:r>
              <a:rPr lang="en-IN" sz="1600" dirty="0" smtClean="0">
                <a:solidFill>
                  <a:schemeClr val="bg1"/>
                </a:solidFill>
              </a:rPr>
              <a:t>We can provide </a:t>
            </a:r>
            <a:r>
              <a:rPr lang="en-IN" sz="1600" dirty="0" err="1" smtClean="0">
                <a:solidFill>
                  <a:schemeClr val="bg1"/>
                </a:solidFill>
              </a:rPr>
              <a:t>css</a:t>
            </a:r>
            <a:r>
              <a:rPr lang="en-IN" sz="1600" dirty="0" smtClean="0">
                <a:solidFill>
                  <a:schemeClr val="bg1"/>
                </a:solidFill>
              </a:rPr>
              <a:t> to that same element, through multiple ways like inline </a:t>
            </a:r>
            <a:r>
              <a:rPr lang="en-IN" sz="1600" dirty="0" err="1" smtClean="0">
                <a:solidFill>
                  <a:schemeClr val="bg1"/>
                </a:solidFill>
              </a:rPr>
              <a:t>css</a:t>
            </a:r>
            <a:r>
              <a:rPr lang="en-IN" sz="1600" dirty="0" smtClean="0">
                <a:solidFill>
                  <a:schemeClr val="bg1"/>
                </a:solidFill>
              </a:rPr>
              <a:t>, or in external/internal using id, class, </a:t>
            </a:r>
            <a:r>
              <a:rPr lang="en-IN" sz="1600" dirty="0" err="1" smtClean="0">
                <a:solidFill>
                  <a:schemeClr val="bg1"/>
                </a:solidFill>
              </a:rPr>
              <a:t>tagname</a:t>
            </a:r>
            <a:r>
              <a:rPr lang="en-IN" sz="1600" dirty="0" smtClean="0">
                <a:solidFill>
                  <a:schemeClr val="bg1"/>
                </a:solidFill>
              </a:rPr>
              <a:t> or universal. So which one will be visible to the user, if provide </a:t>
            </a:r>
            <a:r>
              <a:rPr lang="en-IN" sz="1600" dirty="0" err="1" smtClean="0">
                <a:solidFill>
                  <a:schemeClr val="bg1"/>
                </a:solidFill>
              </a:rPr>
              <a:t>css</a:t>
            </a:r>
            <a:r>
              <a:rPr lang="en-IN" sz="1600" dirty="0" smtClean="0">
                <a:solidFill>
                  <a:schemeClr val="bg1"/>
                </a:solidFill>
              </a:rPr>
              <a:t> to an element using all the possible ways.</a:t>
            </a:r>
          </a:p>
          <a:p>
            <a:endParaRPr lang="en-IN" sz="1600" dirty="0">
              <a:solidFill>
                <a:schemeClr val="bg1"/>
              </a:solidFill>
            </a:endParaRPr>
          </a:p>
          <a:p>
            <a:r>
              <a:rPr lang="en-IN" sz="1600" dirty="0" smtClean="0">
                <a:solidFill>
                  <a:schemeClr val="bg1"/>
                </a:solidFill>
              </a:rPr>
              <a:t>If we provide different properties all will be applied and will be visible, but if we provide same </a:t>
            </a:r>
            <a:r>
              <a:rPr lang="en-IN" sz="1600" dirty="0" err="1" smtClean="0">
                <a:solidFill>
                  <a:schemeClr val="bg1"/>
                </a:solidFill>
              </a:rPr>
              <a:t>css</a:t>
            </a:r>
            <a:r>
              <a:rPr lang="en-IN" sz="1600" dirty="0" smtClean="0">
                <a:solidFill>
                  <a:schemeClr val="bg1"/>
                </a:solidFill>
              </a:rPr>
              <a:t> properties. </a:t>
            </a:r>
          </a:p>
          <a:p>
            <a:r>
              <a:rPr lang="en-IN" sz="1600" dirty="0" smtClean="0">
                <a:solidFill>
                  <a:schemeClr val="bg1"/>
                </a:solidFill>
              </a:rPr>
              <a:t>The highest preference is given to the inline </a:t>
            </a:r>
            <a:r>
              <a:rPr lang="en-IN" sz="1600" dirty="0" err="1" smtClean="0">
                <a:solidFill>
                  <a:schemeClr val="bg1"/>
                </a:solidFill>
              </a:rPr>
              <a:t>css</a:t>
            </a:r>
            <a:r>
              <a:rPr lang="en-IN" sz="1600" dirty="0" smtClean="0">
                <a:solidFill>
                  <a:schemeClr val="bg1"/>
                </a:solidFill>
              </a:rPr>
              <a:t>, as it applied direct in the element, after that id is given the highest preference as it is used to uniquely identify an element, then we have class which is used to group multiple elements together than we have </a:t>
            </a:r>
            <a:r>
              <a:rPr lang="en-IN" sz="1600" dirty="0" err="1" smtClean="0">
                <a:solidFill>
                  <a:schemeClr val="bg1"/>
                </a:solidFill>
              </a:rPr>
              <a:t>tagname</a:t>
            </a:r>
            <a:r>
              <a:rPr lang="en-IN" sz="1600" dirty="0" smtClean="0">
                <a:solidFill>
                  <a:schemeClr val="bg1"/>
                </a:solidFill>
              </a:rPr>
              <a:t> and at the last we have universal which applies to all.</a:t>
            </a:r>
          </a:p>
          <a:p>
            <a:endParaRPr lang="en-IN" sz="1600" dirty="0">
              <a:solidFill>
                <a:schemeClr val="bg1"/>
              </a:solidFill>
            </a:endParaRPr>
          </a:p>
          <a:p>
            <a:r>
              <a:rPr lang="en-IN" sz="1800" b="1" dirty="0">
                <a:solidFill>
                  <a:srgbClr val="92D050"/>
                </a:solidFill>
              </a:rPr>
              <a:t>Inline </a:t>
            </a:r>
            <a:r>
              <a:rPr lang="en-IN" sz="1800" b="1" dirty="0">
                <a:solidFill>
                  <a:srgbClr val="92D050"/>
                </a:solidFill>
                <a:sym typeface="Wingdings" panose="05000000000000000000" pitchFamily="2" charset="2"/>
              </a:rPr>
              <a:t> Id  Class  </a:t>
            </a:r>
            <a:r>
              <a:rPr lang="en-IN" sz="1800" b="1" dirty="0" err="1">
                <a:solidFill>
                  <a:srgbClr val="92D050"/>
                </a:solidFill>
                <a:sym typeface="Wingdings" panose="05000000000000000000" pitchFamily="2" charset="2"/>
              </a:rPr>
              <a:t>Tagname</a:t>
            </a:r>
            <a:r>
              <a:rPr lang="en-IN" sz="1800" b="1" dirty="0">
                <a:solidFill>
                  <a:srgbClr val="92D050"/>
                </a:solidFill>
                <a:sym typeface="Wingdings" panose="05000000000000000000" pitchFamily="2" charset="2"/>
              </a:rPr>
              <a:t>  Universal</a:t>
            </a:r>
            <a:endParaRPr lang="en-IN" sz="1800" b="1" dirty="0">
              <a:solidFill>
                <a:srgbClr val="92D050"/>
              </a:solidFill>
            </a:endParaRPr>
          </a:p>
        </p:txBody>
      </p:sp>
    </p:spTree>
    <p:extLst>
      <p:ext uri="{BB962C8B-B14F-4D97-AF65-F5344CB8AC3E}">
        <p14:creationId xmlns:p14="http://schemas.microsoft.com/office/powerpoint/2010/main" val="266469901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b="1" dirty="0">
                <a:solidFill>
                  <a:schemeClr val="bg1"/>
                </a:solidFill>
              </a:rPr>
              <a:t>Combinator selector</a:t>
            </a:r>
          </a:p>
        </p:txBody>
      </p:sp>
      <p:sp>
        <p:nvSpPr>
          <p:cNvPr id="8" name="TextBox 7">
            <a:extLst>
              <a:ext uri="{FF2B5EF4-FFF2-40B4-BE49-F238E27FC236}">
                <a16:creationId xmlns:a16="http://schemas.microsoft.com/office/drawing/2014/main" id="{970B72BF-019F-43C2-A735-AF96DC5299B2}"/>
              </a:ext>
            </a:extLst>
          </p:cNvPr>
          <p:cNvSpPr txBox="1"/>
          <p:nvPr/>
        </p:nvSpPr>
        <p:spPr>
          <a:xfrm>
            <a:off x="257175" y="766743"/>
            <a:ext cx="8886825" cy="1661993"/>
          </a:xfrm>
          <a:prstGeom prst="rect">
            <a:avLst/>
          </a:prstGeom>
          <a:noFill/>
        </p:spPr>
        <p:txBody>
          <a:bodyPr wrap="square" rtlCol="0">
            <a:spAutoFit/>
          </a:bodyPr>
          <a:lstStyle/>
          <a:p>
            <a:r>
              <a:rPr lang="en-US" sz="1800" b="1" dirty="0">
                <a:solidFill>
                  <a:srgbClr val="00B0F0"/>
                </a:solidFill>
              </a:rPr>
              <a:t>2. Combinator Selectors:</a:t>
            </a:r>
          </a:p>
          <a:p>
            <a:r>
              <a:rPr lang="en-US" dirty="0">
                <a:solidFill>
                  <a:schemeClr val="bg1"/>
                </a:solidFill>
              </a:rPr>
              <a:t> It is a combination of 2 simple selectors. Based on the relation b/w 2 elements the </a:t>
            </a:r>
            <a:r>
              <a:rPr lang="en-US" dirty="0" err="1">
                <a:solidFill>
                  <a:schemeClr val="bg1"/>
                </a:solidFill>
              </a:rPr>
              <a:t>css</a:t>
            </a:r>
            <a:r>
              <a:rPr lang="en-US" dirty="0">
                <a:solidFill>
                  <a:schemeClr val="bg1"/>
                </a:solidFill>
              </a:rPr>
              <a:t> will target the elements. </a:t>
            </a:r>
          </a:p>
          <a:p>
            <a:r>
              <a:rPr lang="en-US" dirty="0">
                <a:solidFill>
                  <a:schemeClr val="bg1"/>
                </a:solidFill>
              </a:rPr>
              <a:t>They are: </a:t>
            </a:r>
          </a:p>
          <a:p>
            <a:r>
              <a:rPr lang="en-US" dirty="0">
                <a:solidFill>
                  <a:schemeClr val="bg1"/>
                </a:solidFill>
              </a:rPr>
              <a:t>                      1.Descendent Selector </a:t>
            </a:r>
          </a:p>
          <a:p>
            <a:r>
              <a:rPr lang="en-US" dirty="0">
                <a:solidFill>
                  <a:schemeClr val="bg1"/>
                </a:solidFill>
              </a:rPr>
              <a:t>                      2. Direct Child Selector</a:t>
            </a:r>
          </a:p>
          <a:p>
            <a:r>
              <a:rPr lang="en-US" dirty="0">
                <a:solidFill>
                  <a:schemeClr val="bg1"/>
                </a:solidFill>
              </a:rPr>
              <a:t>                      3. Adjacent Sibling Selector</a:t>
            </a:r>
          </a:p>
          <a:p>
            <a:r>
              <a:rPr lang="en-US" dirty="0">
                <a:solidFill>
                  <a:schemeClr val="bg1"/>
                </a:solidFill>
              </a:rPr>
              <a:t>                      4. General Sibling Selector</a:t>
            </a:r>
            <a:endParaRPr lang="en-IN" dirty="0">
              <a:solidFill>
                <a:schemeClr val="bg1"/>
              </a:solidFill>
            </a:endParaRPr>
          </a:p>
        </p:txBody>
      </p:sp>
      <p:sp>
        <p:nvSpPr>
          <p:cNvPr id="2" name="TextBox 1">
            <a:extLst>
              <a:ext uri="{FF2B5EF4-FFF2-40B4-BE49-F238E27FC236}">
                <a16:creationId xmlns:a16="http://schemas.microsoft.com/office/drawing/2014/main" id="{0D46D61D-1239-4FB8-B10A-F58A5D6C6DA0}"/>
              </a:ext>
            </a:extLst>
          </p:cNvPr>
          <p:cNvSpPr txBox="1"/>
          <p:nvPr/>
        </p:nvSpPr>
        <p:spPr>
          <a:xfrm>
            <a:off x="300034" y="2728910"/>
            <a:ext cx="6229350" cy="800219"/>
          </a:xfrm>
          <a:prstGeom prst="rect">
            <a:avLst/>
          </a:prstGeom>
          <a:noFill/>
        </p:spPr>
        <p:txBody>
          <a:bodyPr wrap="square" rtlCol="0">
            <a:spAutoFit/>
          </a:bodyPr>
          <a:lstStyle/>
          <a:p>
            <a:r>
              <a:rPr lang="en-US" sz="1800" b="1" dirty="0">
                <a:solidFill>
                  <a:srgbClr val="92D050"/>
                </a:solidFill>
              </a:rPr>
              <a:t>● Descendent Selector : </a:t>
            </a:r>
          </a:p>
          <a:p>
            <a:r>
              <a:rPr lang="en-US" dirty="0">
                <a:solidFill>
                  <a:schemeClr val="bg1"/>
                </a:solidFill>
              </a:rPr>
              <a:t>○ It will target all the children, grandchildren , great grandchildren and so on. ○ The symbol used is space </a:t>
            </a:r>
            <a:r>
              <a:rPr lang="en-US" b="1" dirty="0">
                <a:solidFill>
                  <a:srgbClr val="00B0F0"/>
                </a:solidFill>
              </a:rPr>
              <a:t>(  ).</a:t>
            </a:r>
            <a:endParaRPr lang="en-IN" b="1" dirty="0">
              <a:solidFill>
                <a:srgbClr val="00B0F0"/>
              </a:solidFill>
            </a:endParaRPr>
          </a:p>
        </p:txBody>
      </p:sp>
      <p:sp>
        <p:nvSpPr>
          <p:cNvPr id="11" name="TextBox 10">
            <a:extLst>
              <a:ext uri="{FF2B5EF4-FFF2-40B4-BE49-F238E27FC236}">
                <a16:creationId xmlns:a16="http://schemas.microsoft.com/office/drawing/2014/main" id="{2518FF5E-DF28-4CC5-9895-23EF26349C4B}"/>
              </a:ext>
            </a:extLst>
          </p:cNvPr>
          <p:cNvSpPr txBox="1"/>
          <p:nvPr/>
        </p:nvSpPr>
        <p:spPr>
          <a:xfrm>
            <a:off x="302412" y="3845715"/>
            <a:ext cx="6962782" cy="800219"/>
          </a:xfrm>
          <a:prstGeom prst="rect">
            <a:avLst/>
          </a:prstGeom>
          <a:noFill/>
        </p:spPr>
        <p:txBody>
          <a:bodyPr wrap="square" rtlCol="0">
            <a:spAutoFit/>
          </a:bodyPr>
          <a:lstStyle/>
          <a:p>
            <a:r>
              <a:rPr lang="en-US" sz="1800" b="1" dirty="0">
                <a:solidFill>
                  <a:srgbClr val="92D050"/>
                </a:solidFill>
              </a:rPr>
              <a:t>● Direct Child Selector : </a:t>
            </a:r>
          </a:p>
          <a:p>
            <a:r>
              <a:rPr lang="en-US" dirty="0">
                <a:solidFill>
                  <a:schemeClr val="bg1"/>
                </a:solidFill>
              </a:rPr>
              <a:t>○ It will target only the children but not grandchildren , great grandchildren and so on. ○ The symbol used is greater than </a:t>
            </a:r>
            <a:r>
              <a:rPr lang="en-US" b="1" dirty="0">
                <a:solidFill>
                  <a:srgbClr val="00B0F0"/>
                </a:solidFill>
              </a:rPr>
              <a:t>( &gt; ).</a:t>
            </a:r>
            <a:endParaRPr lang="en-IN" b="1" dirty="0">
              <a:solidFill>
                <a:srgbClr val="00B0F0"/>
              </a:solidFill>
            </a:endParaRPr>
          </a:p>
        </p:txBody>
      </p:sp>
    </p:spTree>
    <p:extLst>
      <p:ext uri="{BB962C8B-B14F-4D97-AF65-F5344CB8AC3E}">
        <p14:creationId xmlns:p14="http://schemas.microsoft.com/office/powerpoint/2010/main" val="186618180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b="1" dirty="0">
                <a:solidFill>
                  <a:schemeClr val="bg1"/>
                </a:solidFill>
              </a:rPr>
              <a:t>Combinator selector</a:t>
            </a:r>
          </a:p>
        </p:txBody>
      </p:sp>
      <p:sp>
        <p:nvSpPr>
          <p:cNvPr id="2" name="TextBox 1">
            <a:extLst>
              <a:ext uri="{FF2B5EF4-FFF2-40B4-BE49-F238E27FC236}">
                <a16:creationId xmlns:a16="http://schemas.microsoft.com/office/drawing/2014/main" id="{0D46D61D-1239-4FB8-B10A-F58A5D6C6DA0}"/>
              </a:ext>
            </a:extLst>
          </p:cNvPr>
          <p:cNvSpPr txBox="1"/>
          <p:nvPr/>
        </p:nvSpPr>
        <p:spPr>
          <a:xfrm>
            <a:off x="757239" y="1264433"/>
            <a:ext cx="6229350" cy="800219"/>
          </a:xfrm>
          <a:prstGeom prst="rect">
            <a:avLst/>
          </a:prstGeom>
          <a:noFill/>
        </p:spPr>
        <p:txBody>
          <a:bodyPr wrap="square" rtlCol="0">
            <a:spAutoFit/>
          </a:bodyPr>
          <a:lstStyle/>
          <a:p>
            <a:r>
              <a:rPr lang="en-US" sz="1800" dirty="0">
                <a:solidFill>
                  <a:schemeClr val="bg1"/>
                </a:solidFill>
              </a:rPr>
              <a:t>● </a:t>
            </a:r>
            <a:r>
              <a:rPr lang="en-US" sz="1800" b="1" dirty="0">
                <a:solidFill>
                  <a:srgbClr val="92D050"/>
                </a:solidFill>
              </a:rPr>
              <a:t>Adjacent Sibling Selector : </a:t>
            </a:r>
          </a:p>
          <a:p>
            <a:r>
              <a:rPr lang="en-US" dirty="0">
                <a:solidFill>
                  <a:schemeClr val="bg1"/>
                </a:solidFill>
              </a:rPr>
              <a:t>○ It will target only the first right </a:t>
            </a:r>
            <a:r>
              <a:rPr lang="en-US" dirty="0" smtClean="0">
                <a:solidFill>
                  <a:schemeClr val="bg1"/>
                </a:solidFill>
              </a:rPr>
              <a:t>sibling </a:t>
            </a:r>
            <a:r>
              <a:rPr lang="en-US" dirty="0">
                <a:solidFill>
                  <a:schemeClr val="bg1"/>
                </a:solidFill>
              </a:rPr>
              <a:t>of the element. </a:t>
            </a:r>
          </a:p>
          <a:p>
            <a:r>
              <a:rPr lang="en-US" dirty="0">
                <a:solidFill>
                  <a:schemeClr val="bg1"/>
                </a:solidFill>
              </a:rPr>
              <a:t>○ The symbol used is plus </a:t>
            </a:r>
            <a:r>
              <a:rPr lang="en-US" b="1" dirty="0">
                <a:solidFill>
                  <a:srgbClr val="00B0F0"/>
                </a:solidFill>
              </a:rPr>
              <a:t>( + ).</a:t>
            </a:r>
            <a:endParaRPr lang="en-IN" b="1" dirty="0">
              <a:solidFill>
                <a:srgbClr val="00B0F0"/>
              </a:solidFill>
            </a:endParaRPr>
          </a:p>
        </p:txBody>
      </p:sp>
      <p:sp>
        <p:nvSpPr>
          <p:cNvPr id="11" name="TextBox 10">
            <a:extLst>
              <a:ext uri="{FF2B5EF4-FFF2-40B4-BE49-F238E27FC236}">
                <a16:creationId xmlns:a16="http://schemas.microsoft.com/office/drawing/2014/main" id="{2518FF5E-DF28-4CC5-9895-23EF26349C4B}"/>
              </a:ext>
            </a:extLst>
          </p:cNvPr>
          <p:cNvSpPr txBox="1"/>
          <p:nvPr/>
        </p:nvSpPr>
        <p:spPr>
          <a:xfrm>
            <a:off x="759613" y="2588411"/>
            <a:ext cx="6962782" cy="800219"/>
          </a:xfrm>
          <a:prstGeom prst="rect">
            <a:avLst/>
          </a:prstGeom>
          <a:noFill/>
        </p:spPr>
        <p:txBody>
          <a:bodyPr wrap="square" rtlCol="0">
            <a:spAutoFit/>
          </a:bodyPr>
          <a:lstStyle/>
          <a:p>
            <a:r>
              <a:rPr lang="en-US" sz="1800" b="1" dirty="0">
                <a:solidFill>
                  <a:srgbClr val="92D050"/>
                </a:solidFill>
              </a:rPr>
              <a:t>● General Sibling Selector:</a:t>
            </a:r>
          </a:p>
          <a:p>
            <a:r>
              <a:rPr lang="en-US" dirty="0">
                <a:solidFill>
                  <a:schemeClr val="bg1"/>
                </a:solidFill>
              </a:rPr>
              <a:t> ○ It will target all the </a:t>
            </a:r>
            <a:r>
              <a:rPr lang="en-US" dirty="0" smtClean="0">
                <a:solidFill>
                  <a:schemeClr val="bg1"/>
                </a:solidFill>
              </a:rPr>
              <a:t>siblings to the right </a:t>
            </a:r>
            <a:r>
              <a:rPr lang="en-US" dirty="0">
                <a:solidFill>
                  <a:schemeClr val="bg1"/>
                </a:solidFill>
              </a:rPr>
              <a:t>of the element.</a:t>
            </a:r>
          </a:p>
          <a:p>
            <a:r>
              <a:rPr lang="en-US" dirty="0">
                <a:solidFill>
                  <a:schemeClr val="bg1"/>
                </a:solidFill>
              </a:rPr>
              <a:t> ○ The symbol used is tilde </a:t>
            </a:r>
            <a:r>
              <a:rPr lang="en-US" b="1" dirty="0">
                <a:solidFill>
                  <a:srgbClr val="00B0F0"/>
                </a:solidFill>
              </a:rPr>
              <a:t>( ~ ).</a:t>
            </a:r>
            <a:endParaRPr lang="en-IN" b="1" dirty="0">
              <a:solidFill>
                <a:srgbClr val="00B0F0"/>
              </a:solidFill>
            </a:endParaRPr>
          </a:p>
        </p:txBody>
      </p:sp>
    </p:spTree>
    <p:extLst>
      <p:ext uri="{BB962C8B-B14F-4D97-AF65-F5344CB8AC3E}">
        <p14:creationId xmlns:p14="http://schemas.microsoft.com/office/powerpoint/2010/main" val="414299415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61665"/>
          </a:xfrm>
          <a:prstGeom prst="rect">
            <a:avLst/>
          </a:prstGeom>
          <a:noFill/>
        </p:spPr>
        <p:txBody>
          <a:bodyPr wrap="square">
            <a:spAutoFit/>
          </a:bodyPr>
          <a:lstStyle/>
          <a:p>
            <a:pPr algn="ctr"/>
            <a:r>
              <a:rPr lang="en-US" sz="2400" dirty="0">
                <a:solidFill>
                  <a:schemeClr val="bg1"/>
                </a:solidFill>
              </a:rPr>
              <a:t>Pseudo Class Selectors </a:t>
            </a:r>
          </a:p>
        </p:txBody>
      </p:sp>
      <p:sp>
        <p:nvSpPr>
          <p:cNvPr id="8" name="TextBox 7">
            <a:extLst>
              <a:ext uri="{FF2B5EF4-FFF2-40B4-BE49-F238E27FC236}">
                <a16:creationId xmlns:a16="http://schemas.microsoft.com/office/drawing/2014/main" id="{970B72BF-019F-43C2-A735-AF96DC5299B2}"/>
              </a:ext>
            </a:extLst>
          </p:cNvPr>
          <p:cNvSpPr txBox="1"/>
          <p:nvPr/>
        </p:nvSpPr>
        <p:spPr>
          <a:xfrm>
            <a:off x="635794" y="766743"/>
            <a:ext cx="7693821" cy="2339102"/>
          </a:xfrm>
          <a:prstGeom prst="rect">
            <a:avLst/>
          </a:prstGeom>
          <a:noFill/>
        </p:spPr>
        <p:txBody>
          <a:bodyPr wrap="square" rtlCol="0">
            <a:spAutoFit/>
          </a:bodyPr>
          <a:lstStyle/>
          <a:p>
            <a:r>
              <a:rPr lang="en-US" sz="2000" b="1" dirty="0">
                <a:solidFill>
                  <a:srgbClr val="00B0F0"/>
                </a:solidFill>
              </a:rPr>
              <a:t>3. Pseudo Class Selectors </a:t>
            </a:r>
          </a:p>
          <a:p>
            <a:r>
              <a:rPr lang="en-US" sz="1800" dirty="0">
                <a:solidFill>
                  <a:schemeClr val="bg1"/>
                </a:solidFill>
              </a:rPr>
              <a:t>        These are the special selectors , the symbol used is single colon </a:t>
            </a:r>
            <a:r>
              <a:rPr lang="en-US" sz="1800" dirty="0" smtClean="0">
                <a:solidFill>
                  <a:schemeClr val="bg1"/>
                </a:solidFill>
              </a:rPr>
              <a:t>(:). </a:t>
            </a:r>
            <a:r>
              <a:rPr lang="en-US" sz="1800" dirty="0">
                <a:solidFill>
                  <a:schemeClr val="bg1"/>
                </a:solidFill>
              </a:rPr>
              <a:t>A pseudo-class is used to define a special state of an element</a:t>
            </a:r>
            <a:r>
              <a:rPr lang="en-US" sz="1800" dirty="0" smtClean="0">
                <a:solidFill>
                  <a:schemeClr val="bg1"/>
                </a:solidFill>
              </a:rPr>
              <a:t>.</a:t>
            </a:r>
          </a:p>
          <a:p>
            <a:r>
              <a:rPr lang="en-US" sz="1800" dirty="0" smtClean="0">
                <a:solidFill>
                  <a:schemeClr val="bg1"/>
                </a:solidFill>
              </a:rPr>
              <a:t>For example, it can be used to:</a:t>
            </a:r>
          </a:p>
          <a:p>
            <a:r>
              <a:rPr lang="en-US" sz="1800" dirty="0" smtClean="0">
                <a:solidFill>
                  <a:schemeClr val="bg1"/>
                </a:solidFill>
              </a:rPr>
              <a:t>Style an element when a user moves the mouse over it</a:t>
            </a:r>
          </a:p>
          <a:p>
            <a:r>
              <a:rPr lang="en-US" sz="1800" dirty="0" smtClean="0">
                <a:solidFill>
                  <a:schemeClr val="bg1"/>
                </a:solidFill>
              </a:rPr>
              <a:t>Style visited and unvisited links differently</a:t>
            </a:r>
          </a:p>
          <a:p>
            <a:r>
              <a:rPr lang="en-US" sz="1800" dirty="0" smtClean="0">
                <a:solidFill>
                  <a:schemeClr val="bg1"/>
                </a:solidFill>
              </a:rPr>
              <a:t>Style an element when it gets focus</a:t>
            </a:r>
          </a:p>
          <a:p>
            <a:r>
              <a:rPr lang="en-US" sz="1800" dirty="0" smtClean="0">
                <a:solidFill>
                  <a:schemeClr val="bg1"/>
                </a:solidFill>
              </a:rPr>
              <a:t>Style valid/invalid/required/optional form elements</a:t>
            </a:r>
          </a:p>
        </p:txBody>
      </p:sp>
      <p:sp>
        <p:nvSpPr>
          <p:cNvPr id="3" name="TextBox 2">
            <a:extLst>
              <a:ext uri="{FF2B5EF4-FFF2-40B4-BE49-F238E27FC236}">
                <a16:creationId xmlns:a16="http://schemas.microsoft.com/office/drawing/2014/main" id="{70FDD3E6-9482-48F8-9AD2-44B8898EAC68}"/>
              </a:ext>
            </a:extLst>
          </p:cNvPr>
          <p:cNvSpPr txBox="1"/>
          <p:nvPr/>
        </p:nvSpPr>
        <p:spPr>
          <a:xfrm>
            <a:off x="514350" y="3157846"/>
            <a:ext cx="8629650" cy="2031325"/>
          </a:xfrm>
          <a:prstGeom prst="rect">
            <a:avLst/>
          </a:prstGeom>
          <a:noFill/>
        </p:spPr>
        <p:txBody>
          <a:bodyPr wrap="square" rtlCol="0">
            <a:spAutoFit/>
          </a:bodyPr>
          <a:lstStyle/>
          <a:p>
            <a:r>
              <a:rPr lang="en-US" sz="1800" b="1" dirty="0">
                <a:solidFill>
                  <a:srgbClr val="92D050"/>
                </a:solidFill>
              </a:rPr>
              <a:t> </a:t>
            </a:r>
            <a:r>
              <a:rPr lang="en-US" sz="1800" b="1" dirty="0">
                <a:solidFill>
                  <a:schemeClr val="bg1"/>
                </a:solidFill>
              </a:rPr>
              <a:t>●</a:t>
            </a:r>
            <a:r>
              <a:rPr lang="en-US" sz="1800" b="1" dirty="0">
                <a:solidFill>
                  <a:srgbClr val="92D050"/>
                </a:solidFill>
              </a:rPr>
              <a:t> :hover → </a:t>
            </a:r>
            <a:r>
              <a:rPr lang="en-US" sz="1500" dirty="0">
                <a:solidFill>
                  <a:schemeClr val="bg1"/>
                </a:solidFill>
              </a:rPr>
              <a:t>It will apply the properties whenever we move the cursor on the element.</a:t>
            </a:r>
          </a:p>
          <a:p>
            <a:r>
              <a:rPr lang="en-US" sz="1800" b="1" dirty="0">
                <a:solidFill>
                  <a:schemeClr val="bg1"/>
                </a:solidFill>
              </a:rPr>
              <a:t>●</a:t>
            </a:r>
            <a:r>
              <a:rPr lang="en-US" sz="1800" b="1" dirty="0">
                <a:solidFill>
                  <a:srgbClr val="92D050"/>
                </a:solidFill>
              </a:rPr>
              <a:t> :link → </a:t>
            </a:r>
            <a:r>
              <a:rPr lang="en-US" sz="1500" dirty="0">
                <a:solidFill>
                  <a:schemeClr val="bg1"/>
                </a:solidFill>
              </a:rPr>
              <a:t>It will apply the properties whenever the link is not visited.</a:t>
            </a:r>
          </a:p>
          <a:p>
            <a:r>
              <a:rPr lang="en-US" sz="1800" b="1" dirty="0">
                <a:solidFill>
                  <a:schemeClr val="bg1"/>
                </a:solidFill>
              </a:rPr>
              <a:t>●</a:t>
            </a:r>
            <a:r>
              <a:rPr lang="en-US" sz="1800" b="1" dirty="0">
                <a:solidFill>
                  <a:srgbClr val="92D050"/>
                </a:solidFill>
              </a:rPr>
              <a:t> :visited → </a:t>
            </a:r>
            <a:r>
              <a:rPr lang="en-US" sz="1500" dirty="0">
                <a:solidFill>
                  <a:schemeClr val="bg1"/>
                </a:solidFill>
              </a:rPr>
              <a:t>It will apply the properties whenever the link is visited.</a:t>
            </a:r>
          </a:p>
          <a:p>
            <a:r>
              <a:rPr lang="en-US" sz="1800" b="1" dirty="0">
                <a:solidFill>
                  <a:schemeClr val="bg1"/>
                </a:solidFill>
              </a:rPr>
              <a:t>●</a:t>
            </a:r>
            <a:r>
              <a:rPr lang="en-US" sz="1800" b="1" dirty="0">
                <a:solidFill>
                  <a:srgbClr val="92D050"/>
                </a:solidFill>
              </a:rPr>
              <a:t> :active → </a:t>
            </a:r>
            <a:r>
              <a:rPr lang="en-US" sz="1500" dirty="0">
                <a:solidFill>
                  <a:schemeClr val="bg1"/>
                </a:solidFill>
              </a:rPr>
              <a:t>It will apply the properties whenever hyper link is in active state.</a:t>
            </a:r>
          </a:p>
          <a:p>
            <a:r>
              <a:rPr lang="en-US" sz="1500" dirty="0">
                <a:solidFill>
                  <a:schemeClr val="bg1"/>
                </a:solidFill>
              </a:rPr>
              <a:t> ● :</a:t>
            </a:r>
            <a:r>
              <a:rPr lang="en-US" sz="1800" b="1" dirty="0">
                <a:solidFill>
                  <a:srgbClr val="92D050"/>
                </a:solidFill>
              </a:rPr>
              <a:t>first-child</a:t>
            </a:r>
            <a:r>
              <a:rPr lang="en-US" sz="1500" dirty="0">
                <a:solidFill>
                  <a:schemeClr val="bg1"/>
                </a:solidFill>
              </a:rPr>
              <a:t> → It will target only the first child</a:t>
            </a:r>
            <a:r>
              <a:rPr lang="en-US" sz="1500" dirty="0" smtClean="0">
                <a:solidFill>
                  <a:schemeClr val="bg1"/>
                </a:solidFill>
              </a:rPr>
              <a:t>. </a:t>
            </a:r>
            <a:endParaRPr lang="en-US" sz="1500" dirty="0">
              <a:solidFill>
                <a:schemeClr val="bg1"/>
              </a:solidFill>
            </a:endParaRPr>
          </a:p>
          <a:p>
            <a:r>
              <a:rPr lang="en-US" sz="1500" dirty="0">
                <a:solidFill>
                  <a:schemeClr val="bg1"/>
                </a:solidFill>
              </a:rPr>
              <a:t> ● :</a:t>
            </a:r>
            <a:r>
              <a:rPr lang="en-US" sz="1800" b="1" dirty="0">
                <a:solidFill>
                  <a:srgbClr val="92D050"/>
                </a:solidFill>
              </a:rPr>
              <a:t>last-child</a:t>
            </a:r>
            <a:r>
              <a:rPr lang="en-US" sz="1500" dirty="0">
                <a:solidFill>
                  <a:schemeClr val="bg1"/>
                </a:solidFill>
              </a:rPr>
              <a:t> → It will target only the last child.</a:t>
            </a:r>
          </a:p>
          <a:p>
            <a:r>
              <a:rPr lang="en-US" sz="1500" dirty="0">
                <a:solidFill>
                  <a:schemeClr val="bg1"/>
                </a:solidFill>
              </a:rPr>
              <a:t> ● :</a:t>
            </a:r>
            <a:r>
              <a:rPr lang="en-US" sz="1800" b="1" dirty="0">
                <a:solidFill>
                  <a:srgbClr val="92D050"/>
                </a:solidFill>
              </a:rPr>
              <a:t>nth-child</a:t>
            </a:r>
            <a:r>
              <a:rPr lang="en-US" sz="1500" dirty="0">
                <a:solidFill>
                  <a:schemeClr val="bg1"/>
                </a:solidFill>
              </a:rPr>
              <a:t> (even / odd / 2n / 2n+1 ) → It will target the specific child  based on the parameter</a:t>
            </a:r>
            <a:r>
              <a:rPr lang="en-US" sz="1500" dirty="0" smtClean="0">
                <a:solidFill>
                  <a:schemeClr val="bg1"/>
                </a:solidFill>
              </a:rPr>
              <a:t>.</a:t>
            </a:r>
            <a:endParaRPr lang="en-US" sz="1500" dirty="0">
              <a:solidFill>
                <a:schemeClr val="bg1"/>
              </a:solidFill>
            </a:endParaRPr>
          </a:p>
        </p:txBody>
      </p:sp>
    </p:spTree>
    <p:extLst>
      <p:ext uri="{BB962C8B-B14F-4D97-AF65-F5344CB8AC3E}">
        <p14:creationId xmlns:p14="http://schemas.microsoft.com/office/powerpoint/2010/main" val="212146675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CSS Units</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4247317"/>
          </a:xfrm>
          <a:prstGeom prst="rect">
            <a:avLst/>
          </a:prstGeom>
          <a:noFill/>
        </p:spPr>
        <p:txBody>
          <a:bodyPr wrap="square" rtlCol="0">
            <a:spAutoFit/>
          </a:bodyPr>
          <a:lstStyle/>
          <a:p>
            <a:r>
              <a:rPr lang="en-US" sz="1800" b="1" dirty="0">
                <a:solidFill>
                  <a:srgbClr val="00B0F0"/>
                </a:solidFill>
              </a:rPr>
              <a:t>CSS Units :</a:t>
            </a:r>
          </a:p>
          <a:p>
            <a:r>
              <a:rPr lang="en-US" sz="1800" dirty="0">
                <a:solidFill>
                  <a:schemeClr val="bg1"/>
                </a:solidFill>
              </a:rPr>
              <a:t>	● In CSS, Units will specify the length of an element / size of content. </a:t>
            </a:r>
          </a:p>
          <a:p>
            <a:r>
              <a:rPr lang="en-US" sz="1800" dirty="0">
                <a:solidFill>
                  <a:schemeClr val="bg1"/>
                </a:solidFill>
              </a:rPr>
              <a:t>	● Units were categorized into 2 Ways </a:t>
            </a:r>
          </a:p>
          <a:p>
            <a:r>
              <a:rPr lang="en-US" sz="1800" dirty="0">
                <a:solidFill>
                  <a:schemeClr val="bg1"/>
                </a:solidFill>
              </a:rPr>
              <a:t>	● They are: </a:t>
            </a:r>
          </a:p>
          <a:p>
            <a:r>
              <a:rPr lang="en-US" sz="1800" dirty="0">
                <a:solidFill>
                  <a:schemeClr val="bg1"/>
                </a:solidFill>
              </a:rPr>
              <a:t>		1. Absolute Units </a:t>
            </a:r>
          </a:p>
          <a:p>
            <a:r>
              <a:rPr lang="en-US" sz="1800" dirty="0">
                <a:solidFill>
                  <a:schemeClr val="bg1"/>
                </a:solidFill>
              </a:rPr>
              <a:t>		2. Relative Units </a:t>
            </a:r>
          </a:p>
          <a:p>
            <a:endParaRPr lang="en-US" sz="1800" dirty="0">
              <a:solidFill>
                <a:schemeClr val="bg1"/>
              </a:solidFill>
            </a:endParaRPr>
          </a:p>
          <a:p>
            <a:r>
              <a:rPr lang="en-US" sz="1800" b="1" dirty="0">
                <a:solidFill>
                  <a:srgbClr val="00B0F0"/>
                </a:solidFill>
              </a:rPr>
              <a:t>Absolute Units: </a:t>
            </a:r>
          </a:p>
          <a:p>
            <a:r>
              <a:rPr lang="en-US" sz="1800" dirty="0">
                <a:solidFill>
                  <a:schemeClr val="bg1"/>
                </a:solidFill>
              </a:rPr>
              <a:t>	These units are static, It will not depend on any other values. 	Absolute Units are: </a:t>
            </a:r>
          </a:p>
          <a:p>
            <a:r>
              <a:rPr lang="en-US" sz="1800" dirty="0">
                <a:solidFill>
                  <a:schemeClr val="bg1"/>
                </a:solidFill>
              </a:rPr>
              <a:t>		1. mm </a:t>
            </a:r>
          </a:p>
          <a:p>
            <a:r>
              <a:rPr lang="en-US" sz="1800" dirty="0">
                <a:solidFill>
                  <a:schemeClr val="bg1"/>
                </a:solidFill>
              </a:rPr>
              <a:t>		2. cm </a:t>
            </a:r>
          </a:p>
          <a:p>
            <a:r>
              <a:rPr lang="en-US" sz="1800" dirty="0">
                <a:solidFill>
                  <a:schemeClr val="bg1"/>
                </a:solidFill>
              </a:rPr>
              <a:t>		3. in  </a:t>
            </a:r>
            <a:r>
              <a:rPr lang="en-US" sz="1800" dirty="0" smtClean="0">
                <a:solidFill>
                  <a:schemeClr val="bg1"/>
                </a:solidFill>
              </a:rPr>
              <a:t>    1in </a:t>
            </a:r>
            <a:r>
              <a:rPr lang="en-US" sz="1800" dirty="0" smtClean="0">
                <a:solidFill>
                  <a:schemeClr val="bg1"/>
                </a:solidFill>
                <a:sym typeface="Wingdings" panose="05000000000000000000" pitchFamily="2" charset="2"/>
              </a:rPr>
              <a:t> 16px</a:t>
            </a:r>
            <a:endParaRPr lang="en-US" sz="1800" dirty="0">
              <a:solidFill>
                <a:schemeClr val="bg1"/>
              </a:solidFill>
            </a:endParaRPr>
          </a:p>
          <a:p>
            <a:r>
              <a:rPr lang="en-US" sz="1800" dirty="0">
                <a:solidFill>
                  <a:schemeClr val="bg1"/>
                </a:solidFill>
              </a:rPr>
              <a:t>		4. </a:t>
            </a:r>
            <a:r>
              <a:rPr lang="en-US" sz="1800" dirty="0" err="1">
                <a:solidFill>
                  <a:schemeClr val="bg1"/>
                </a:solidFill>
              </a:rPr>
              <a:t>px</a:t>
            </a:r>
            <a:endParaRPr lang="en-US" sz="1800"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4">
            <a:extLst>
              <a:ext uri="{FF2B5EF4-FFF2-40B4-BE49-F238E27FC236}">
                <a16:creationId xmlns:a16="http://schemas.microsoft.com/office/drawing/2014/main" id="{429DAC90-4564-4A9E-B1B0-B7826021298B}"/>
              </a:ext>
            </a:extLst>
          </p:cNvPr>
          <p:cNvSpPr>
            <a:spLocks noChangeArrowheads="1"/>
          </p:cNvSpPr>
          <p:nvPr/>
        </p:nvSpPr>
        <p:spPr bwMode="auto">
          <a:xfrm>
            <a:off x="3171173" y="24285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4543399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CSS Units</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2862322"/>
          </a:xfrm>
          <a:prstGeom prst="rect">
            <a:avLst/>
          </a:prstGeom>
          <a:noFill/>
        </p:spPr>
        <p:txBody>
          <a:bodyPr wrap="square" rtlCol="0">
            <a:spAutoFit/>
          </a:bodyPr>
          <a:lstStyle/>
          <a:p>
            <a:r>
              <a:rPr lang="en-IN" sz="1800" b="1" dirty="0">
                <a:solidFill>
                  <a:srgbClr val="00B0F0"/>
                </a:solidFill>
              </a:rPr>
              <a:t>Relative Units: </a:t>
            </a:r>
          </a:p>
          <a:p>
            <a:endParaRPr lang="en-IN" sz="1800" b="1" dirty="0">
              <a:solidFill>
                <a:srgbClr val="00B0F0"/>
              </a:solidFill>
            </a:endParaRPr>
          </a:p>
          <a:p>
            <a:r>
              <a:rPr lang="en-IN" sz="1800" dirty="0"/>
              <a:t>	</a:t>
            </a:r>
            <a:r>
              <a:rPr lang="en-IN" sz="1800" dirty="0">
                <a:solidFill>
                  <a:schemeClr val="bg1"/>
                </a:solidFill>
              </a:rPr>
              <a:t>These units are dynamic, It will depend on some other values. 	Relative Units are: </a:t>
            </a:r>
          </a:p>
          <a:p>
            <a:endParaRPr lang="en-IN" sz="1800" dirty="0">
              <a:solidFill>
                <a:schemeClr val="bg1"/>
              </a:solidFill>
            </a:endParaRPr>
          </a:p>
          <a:p>
            <a:r>
              <a:rPr lang="en-IN" sz="1800" dirty="0"/>
              <a:t>		</a:t>
            </a:r>
            <a:r>
              <a:rPr lang="en-IN" sz="1800" dirty="0">
                <a:solidFill>
                  <a:srgbClr val="92D050"/>
                </a:solidFill>
              </a:rPr>
              <a:t>1. </a:t>
            </a:r>
            <a:r>
              <a:rPr lang="en-IN" sz="1800" dirty="0" err="1">
                <a:solidFill>
                  <a:srgbClr val="92D050"/>
                </a:solidFill>
              </a:rPr>
              <a:t>vw</a:t>
            </a:r>
            <a:r>
              <a:rPr lang="en-IN" sz="1800" dirty="0">
                <a:solidFill>
                  <a:srgbClr val="92D050"/>
                </a:solidFill>
              </a:rPr>
              <a:t> → depends on viewport width </a:t>
            </a:r>
          </a:p>
          <a:p>
            <a:r>
              <a:rPr lang="en-IN" sz="1800" dirty="0">
                <a:solidFill>
                  <a:srgbClr val="92D050"/>
                </a:solidFill>
              </a:rPr>
              <a:t>		2. </a:t>
            </a:r>
            <a:r>
              <a:rPr lang="en-IN" sz="1800" dirty="0" err="1">
                <a:solidFill>
                  <a:srgbClr val="92D050"/>
                </a:solidFill>
              </a:rPr>
              <a:t>vh</a:t>
            </a:r>
            <a:r>
              <a:rPr lang="en-IN" sz="1800" dirty="0">
                <a:solidFill>
                  <a:srgbClr val="92D050"/>
                </a:solidFill>
              </a:rPr>
              <a:t> → depends on viewport height </a:t>
            </a:r>
          </a:p>
          <a:p>
            <a:r>
              <a:rPr lang="en-IN" sz="1800" dirty="0">
                <a:solidFill>
                  <a:srgbClr val="92D050"/>
                </a:solidFill>
              </a:rPr>
              <a:t>		3. % → depends on parent element </a:t>
            </a:r>
          </a:p>
          <a:p>
            <a:r>
              <a:rPr lang="en-IN" sz="1800" dirty="0">
                <a:solidFill>
                  <a:srgbClr val="92D050"/>
                </a:solidFill>
              </a:rPr>
              <a:t>		4. rem → depends on root </a:t>
            </a:r>
            <a:r>
              <a:rPr lang="en-IN" sz="1800" dirty="0" smtClean="0">
                <a:solidFill>
                  <a:srgbClr val="92D050"/>
                </a:solidFill>
              </a:rPr>
              <a:t>element</a:t>
            </a:r>
            <a:endParaRPr lang="en-IN" sz="1800" dirty="0">
              <a:solidFill>
                <a:srgbClr val="92D050"/>
              </a:solidFill>
            </a:endParaRPr>
          </a:p>
          <a:p>
            <a:r>
              <a:rPr lang="en-IN" sz="1800" dirty="0">
                <a:solidFill>
                  <a:srgbClr val="92D050"/>
                </a:solidFill>
              </a:rPr>
              <a:t>		5. </a:t>
            </a:r>
            <a:r>
              <a:rPr lang="en-IN" sz="1800" dirty="0" err="1">
                <a:solidFill>
                  <a:srgbClr val="92D050"/>
                </a:solidFill>
              </a:rPr>
              <a:t>em</a:t>
            </a:r>
            <a:r>
              <a:rPr lang="en-IN" sz="1800" dirty="0">
                <a:solidFill>
                  <a:srgbClr val="92D050"/>
                </a:solidFill>
              </a:rPr>
              <a:t> → depends on parent </a:t>
            </a:r>
            <a:r>
              <a:rPr lang="en-IN" sz="1800" dirty="0" smtClean="0">
                <a:solidFill>
                  <a:srgbClr val="92D050"/>
                </a:solidFill>
              </a:rPr>
              <a:t>element </a:t>
            </a:r>
            <a:endParaRPr lang="en-US" sz="1800" dirty="0">
              <a:solidFill>
                <a:srgbClr val="92D050"/>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 name="Rectangle 4">
            <a:extLst>
              <a:ext uri="{FF2B5EF4-FFF2-40B4-BE49-F238E27FC236}">
                <a16:creationId xmlns:a16="http://schemas.microsoft.com/office/drawing/2014/main" id="{429DAC90-4564-4A9E-B1B0-B7826021298B}"/>
              </a:ext>
            </a:extLst>
          </p:cNvPr>
          <p:cNvSpPr>
            <a:spLocks noChangeArrowheads="1"/>
          </p:cNvSpPr>
          <p:nvPr/>
        </p:nvSpPr>
        <p:spPr bwMode="auto">
          <a:xfrm>
            <a:off x="3171173" y="24285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6740040"/>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Text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35795" y="881046"/>
            <a:ext cx="7600950" cy="3970318"/>
          </a:xfrm>
          <a:prstGeom prst="rect">
            <a:avLst/>
          </a:prstGeom>
          <a:noFill/>
        </p:spPr>
        <p:txBody>
          <a:bodyPr wrap="square" rtlCol="0">
            <a:spAutoFit/>
          </a:bodyPr>
          <a:lstStyle/>
          <a:p>
            <a:r>
              <a:rPr lang="en-US" sz="2400" dirty="0">
                <a:solidFill>
                  <a:schemeClr val="bg1"/>
                </a:solidFill>
              </a:rPr>
              <a:t>Text Properties are basically used to apply CSS effects on text content. Text properties are: </a:t>
            </a:r>
          </a:p>
          <a:p>
            <a:endParaRPr lang="en-US" sz="2400" dirty="0">
              <a:solidFill>
                <a:schemeClr val="bg1"/>
              </a:solidFill>
            </a:endParaRPr>
          </a:p>
          <a:p>
            <a:r>
              <a:rPr lang="en-US" sz="1800" dirty="0">
                <a:solidFill>
                  <a:srgbClr val="92D050"/>
                </a:solidFill>
              </a:rPr>
              <a:t>1. color </a:t>
            </a:r>
          </a:p>
          <a:p>
            <a:r>
              <a:rPr lang="en-US" sz="1800" dirty="0">
                <a:solidFill>
                  <a:srgbClr val="92D050"/>
                </a:solidFill>
              </a:rPr>
              <a:t>2. text-align </a:t>
            </a:r>
          </a:p>
          <a:p>
            <a:r>
              <a:rPr lang="en-US" sz="1800" dirty="0">
                <a:solidFill>
                  <a:srgbClr val="92D050"/>
                </a:solidFill>
              </a:rPr>
              <a:t>3. text-transform </a:t>
            </a:r>
          </a:p>
          <a:p>
            <a:r>
              <a:rPr lang="en-US" sz="1800" dirty="0">
                <a:solidFill>
                  <a:srgbClr val="92D050"/>
                </a:solidFill>
              </a:rPr>
              <a:t>4. text-decoration </a:t>
            </a:r>
          </a:p>
          <a:p>
            <a:r>
              <a:rPr lang="en-US" sz="1800" dirty="0">
                <a:solidFill>
                  <a:srgbClr val="92D050"/>
                </a:solidFill>
              </a:rPr>
              <a:t>5. text-indent </a:t>
            </a:r>
          </a:p>
          <a:p>
            <a:r>
              <a:rPr lang="en-US" sz="1800" dirty="0">
                <a:solidFill>
                  <a:srgbClr val="92D050"/>
                </a:solidFill>
              </a:rPr>
              <a:t>6. text-wrap </a:t>
            </a:r>
          </a:p>
          <a:p>
            <a:r>
              <a:rPr lang="en-US" sz="1800" dirty="0">
                <a:solidFill>
                  <a:srgbClr val="92D050"/>
                </a:solidFill>
              </a:rPr>
              <a:t>7. letter-spacing </a:t>
            </a:r>
          </a:p>
          <a:p>
            <a:r>
              <a:rPr lang="en-US" sz="1800" dirty="0">
                <a:solidFill>
                  <a:srgbClr val="92D050"/>
                </a:solidFill>
              </a:rPr>
              <a:t>8. word-spacing </a:t>
            </a:r>
          </a:p>
          <a:p>
            <a:r>
              <a:rPr lang="en-US" sz="1800" dirty="0">
                <a:solidFill>
                  <a:srgbClr val="92D050"/>
                </a:solidFill>
              </a:rPr>
              <a:t>9. line-height </a:t>
            </a:r>
          </a:p>
          <a:p>
            <a:r>
              <a:rPr lang="en-US" sz="1800" dirty="0">
                <a:solidFill>
                  <a:srgbClr val="92D050"/>
                </a:solidFill>
              </a:rPr>
              <a:t>10. text-shadow</a:t>
            </a:r>
            <a:r>
              <a:rPr lang="en-US" sz="1800" dirty="0"/>
              <a:t> </a:t>
            </a:r>
            <a:endParaRPr lang="en-IN" sz="1600" b="1" dirty="0">
              <a:solidFill>
                <a:srgbClr val="92D050"/>
              </a:solidFill>
            </a:endParaRPr>
          </a:p>
        </p:txBody>
      </p:sp>
    </p:spTree>
    <p:extLst>
      <p:ext uri="{BB962C8B-B14F-4D97-AF65-F5344CB8AC3E}">
        <p14:creationId xmlns:p14="http://schemas.microsoft.com/office/powerpoint/2010/main" val="30389301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Text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22639" y="650214"/>
            <a:ext cx="7600950" cy="4278094"/>
          </a:xfrm>
          <a:prstGeom prst="rect">
            <a:avLst/>
          </a:prstGeom>
          <a:noFill/>
        </p:spPr>
        <p:txBody>
          <a:bodyPr wrap="square" rtlCol="0">
            <a:spAutoFit/>
          </a:bodyPr>
          <a:lstStyle/>
          <a:p>
            <a:r>
              <a:rPr lang="en-US" sz="1800" b="1" dirty="0">
                <a:solidFill>
                  <a:srgbClr val="00B0F0"/>
                </a:solidFill>
              </a:rPr>
              <a:t>color</a:t>
            </a:r>
            <a:r>
              <a:rPr lang="en-US" sz="1800" dirty="0">
                <a:solidFill>
                  <a:schemeClr val="bg1"/>
                </a:solidFill>
              </a:rPr>
              <a:t>: It will change the color of the text. </a:t>
            </a:r>
          </a:p>
          <a:p>
            <a:r>
              <a:rPr lang="en-US" sz="1800" dirty="0">
                <a:solidFill>
                  <a:schemeClr val="bg1"/>
                </a:solidFill>
              </a:rPr>
              <a:t>Syntax: </a:t>
            </a:r>
          </a:p>
          <a:p>
            <a:r>
              <a:rPr lang="en-US" sz="1800" dirty="0">
                <a:solidFill>
                  <a:schemeClr val="bg1"/>
                </a:solidFill>
              </a:rPr>
              <a:t>     </a:t>
            </a:r>
            <a:r>
              <a:rPr lang="en-US" sz="1800" dirty="0">
                <a:solidFill>
                  <a:srgbClr val="92D050"/>
                </a:solidFill>
              </a:rPr>
              <a:t>color : value; </a:t>
            </a:r>
          </a:p>
          <a:p>
            <a:r>
              <a:rPr lang="en-US" sz="1800" dirty="0">
                <a:solidFill>
                  <a:srgbClr val="92D050"/>
                </a:solidFill>
              </a:rPr>
              <a:t>     Values = Any Color.</a:t>
            </a:r>
          </a:p>
          <a:p>
            <a:endParaRPr lang="en-US" sz="1800" b="1" dirty="0">
              <a:solidFill>
                <a:srgbClr val="92D050"/>
              </a:solidFill>
            </a:endParaRPr>
          </a:p>
          <a:p>
            <a:r>
              <a:rPr lang="en-US" sz="1800" dirty="0">
                <a:solidFill>
                  <a:srgbClr val="00B0F0"/>
                </a:solidFill>
              </a:rPr>
              <a:t>text-align: </a:t>
            </a:r>
            <a:r>
              <a:rPr lang="en-US" sz="1800" dirty="0">
                <a:solidFill>
                  <a:schemeClr val="bg1"/>
                </a:solidFill>
              </a:rPr>
              <a:t>It is used to align the content based on the value. </a:t>
            </a:r>
          </a:p>
          <a:p>
            <a:r>
              <a:rPr lang="en-US" sz="1800" dirty="0">
                <a:solidFill>
                  <a:schemeClr val="bg1"/>
                </a:solidFill>
              </a:rPr>
              <a:t>Syntax: </a:t>
            </a:r>
          </a:p>
          <a:p>
            <a:r>
              <a:rPr lang="en-US" sz="1800" dirty="0">
                <a:solidFill>
                  <a:srgbClr val="92D050"/>
                </a:solidFill>
              </a:rPr>
              <a:t>     text-align : value; </a:t>
            </a:r>
          </a:p>
          <a:p>
            <a:r>
              <a:rPr lang="en-US" sz="1800" dirty="0">
                <a:solidFill>
                  <a:srgbClr val="92D050"/>
                </a:solidFill>
              </a:rPr>
              <a:t>     Values = left / start , center , right / end , justify</a:t>
            </a:r>
          </a:p>
          <a:p>
            <a:endParaRPr lang="en-US" sz="1800" dirty="0">
              <a:solidFill>
                <a:srgbClr val="92D050"/>
              </a:solidFill>
            </a:endParaRPr>
          </a:p>
          <a:p>
            <a:r>
              <a:rPr lang="en-US" sz="1800" dirty="0">
                <a:solidFill>
                  <a:srgbClr val="00B0F0"/>
                </a:solidFill>
              </a:rPr>
              <a:t>text-transform:</a:t>
            </a:r>
            <a:r>
              <a:rPr lang="en-US" sz="1800" dirty="0"/>
              <a:t> </a:t>
            </a:r>
            <a:r>
              <a:rPr lang="en-US" sz="1800" dirty="0">
                <a:solidFill>
                  <a:schemeClr val="bg1"/>
                </a:solidFill>
              </a:rPr>
              <a:t>It will convert the text into other formats. </a:t>
            </a:r>
          </a:p>
          <a:p>
            <a:r>
              <a:rPr lang="en-US" sz="1800" dirty="0">
                <a:solidFill>
                  <a:schemeClr val="bg1"/>
                </a:solidFill>
              </a:rPr>
              <a:t>Syntax: </a:t>
            </a:r>
          </a:p>
          <a:p>
            <a:r>
              <a:rPr lang="en-US" sz="1800" dirty="0"/>
              <a:t>    </a:t>
            </a:r>
            <a:r>
              <a:rPr lang="en-US" sz="1800" dirty="0">
                <a:solidFill>
                  <a:srgbClr val="92D050"/>
                </a:solidFill>
              </a:rPr>
              <a:t>text-transform : value; </a:t>
            </a:r>
          </a:p>
          <a:p>
            <a:r>
              <a:rPr lang="en-US" sz="1800" dirty="0">
                <a:solidFill>
                  <a:srgbClr val="92D050"/>
                </a:solidFill>
              </a:rPr>
              <a:t>    Values = lowercase , uppercase , capitalize. </a:t>
            </a:r>
          </a:p>
          <a:p>
            <a:endParaRPr lang="en-IN" sz="2000" b="1" dirty="0">
              <a:solidFill>
                <a:srgbClr val="92D050"/>
              </a:solidFill>
            </a:endParaRPr>
          </a:p>
        </p:txBody>
      </p:sp>
    </p:spTree>
    <p:extLst>
      <p:ext uri="{BB962C8B-B14F-4D97-AF65-F5344CB8AC3E}">
        <p14:creationId xmlns:p14="http://schemas.microsoft.com/office/powerpoint/2010/main" val="3454590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Text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22639" y="650214"/>
            <a:ext cx="7600950" cy="3416320"/>
          </a:xfrm>
          <a:prstGeom prst="rect">
            <a:avLst/>
          </a:prstGeom>
          <a:noFill/>
        </p:spPr>
        <p:txBody>
          <a:bodyPr wrap="square" rtlCol="0">
            <a:spAutoFit/>
          </a:bodyPr>
          <a:lstStyle/>
          <a:p>
            <a:r>
              <a:rPr lang="en-US" sz="1800" b="1" dirty="0">
                <a:solidFill>
                  <a:srgbClr val="00B0F0"/>
                </a:solidFill>
              </a:rPr>
              <a:t>text-decoration</a:t>
            </a:r>
            <a:r>
              <a:rPr lang="en-US" sz="1800" dirty="0">
                <a:solidFill>
                  <a:schemeClr val="bg1"/>
                </a:solidFill>
              </a:rPr>
              <a:t>: It will decorate the text by providing underline or </a:t>
            </a:r>
            <a:r>
              <a:rPr lang="en-US" sz="1800" dirty="0" err="1">
                <a:solidFill>
                  <a:schemeClr val="bg1"/>
                </a:solidFill>
              </a:rPr>
              <a:t>overline</a:t>
            </a:r>
            <a:r>
              <a:rPr lang="en-US" sz="1800" dirty="0">
                <a:solidFill>
                  <a:schemeClr val="bg1"/>
                </a:solidFill>
              </a:rPr>
              <a:t> with special styles. </a:t>
            </a:r>
          </a:p>
          <a:p>
            <a:r>
              <a:rPr lang="en-US" sz="1800" dirty="0">
                <a:solidFill>
                  <a:schemeClr val="bg1"/>
                </a:solidFill>
              </a:rPr>
              <a:t>It is a shorthand property of text-decoration-line , text-decoration-style &amp; text-decoration-color. </a:t>
            </a:r>
          </a:p>
          <a:p>
            <a:endParaRPr lang="en-US" sz="1800" dirty="0">
              <a:solidFill>
                <a:schemeClr val="bg1"/>
              </a:solidFill>
            </a:endParaRPr>
          </a:p>
          <a:p>
            <a:r>
              <a:rPr lang="en-US" sz="1800" dirty="0">
                <a:solidFill>
                  <a:schemeClr val="bg1"/>
                </a:solidFill>
              </a:rPr>
              <a:t>Syntax: </a:t>
            </a:r>
          </a:p>
          <a:p>
            <a:r>
              <a:rPr lang="en-US" sz="1800" dirty="0">
                <a:solidFill>
                  <a:schemeClr val="bg1"/>
                </a:solidFill>
              </a:rPr>
              <a:t>   </a:t>
            </a:r>
            <a:r>
              <a:rPr lang="en-US" sz="1800" dirty="0">
                <a:solidFill>
                  <a:srgbClr val="00B0F0"/>
                </a:solidFill>
              </a:rPr>
              <a:t>text-decoration: </a:t>
            </a:r>
            <a:r>
              <a:rPr lang="en-US" sz="1600" dirty="0">
                <a:solidFill>
                  <a:schemeClr val="bg1"/>
                </a:solidFill>
              </a:rPr>
              <a:t>text-decoration-line text-decoration-style text-decoration-color </a:t>
            </a:r>
          </a:p>
          <a:p>
            <a:r>
              <a:rPr lang="en-US" sz="1800" dirty="0">
                <a:solidFill>
                  <a:schemeClr val="bg1"/>
                </a:solidFill>
              </a:rPr>
              <a:t>   Values= </a:t>
            </a:r>
          </a:p>
          <a:p>
            <a:r>
              <a:rPr lang="en-US" sz="1800" dirty="0">
                <a:solidFill>
                  <a:schemeClr val="bg1"/>
                </a:solidFill>
              </a:rPr>
              <a:t>   </a:t>
            </a:r>
            <a:r>
              <a:rPr lang="en-US" sz="1800" dirty="0">
                <a:solidFill>
                  <a:srgbClr val="92D050"/>
                </a:solidFill>
              </a:rPr>
              <a:t>text-decoration-line ⇒ underline , </a:t>
            </a:r>
            <a:r>
              <a:rPr lang="en-US" sz="1800" dirty="0" err="1">
                <a:solidFill>
                  <a:srgbClr val="92D050"/>
                </a:solidFill>
              </a:rPr>
              <a:t>overline</a:t>
            </a:r>
            <a:r>
              <a:rPr lang="en-US" sz="1800" dirty="0">
                <a:solidFill>
                  <a:srgbClr val="92D050"/>
                </a:solidFill>
              </a:rPr>
              <a:t> , line-through </a:t>
            </a:r>
          </a:p>
          <a:p>
            <a:r>
              <a:rPr lang="en-US" sz="1800" dirty="0">
                <a:solidFill>
                  <a:srgbClr val="92D050"/>
                </a:solidFill>
              </a:rPr>
              <a:t>   text-decoration-style ⇒ solid , dashed , dotted , double , wavy. </a:t>
            </a:r>
          </a:p>
          <a:p>
            <a:r>
              <a:rPr lang="en-US" sz="1800" dirty="0">
                <a:solidFill>
                  <a:srgbClr val="92D050"/>
                </a:solidFill>
              </a:rPr>
              <a:t>   text-decoration-color ⇒ any color. </a:t>
            </a:r>
          </a:p>
          <a:p>
            <a:r>
              <a:rPr lang="en-US" sz="1800" dirty="0">
                <a:solidFill>
                  <a:schemeClr val="bg1"/>
                </a:solidFill>
              </a:rPr>
              <a:t>   Note: out of 3 properties text-decoration-line is mandatory.</a:t>
            </a:r>
            <a:endParaRPr lang="en-IN" sz="2000" b="1" dirty="0">
              <a:solidFill>
                <a:schemeClr val="bg1"/>
              </a:solidFill>
            </a:endParaRPr>
          </a:p>
        </p:txBody>
      </p:sp>
    </p:spTree>
    <p:extLst>
      <p:ext uri="{BB962C8B-B14F-4D97-AF65-F5344CB8AC3E}">
        <p14:creationId xmlns:p14="http://schemas.microsoft.com/office/powerpoint/2010/main" val="3798119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31481"/>
            <a:ext cx="4572000" cy="400110"/>
          </a:xfrm>
          <a:prstGeom prst="rect">
            <a:avLst/>
          </a:prstGeom>
          <a:noFill/>
        </p:spPr>
        <p:txBody>
          <a:bodyPr wrap="square">
            <a:spAutoFit/>
          </a:bodyPr>
          <a:lstStyle/>
          <a:p>
            <a:pPr algn="ctr"/>
            <a:r>
              <a:rPr lang="en-IN" sz="2000" b="1" dirty="0">
                <a:solidFill>
                  <a:schemeClr val="bg1">
                    <a:lumMod val="75000"/>
                  </a:schemeClr>
                </a:solidFill>
              </a:rPr>
              <a:t>What is </a:t>
            </a:r>
            <a:r>
              <a:rPr lang="en-IN" sz="2000" b="1" dirty="0" smtClean="0">
                <a:solidFill>
                  <a:schemeClr val="bg1">
                    <a:lumMod val="75000"/>
                  </a:schemeClr>
                </a:solidFill>
              </a:rPr>
              <a:t>CSS</a:t>
            </a:r>
            <a:endParaRPr lang="en-IN" sz="2000" b="1" dirty="0">
              <a:solidFill>
                <a:schemeClr val="bg1">
                  <a:lumMod val="75000"/>
                </a:schemeClr>
              </a:solidFill>
            </a:endParaRPr>
          </a:p>
        </p:txBody>
      </p:sp>
      <p:pic>
        <p:nvPicPr>
          <p:cNvPr id="3074" name="Picture 2" descr="History of CSS">
            <a:extLst>
              <a:ext uri="{FF2B5EF4-FFF2-40B4-BE49-F238E27FC236}">
                <a16:creationId xmlns:a16="http://schemas.microsoft.com/office/drawing/2014/main" id="{EBA9272B-DD83-4032-987F-141CE9283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9846" y="196358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D7FE678-7B2D-405F-99B2-7F8D04E52EA3}"/>
              </a:ext>
            </a:extLst>
          </p:cNvPr>
          <p:cNvSpPr txBox="1"/>
          <p:nvPr/>
        </p:nvSpPr>
        <p:spPr>
          <a:xfrm>
            <a:off x="6407944" y="4271962"/>
            <a:ext cx="2143125" cy="400110"/>
          </a:xfrm>
          <a:prstGeom prst="rect">
            <a:avLst/>
          </a:prstGeom>
          <a:noFill/>
        </p:spPr>
        <p:txBody>
          <a:bodyPr wrap="square" rtlCol="0">
            <a:spAutoFit/>
          </a:bodyPr>
          <a:lstStyle/>
          <a:p>
            <a:pPr algn="ctr"/>
            <a:r>
              <a:rPr lang="en-IN" sz="2000" b="1" i="0" dirty="0" err="1">
                <a:solidFill>
                  <a:schemeClr val="bg1"/>
                </a:solidFill>
                <a:effectLst/>
                <a:latin typeface="Google Sans"/>
              </a:rPr>
              <a:t>HÃ¥kon</a:t>
            </a:r>
            <a:r>
              <a:rPr lang="en-IN" sz="2000" b="1" i="0" dirty="0">
                <a:solidFill>
                  <a:schemeClr val="bg1"/>
                </a:solidFill>
                <a:effectLst/>
                <a:latin typeface="Google Sans"/>
              </a:rPr>
              <a:t> </a:t>
            </a:r>
            <a:r>
              <a:rPr lang="en-IN" sz="2000" b="1" i="0" dirty="0" err="1">
                <a:solidFill>
                  <a:schemeClr val="bg1"/>
                </a:solidFill>
                <a:effectLst/>
                <a:latin typeface="Google Sans"/>
              </a:rPr>
              <a:t>Wium</a:t>
            </a:r>
            <a:r>
              <a:rPr lang="en-IN" sz="2000" b="1" i="0" dirty="0">
                <a:solidFill>
                  <a:schemeClr val="bg1"/>
                </a:solidFill>
                <a:effectLst/>
                <a:latin typeface="Google Sans"/>
              </a:rPr>
              <a:t> Lie</a:t>
            </a:r>
            <a:endParaRPr lang="en-IN" sz="2000" b="1" dirty="0">
              <a:solidFill>
                <a:schemeClr val="bg1"/>
              </a:solidFill>
            </a:endParaRPr>
          </a:p>
        </p:txBody>
      </p:sp>
      <p:sp>
        <p:nvSpPr>
          <p:cNvPr id="3" name="TextBox 2">
            <a:extLst>
              <a:ext uri="{FF2B5EF4-FFF2-40B4-BE49-F238E27FC236}">
                <a16:creationId xmlns:a16="http://schemas.microsoft.com/office/drawing/2014/main" id="{CA88447A-595A-436E-975E-80C3BB72C9D5}"/>
              </a:ext>
            </a:extLst>
          </p:cNvPr>
          <p:cNvSpPr txBox="1"/>
          <p:nvPr/>
        </p:nvSpPr>
        <p:spPr>
          <a:xfrm>
            <a:off x="957756" y="2267971"/>
            <a:ext cx="4557217" cy="338554"/>
          </a:xfrm>
          <a:prstGeom prst="rect">
            <a:avLst/>
          </a:prstGeom>
          <a:noFill/>
        </p:spPr>
        <p:txBody>
          <a:bodyPr wrap="square" rtlCol="0">
            <a:spAutoFit/>
          </a:bodyPr>
          <a:lstStyle/>
          <a:p>
            <a:r>
              <a:rPr lang="en-US" sz="1600" b="0" i="0" dirty="0" err="1">
                <a:solidFill>
                  <a:schemeClr val="bg1"/>
                </a:solidFill>
                <a:effectLst/>
                <a:latin typeface="Google Sans"/>
              </a:rPr>
              <a:t>Haykon</a:t>
            </a:r>
            <a:r>
              <a:rPr lang="en-US" sz="1600" b="0" i="0" dirty="0">
                <a:solidFill>
                  <a:schemeClr val="bg1"/>
                </a:solidFill>
                <a:effectLst/>
                <a:latin typeface="Google Sans"/>
              </a:rPr>
              <a:t> </a:t>
            </a:r>
            <a:r>
              <a:rPr lang="en-US" sz="1600" b="0" i="0" dirty="0" err="1">
                <a:solidFill>
                  <a:schemeClr val="bg1"/>
                </a:solidFill>
                <a:effectLst/>
                <a:latin typeface="Google Sans"/>
              </a:rPr>
              <a:t>Wium</a:t>
            </a:r>
            <a:r>
              <a:rPr lang="en-US" sz="1600" b="0" i="0" dirty="0">
                <a:solidFill>
                  <a:schemeClr val="bg1"/>
                </a:solidFill>
                <a:effectLst/>
                <a:latin typeface="Google Sans"/>
              </a:rPr>
              <a:t> Lie proposed the idea of </a:t>
            </a:r>
            <a:r>
              <a:rPr lang="en-US" sz="1600" b="0" i="0" dirty="0">
                <a:solidFill>
                  <a:srgbClr val="00B0F0"/>
                </a:solidFill>
                <a:effectLst/>
                <a:latin typeface="Google Sans"/>
              </a:rPr>
              <a:t>CSS 1994- </a:t>
            </a:r>
            <a:r>
              <a:rPr lang="en-US" sz="1600" b="0" i="0" dirty="0">
                <a:solidFill>
                  <a:schemeClr val="bg1"/>
                </a:solidFill>
                <a:effectLst/>
                <a:latin typeface="Google Sans"/>
              </a:rPr>
              <a:t>.</a:t>
            </a:r>
            <a:endParaRPr lang="en-IN" sz="1600" dirty="0">
              <a:solidFill>
                <a:schemeClr val="bg1"/>
              </a:solidFill>
            </a:endParaRPr>
          </a:p>
        </p:txBody>
      </p:sp>
      <p:sp>
        <p:nvSpPr>
          <p:cNvPr id="8" name="TextBox 7">
            <a:extLst>
              <a:ext uri="{FF2B5EF4-FFF2-40B4-BE49-F238E27FC236}">
                <a16:creationId xmlns:a16="http://schemas.microsoft.com/office/drawing/2014/main" id="{2A8F0ADC-3C05-48B9-BCA8-3936280C9159}"/>
              </a:ext>
            </a:extLst>
          </p:cNvPr>
          <p:cNvSpPr txBox="1"/>
          <p:nvPr/>
        </p:nvSpPr>
        <p:spPr>
          <a:xfrm>
            <a:off x="952989" y="2841858"/>
            <a:ext cx="4557217" cy="338554"/>
          </a:xfrm>
          <a:prstGeom prst="rect">
            <a:avLst/>
          </a:prstGeom>
          <a:noFill/>
        </p:spPr>
        <p:txBody>
          <a:bodyPr wrap="square" rtlCol="0">
            <a:spAutoFit/>
          </a:bodyPr>
          <a:lstStyle/>
          <a:p>
            <a:r>
              <a:rPr lang="en-US" sz="1600" b="0" i="0" dirty="0">
                <a:solidFill>
                  <a:schemeClr val="bg1"/>
                </a:solidFill>
                <a:effectLst/>
                <a:latin typeface="Google Sans"/>
              </a:rPr>
              <a:t>The first version of </a:t>
            </a:r>
            <a:r>
              <a:rPr lang="en-US" sz="1600" b="0" i="0" dirty="0">
                <a:solidFill>
                  <a:srgbClr val="00B0F0"/>
                </a:solidFill>
                <a:effectLst/>
                <a:latin typeface="Google Sans"/>
              </a:rPr>
              <a:t>CSS 1 </a:t>
            </a:r>
            <a:r>
              <a:rPr lang="en-US" sz="1600" b="0" i="0" dirty="0">
                <a:solidFill>
                  <a:schemeClr val="bg1"/>
                </a:solidFill>
                <a:effectLst/>
                <a:latin typeface="Google Sans"/>
              </a:rPr>
              <a:t>was invented </a:t>
            </a:r>
            <a:r>
              <a:rPr lang="en-US" sz="1600" b="0" i="0" dirty="0">
                <a:solidFill>
                  <a:srgbClr val="00B0F0"/>
                </a:solidFill>
                <a:effectLst/>
                <a:latin typeface="Google Sans"/>
              </a:rPr>
              <a:t>1996</a:t>
            </a:r>
            <a:r>
              <a:rPr lang="en-US" sz="1600" b="0" i="0" dirty="0">
                <a:solidFill>
                  <a:schemeClr val="bg1"/>
                </a:solidFill>
                <a:effectLst/>
                <a:latin typeface="Google Sans"/>
              </a:rPr>
              <a:t>.</a:t>
            </a:r>
            <a:endParaRPr lang="en-IN" sz="1600" dirty="0">
              <a:solidFill>
                <a:schemeClr val="bg1"/>
              </a:solidFill>
            </a:endParaRPr>
          </a:p>
        </p:txBody>
      </p:sp>
      <p:sp>
        <p:nvSpPr>
          <p:cNvPr id="9" name="TextBox 8">
            <a:extLst>
              <a:ext uri="{FF2B5EF4-FFF2-40B4-BE49-F238E27FC236}">
                <a16:creationId xmlns:a16="http://schemas.microsoft.com/office/drawing/2014/main" id="{4E271D3C-5148-44FB-A9A6-40F70DFE0C5D}"/>
              </a:ext>
            </a:extLst>
          </p:cNvPr>
          <p:cNvSpPr txBox="1"/>
          <p:nvPr/>
        </p:nvSpPr>
        <p:spPr>
          <a:xfrm>
            <a:off x="969658" y="3301440"/>
            <a:ext cx="4557217" cy="338554"/>
          </a:xfrm>
          <a:prstGeom prst="rect">
            <a:avLst/>
          </a:prstGeom>
          <a:noFill/>
        </p:spPr>
        <p:txBody>
          <a:bodyPr wrap="square" rtlCol="0">
            <a:spAutoFit/>
          </a:bodyPr>
          <a:lstStyle/>
          <a:p>
            <a:r>
              <a:rPr lang="en-US" sz="1600" b="0" i="0" dirty="0">
                <a:solidFill>
                  <a:schemeClr val="bg1"/>
                </a:solidFill>
                <a:effectLst/>
                <a:latin typeface="Google Sans"/>
              </a:rPr>
              <a:t>CSS 2 was released and work on CSS 3 began</a:t>
            </a:r>
            <a:r>
              <a:rPr lang="en-IN" sz="1600" b="0" i="0" dirty="0">
                <a:solidFill>
                  <a:schemeClr val="bg1"/>
                </a:solidFill>
                <a:effectLst/>
                <a:latin typeface="Google Sans"/>
              </a:rPr>
              <a:t>1998</a:t>
            </a:r>
            <a:r>
              <a:rPr lang="en-US" sz="1600" b="0" i="0" dirty="0">
                <a:solidFill>
                  <a:schemeClr val="bg1"/>
                </a:solidFill>
                <a:effectLst/>
                <a:latin typeface="Google Sans"/>
              </a:rPr>
              <a:t>.</a:t>
            </a:r>
            <a:endParaRPr lang="en-IN" sz="1600" dirty="0">
              <a:solidFill>
                <a:schemeClr val="bg1"/>
              </a:solidFill>
            </a:endParaRPr>
          </a:p>
        </p:txBody>
      </p:sp>
      <p:sp>
        <p:nvSpPr>
          <p:cNvPr id="10" name="TextBox 9">
            <a:extLst>
              <a:ext uri="{FF2B5EF4-FFF2-40B4-BE49-F238E27FC236}">
                <a16:creationId xmlns:a16="http://schemas.microsoft.com/office/drawing/2014/main" id="{18E9D47E-776F-4E20-A923-7A2FD1988848}"/>
              </a:ext>
            </a:extLst>
          </p:cNvPr>
          <p:cNvSpPr txBox="1"/>
          <p:nvPr/>
        </p:nvSpPr>
        <p:spPr>
          <a:xfrm>
            <a:off x="983941" y="3887236"/>
            <a:ext cx="4557217" cy="338554"/>
          </a:xfrm>
          <a:prstGeom prst="rect">
            <a:avLst/>
          </a:prstGeom>
          <a:noFill/>
        </p:spPr>
        <p:txBody>
          <a:bodyPr wrap="square" rtlCol="0">
            <a:spAutoFit/>
          </a:bodyPr>
          <a:lstStyle/>
          <a:p>
            <a:r>
              <a:rPr lang="en-US" sz="1600" dirty="0">
                <a:solidFill>
                  <a:schemeClr val="bg1"/>
                </a:solidFill>
                <a:latin typeface="Google Sans"/>
              </a:rPr>
              <a:t>CSS 3 was released in the year </a:t>
            </a:r>
            <a:r>
              <a:rPr lang="en-US" sz="1600" dirty="0">
                <a:solidFill>
                  <a:srgbClr val="00B0F0"/>
                </a:solidFill>
                <a:latin typeface="Google Sans"/>
              </a:rPr>
              <a:t>2011</a:t>
            </a:r>
            <a:r>
              <a:rPr lang="en-US" sz="1600" dirty="0">
                <a:solidFill>
                  <a:schemeClr val="bg1"/>
                </a:solidFill>
                <a:latin typeface="Google Sans"/>
              </a:rPr>
              <a:t> </a:t>
            </a:r>
            <a:r>
              <a:rPr lang="en-US" sz="1600" b="0" i="0" dirty="0">
                <a:solidFill>
                  <a:schemeClr val="bg1"/>
                </a:solidFill>
                <a:effectLst/>
                <a:latin typeface="Google Sans"/>
              </a:rPr>
              <a:t>.</a:t>
            </a:r>
            <a:endParaRPr lang="en-IN" sz="1600" dirty="0">
              <a:solidFill>
                <a:schemeClr val="bg1"/>
              </a:solidFill>
            </a:endParaRPr>
          </a:p>
        </p:txBody>
      </p:sp>
      <p:sp>
        <p:nvSpPr>
          <p:cNvPr id="4" name="TextBox 3">
            <a:extLst>
              <a:ext uri="{FF2B5EF4-FFF2-40B4-BE49-F238E27FC236}">
                <a16:creationId xmlns:a16="http://schemas.microsoft.com/office/drawing/2014/main" id="{F98B1AEC-7760-4978-9CB4-A0BF7367A17E}"/>
              </a:ext>
            </a:extLst>
          </p:cNvPr>
          <p:cNvSpPr txBox="1"/>
          <p:nvPr/>
        </p:nvSpPr>
        <p:spPr>
          <a:xfrm>
            <a:off x="822027" y="764381"/>
            <a:ext cx="7921923" cy="1200329"/>
          </a:xfrm>
          <a:prstGeom prst="rect">
            <a:avLst/>
          </a:prstGeom>
          <a:noFill/>
        </p:spPr>
        <p:txBody>
          <a:bodyPr wrap="square" rtlCol="0">
            <a:spAutoFit/>
          </a:bodyPr>
          <a:lstStyle/>
          <a:p>
            <a:endParaRPr lang="en-US" dirty="0"/>
          </a:p>
          <a:p>
            <a:r>
              <a:rPr lang="en-US" sz="1600" b="1" dirty="0">
                <a:solidFill>
                  <a:srgbClr val="00B0F0"/>
                </a:solidFill>
              </a:rPr>
              <a:t>CSS (Cascading Style Sheets) </a:t>
            </a:r>
            <a:r>
              <a:rPr lang="en-US" dirty="0">
                <a:solidFill>
                  <a:schemeClr val="bg1"/>
                </a:solidFill>
              </a:rPr>
              <a:t>is a language used to style and design the look of a webpage. It controls things like colors, fonts, layout, and spacing, making a webpage look good and organized</a:t>
            </a:r>
            <a:r>
              <a:rPr lang="en-US" dirty="0"/>
              <a:t>.</a:t>
            </a:r>
          </a:p>
          <a:p>
            <a:endParaRPr lang="en-IN" dirty="0"/>
          </a:p>
        </p:txBody>
      </p:sp>
    </p:spTree>
    <p:extLst>
      <p:ext uri="{BB962C8B-B14F-4D97-AF65-F5344CB8AC3E}">
        <p14:creationId xmlns:p14="http://schemas.microsoft.com/office/powerpoint/2010/main" val="2935250280"/>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Text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29218" y="729155"/>
            <a:ext cx="7600950" cy="3662541"/>
          </a:xfrm>
          <a:prstGeom prst="rect">
            <a:avLst/>
          </a:prstGeom>
          <a:noFill/>
        </p:spPr>
        <p:txBody>
          <a:bodyPr wrap="square" rtlCol="0">
            <a:spAutoFit/>
          </a:bodyPr>
          <a:lstStyle/>
          <a:p>
            <a:r>
              <a:rPr lang="en-US" sz="1800" dirty="0">
                <a:solidFill>
                  <a:srgbClr val="00B0F0"/>
                </a:solidFill>
              </a:rPr>
              <a:t>text-indent: </a:t>
            </a:r>
            <a:r>
              <a:rPr lang="en-US" sz="1800" dirty="0">
                <a:solidFill>
                  <a:schemeClr val="bg1"/>
                </a:solidFill>
              </a:rPr>
              <a:t>It will provide the space at the initial position of the content.</a:t>
            </a:r>
            <a:r>
              <a:rPr lang="en-US" sz="1800" dirty="0"/>
              <a:t> 	</a:t>
            </a:r>
            <a:r>
              <a:rPr lang="en-US" sz="1800" dirty="0">
                <a:solidFill>
                  <a:srgbClr val="92D050"/>
                </a:solidFill>
              </a:rPr>
              <a:t>Syntax: </a:t>
            </a:r>
          </a:p>
          <a:p>
            <a:r>
              <a:rPr lang="en-US" sz="1800" dirty="0">
                <a:solidFill>
                  <a:srgbClr val="92D050"/>
                </a:solidFill>
              </a:rPr>
              <a:t>	text-indent : value; Values = any number.</a:t>
            </a:r>
          </a:p>
          <a:p>
            <a:endParaRPr lang="en-US" sz="1800" dirty="0">
              <a:solidFill>
                <a:srgbClr val="92D050"/>
              </a:solidFill>
            </a:endParaRPr>
          </a:p>
          <a:p>
            <a:r>
              <a:rPr lang="en-US" sz="2000" dirty="0">
                <a:solidFill>
                  <a:srgbClr val="00B0F0"/>
                </a:solidFill>
              </a:rPr>
              <a:t>text-wrap: </a:t>
            </a:r>
            <a:r>
              <a:rPr lang="en-US" sz="2000" dirty="0">
                <a:solidFill>
                  <a:schemeClr val="bg1"/>
                </a:solidFill>
              </a:rPr>
              <a:t>It will indicate whether to wrap the content into the next line or not. </a:t>
            </a:r>
          </a:p>
          <a:p>
            <a:r>
              <a:rPr lang="en-US" sz="2000" dirty="0"/>
              <a:t>	</a:t>
            </a:r>
            <a:r>
              <a:rPr lang="en-US" sz="2000" dirty="0">
                <a:solidFill>
                  <a:srgbClr val="92D050"/>
                </a:solidFill>
              </a:rPr>
              <a:t>Syntax: text-wrap : value; </a:t>
            </a:r>
          </a:p>
          <a:p>
            <a:r>
              <a:rPr lang="en-US" sz="2000" dirty="0">
                <a:solidFill>
                  <a:srgbClr val="92D050"/>
                </a:solidFill>
              </a:rPr>
              <a:t>	Values = wrap , </a:t>
            </a:r>
            <a:r>
              <a:rPr lang="en-US" sz="2000" dirty="0" err="1">
                <a:solidFill>
                  <a:srgbClr val="92D050"/>
                </a:solidFill>
              </a:rPr>
              <a:t>nowrap</a:t>
            </a:r>
            <a:r>
              <a:rPr lang="en-US" sz="2000" dirty="0">
                <a:solidFill>
                  <a:srgbClr val="92D050"/>
                </a:solidFill>
              </a:rPr>
              <a:t>.</a:t>
            </a:r>
          </a:p>
          <a:p>
            <a:endParaRPr lang="en-US" sz="2000" b="1" dirty="0">
              <a:solidFill>
                <a:srgbClr val="92D050"/>
              </a:solidFill>
            </a:endParaRPr>
          </a:p>
          <a:p>
            <a:r>
              <a:rPr lang="en-US" sz="2000" dirty="0">
                <a:solidFill>
                  <a:srgbClr val="00B0F0"/>
                </a:solidFill>
              </a:rPr>
              <a:t>letter-spacing: </a:t>
            </a:r>
            <a:r>
              <a:rPr lang="en-US" sz="2000" dirty="0">
                <a:solidFill>
                  <a:schemeClr val="bg1"/>
                </a:solidFill>
              </a:rPr>
              <a:t>It will specify the space between the letters. </a:t>
            </a:r>
            <a:r>
              <a:rPr lang="en-US" sz="2000" dirty="0"/>
              <a:t>	</a:t>
            </a:r>
            <a:r>
              <a:rPr lang="en-US" sz="2000" dirty="0">
                <a:solidFill>
                  <a:srgbClr val="92D050"/>
                </a:solidFill>
              </a:rPr>
              <a:t>Syntax: text-spacing : value; </a:t>
            </a:r>
          </a:p>
          <a:p>
            <a:r>
              <a:rPr lang="en-US" sz="2000" dirty="0">
                <a:solidFill>
                  <a:srgbClr val="92D050"/>
                </a:solidFill>
              </a:rPr>
              <a:t>	Values = any number</a:t>
            </a:r>
            <a:endParaRPr lang="en-IN" sz="2000" b="1" dirty="0">
              <a:solidFill>
                <a:srgbClr val="92D050"/>
              </a:solidFill>
            </a:endParaRPr>
          </a:p>
        </p:txBody>
      </p:sp>
    </p:spTree>
    <p:extLst>
      <p:ext uri="{BB962C8B-B14F-4D97-AF65-F5344CB8AC3E}">
        <p14:creationId xmlns:p14="http://schemas.microsoft.com/office/powerpoint/2010/main" val="1837650600"/>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Text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29218" y="729155"/>
            <a:ext cx="7600950" cy="3847207"/>
          </a:xfrm>
          <a:prstGeom prst="rect">
            <a:avLst/>
          </a:prstGeom>
          <a:noFill/>
        </p:spPr>
        <p:txBody>
          <a:bodyPr wrap="square" rtlCol="0">
            <a:spAutoFit/>
          </a:bodyPr>
          <a:lstStyle/>
          <a:p>
            <a:r>
              <a:rPr lang="en-US" sz="1800" dirty="0">
                <a:solidFill>
                  <a:srgbClr val="00B0F0"/>
                </a:solidFill>
              </a:rPr>
              <a:t>word-spacing: </a:t>
            </a:r>
            <a:r>
              <a:rPr lang="en-US" sz="1800" dirty="0">
                <a:solidFill>
                  <a:schemeClr val="bg1"/>
                </a:solidFill>
              </a:rPr>
              <a:t>It will specify the space between the words. </a:t>
            </a:r>
          </a:p>
          <a:p>
            <a:r>
              <a:rPr lang="en-US" sz="1800" dirty="0"/>
              <a:t>	</a:t>
            </a:r>
            <a:r>
              <a:rPr lang="en-US" sz="1800" dirty="0">
                <a:solidFill>
                  <a:srgbClr val="92D050"/>
                </a:solidFill>
              </a:rPr>
              <a:t>Syntax: word-spacing : value; </a:t>
            </a:r>
          </a:p>
          <a:p>
            <a:r>
              <a:rPr lang="en-US" sz="1800" dirty="0">
                <a:solidFill>
                  <a:srgbClr val="92D050"/>
                </a:solidFill>
              </a:rPr>
              <a:t>	Values = any number. </a:t>
            </a:r>
          </a:p>
          <a:p>
            <a:endParaRPr lang="en-US" sz="1800" dirty="0">
              <a:solidFill>
                <a:srgbClr val="92D050"/>
              </a:solidFill>
            </a:endParaRPr>
          </a:p>
          <a:p>
            <a:r>
              <a:rPr lang="en-US" sz="1800" dirty="0">
                <a:solidFill>
                  <a:srgbClr val="00B0F0"/>
                </a:solidFill>
              </a:rPr>
              <a:t>line-height: </a:t>
            </a:r>
            <a:r>
              <a:rPr lang="en-US" sz="1800" dirty="0">
                <a:solidFill>
                  <a:schemeClr val="bg1"/>
                </a:solidFill>
              </a:rPr>
              <a:t>It will specify the height of the line. </a:t>
            </a:r>
          </a:p>
          <a:p>
            <a:r>
              <a:rPr lang="en-US" sz="1800" dirty="0"/>
              <a:t>	</a:t>
            </a:r>
            <a:r>
              <a:rPr lang="en-US" sz="1800" dirty="0">
                <a:solidFill>
                  <a:srgbClr val="92D050"/>
                </a:solidFill>
              </a:rPr>
              <a:t>Syntax: line-height : value; </a:t>
            </a:r>
          </a:p>
          <a:p>
            <a:r>
              <a:rPr lang="en-US" sz="1800" dirty="0">
                <a:solidFill>
                  <a:srgbClr val="92D050"/>
                </a:solidFill>
              </a:rPr>
              <a:t>	Values = any number</a:t>
            </a:r>
          </a:p>
          <a:p>
            <a:endParaRPr lang="en-US" sz="1800" dirty="0">
              <a:solidFill>
                <a:srgbClr val="92D050"/>
              </a:solidFill>
            </a:endParaRPr>
          </a:p>
          <a:p>
            <a:r>
              <a:rPr lang="en-IN" sz="2000" dirty="0">
                <a:solidFill>
                  <a:srgbClr val="00B0F0"/>
                </a:solidFill>
              </a:rPr>
              <a:t>text-shadow: </a:t>
            </a:r>
            <a:r>
              <a:rPr lang="en-IN" sz="2000" dirty="0">
                <a:solidFill>
                  <a:schemeClr val="bg1"/>
                </a:solidFill>
              </a:rPr>
              <a:t>It will specify the shadow for text content. </a:t>
            </a:r>
          </a:p>
          <a:p>
            <a:r>
              <a:rPr lang="en-IN" sz="2000" dirty="0"/>
              <a:t>	</a:t>
            </a:r>
            <a:r>
              <a:rPr lang="en-IN" sz="2000" dirty="0">
                <a:solidFill>
                  <a:srgbClr val="92D050"/>
                </a:solidFill>
              </a:rPr>
              <a:t>Syntax: </a:t>
            </a:r>
          </a:p>
          <a:p>
            <a:r>
              <a:rPr lang="en-IN" sz="2000" dirty="0">
                <a:solidFill>
                  <a:srgbClr val="92D050"/>
                </a:solidFill>
              </a:rPr>
              <a:t>	text-shadow : x-axis y-axis blur </a:t>
            </a:r>
            <a:r>
              <a:rPr lang="en-IN" sz="2000" dirty="0" err="1">
                <a:solidFill>
                  <a:srgbClr val="92D050"/>
                </a:solidFill>
              </a:rPr>
              <a:t>color</a:t>
            </a:r>
            <a:r>
              <a:rPr lang="en-IN" sz="2000" dirty="0">
                <a:solidFill>
                  <a:srgbClr val="92D050"/>
                </a:solidFill>
              </a:rPr>
              <a:t>; </a:t>
            </a:r>
          </a:p>
          <a:p>
            <a:r>
              <a:rPr lang="en-IN" sz="2000" dirty="0">
                <a:solidFill>
                  <a:srgbClr val="92D050"/>
                </a:solidFill>
              </a:rPr>
              <a:t>	Default values: text-shadow : 0px </a:t>
            </a:r>
            <a:r>
              <a:rPr lang="en-IN" sz="2000" dirty="0" err="1">
                <a:solidFill>
                  <a:srgbClr val="92D050"/>
                </a:solidFill>
              </a:rPr>
              <a:t>0px</a:t>
            </a:r>
            <a:r>
              <a:rPr lang="en-IN" sz="2000" dirty="0">
                <a:solidFill>
                  <a:srgbClr val="92D050"/>
                </a:solidFill>
              </a:rPr>
              <a:t> </a:t>
            </a:r>
            <a:r>
              <a:rPr lang="en-IN" sz="2000" dirty="0" err="1">
                <a:solidFill>
                  <a:srgbClr val="92D050"/>
                </a:solidFill>
              </a:rPr>
              <a:t>0px</a:t>
            </a:r>
            <a:r>
              <a:rPr lang="en-IN" sz="2000" dirty="0">
                <a:solidFill>
                  <a:srgbClr val="92D050"/>
                </a:solidFill>
              </a:rPr>
              <a:t> black; </a:t>
            </a:r>
          </a:p>
          <a:p>
            <a:r>
              <a:rPr lang="en-IN" sz="2000" dirty="0">
                <a:solidFill>
                  <a:srgbClr val="92D050"/>
                </a:solidFill>
              </a:rPr>
              <a:t>	Ex: text-shadow : 2px </a:t>
            </a:r>
            <a:r>
              <a:rPr lang="en-IN" sz="2000" dirty="0" err="1">
                <a:solidFill>
                  <a:srgbClr val="92D050"/>
                </a:solidFill>
              </a:rPr>
              <a:t>2px</a:t>
            </a:r>
            <a:r>
              <a:rPr lang="en-IN" sz="2000" dirty="0">
                <a:solidFill>
                  <a:srgbClr val="92D050"/>
                </a:solidFill>
              </a:rPr>
              <a:t> 3px blue;</a:t>
            </a:r>
            <a:endParaRPr lang="en-IN" sz="2000" b="1" dirty="0">
              <a:solidFill>
                <a:srgbClr val="92D050"/>
              </a:solidFill>
            </a:endParaRPr>
          </a:p>
        </p:txBody>
      </p:sp>
    </p:spTree>
    <p:extLst>
      <p:ext uri="{BB962C8B-B14F-4D97-AF65-F5344CB8AC3E}">
        <p14:creationId xmlns:p14="http://schemas.microsoft.com/office/powerpoint/2010/main" val="173232152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Font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29218" y="729155"/>
            <a:ext cx="7600950" cy="2862322"/>
          </a:xfrm>
          <a:prstGeom prst="rect">
            <a:avLst/>
          </a:prstGeom>
          <a:noFill/>
        </p:spPr>
        <p:txBody>
          <a:bodyPr wrap="square" rtlCol="0">
            <a:spAutoFit/>
          </a:bodyPr>
          <a:lstStyle/>
          <a:p>
            <a:r>
              <a:rPr lang="en-US" sz="2000" dirty="0">
                <a:solidFill>
                  <a:schemeClr val="bg1"/>
                </a:solidFill>
              </a:rPr>
              <a:t>Font properties are used to apply CSS effects of size , boldness , styles , etc. </a:t>
            </a:r>
          </a:p>
          <a:p>
            <a:endParaRPr lang="en-US" sz="2000" dirty="0">
              <a:solidFill>
                <a:schemeClr val="bg1"/>
              </a:solidFill>
            </a:endParaRPr>
          </a:p>
          <a:p>
            <a:r>
              <a:rPr lang="en-US" sz="2000" dirty="0">
                <a:solidFill>
                  <a:schemeClr val="bg1"/>
                </a:solidFill>
              </a:rPr>
              <a:t>Font properties are: </a:t>
            </a:r>
          </a:p>
          <a:p>
            <a:pPr lvl="3"/>
            <a:r>
              <a:rPr lang="en-US" sz="2000" dirty="0">
                <a:solidFill>
                  <a:srgbClr val="92D050"/>
                </a:solidFill>
              </a:rPr>
              <a:t>1.font-size </a:t>
            </a:r>
          </a:p>
          <a:p>
            <a:pPr lvl="3"/>
            <a:r>
              <a:rPr lang="en-US" sz="2000" dirty="0">
                <a:solidFill>
                  <a:srgbClr val="92D050"/>
                </a:solidFill>
              </a:rPr>
              <a:t>2.font-weight </a:t>
            </a:r>
          </a:p>
          <a:p>
            <a:pPr lvl="3"/>
            <a:r>
              <a:rPr lang="en-US" sz="2000" dirty="0">
                <a:solidFill>
                  <a:srgbClr val="92D050"/>
                </a:solidFill>
              </a:rPr>
              <a:t>3.font-style </a:t>
            </a:r>
          </a:p>
          <a:p>
            <a:pPr lvl="3"/>
            <a:r>
              <a:rPr lang="en-US" sz="2000" dirty="0" smtClean="0">
                <a:solidFill>
                  <a:srgbClr val="92D050"/>
                </a:solidFill>
              </a:rPr>
              <a:t>4.font-family</a:t>
            </a:r>
          </a:p>
          <a:p>
            <a:pPr lvl="3"/>
            <a:r>
              <a:rPr lang="en-US" sz="2000" dirty="0" smtClean="0">
                <a:solidFill>
                  <a:srgbClr val="92D050"/>
                </a:solidFill>
              </a:rPr>
              <a:t>5.font-varient</a:t>
            </a:r>
            <a:r>
              <a:rPr lang="en-US" sz="2000" dirty="0" smtClean="0">
                <a:solidFill>
                  <a:srgbClr val="92D050"/>
                </a:solidFill>
              </a:rPr>
              <a:t> </a:t>
            </a:r>
            <a:endParaRPr lang="en-US" sz="2000" dirty="0">
              <a:solidFill>
                <a:srgbClr val="92D050"/>
              </a:solidFill>
            </a:endParaRPr>
          </a:p>
        </p:txBody>
      </p:sp>
    </p:spTree>
    <p:extLst>
      <p:ext uri="{BB962C8B-B14F-4D97-AF65-F5344CB8AC3E}">
        <p14:creationId xmlns:p14="http://schemas.microsoft.com/office/powerpoint/2010/main" val="183355248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Font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29218" y="729155"/>
            <a:ext cx="7600950" cy="3693319"/>
          </a:xfrm>
          <a:prstGeom prst="rect">
            <a:avLst/>
          </a:prstGeom>
          <a:noFill/>
        </p:spPr>
        <p:txBody>
          <a:bodyPr wrap="square" rtlCol="0">
            <a:spAutoFit/>
          </a:bodyPr>
          <a:lstStyle/>
          <a:p>
            <a:r>
              <a:rPr lang="en-US" sz="1800" b="1" dirty="0">
                <a:solidFill>
                  <a:srgbClr val="00B0F0"/>
                </a:solidFill>
              </a:rPr>
              <a:t>font-size: </a:t>
            </a:r>
            <a:r>
              <a:rPr lang="en-US" sz="1800" dirty="0">
                <a:solidFill>
                  <a:schemeClr val="bg1"/>
                </a:solidFill>
              </a:rPr>
              <a:t>It will specify the size of text content. </a:t>
            </a:r>
          </a:p>
          <a:p>
            <a:r>
              <a:rPr lang="en-US" sz="1800" dirty="0"/>
              <a:t>	</a:t>
            </a:r>
            <a:r>
              <a:rPr lang="en-US" sz="1800" dirty="0">
                <a:solidFill>
                  <a:srgbClr val="92D050"/>
                </a:solidFill>
              </a:rPr>
              <a:t>Syntax: font-size: value; </a:t>
            </a:r>
          </a:p>
          <a:p>
            <a:r>
              <a:rPr lang="en-US" sz="1800" dirty="0">
                <a:solidFill>
                  <a:srgbClr val="92D050"/>
                </a:solidFill>
              </a:rPr>
              <a:t>	Values = xx-small , x-small , small , medium , large , x-	large , xx-large , any number.</a:t>
            </a:r>
          </a:p>
          <a:p>
            <a:endParaRPr lang="en-US" sz="1800" dirty="0">
              <a:solidFill>
                <a:srgbClr val="92D050"/>
              </a:solidFill>
            </a:endParaRPr>
          </a:p>
          <a:p>
            <a:r>
              <a:rPr lang="en-US" sz="1800" dirty="0">
                <a:solidFill>
                  <a:srgbClr val="00B0F0"/>
                </a:solidFill>
              </a:rPr>
              <a:t>font-weight: </a:t>
            </a:r>
            <a:r>
              <a:rPr lang="en-US" sz="1800" dirty="0">
                <a:solidFill>
                  <a:schemeClr val="bg1"/>
                </a:solidFill>
              </a:rPr>
              <a:t>It will specify the boldness of the content. </a:t>
            </a:r>
          </a:p>
          <a:p>
            <a:r>
              <a:rPr lang="en-US" sz="1800" dirty="0">
                <a:solidFill>
                  <a:schemeClr val="bg1"/>
                </a:solidFill>
              </a:rPr>
              <a:t>	</a:t>
            </a:r>
            <a:r>
              <a:rPr lang="en-US" sz="1800" dirty="0">
                <a:solidFill>
                  <a:srgbClr val="92D050"/>
                </a:solidFill>
              </a:rPr>
              <a:t>Syntax: font-weight: value; </a:t>
            </a:r>
          </a:p>
          <a:p>
            <a:r>
              <a:rPr lang="en-US" sz="1800" dirty="0">
                <a:solidFill>
                  <a:srgbClr val="92D050"/>
                </a:solidFill>
              </a:rPr>
              <a:t>	Values = 100 - 900 , lighter , normal , bold / bolder.</a:t>
            </a:r>
          </a:p>
          <a:p>
            <a:endParaRPr lang="en-US" sz="1800" dirty="0">
              <a:solidFill>
                <a:srgbClr val="92D050"/>
              </a:solidFill>
            </a:endParaRPr>
          </a:p>
          <a:p>
            <a:r>
              <a:rPr lang="en-US" sz="1800" dirty="0">
                <a:solidFill>
                  <a:srgbClr val="00B0F0"/>
                </a:solidFill>
              </a:rPr>
              <a:t>font-style: </a:t>
            </a:r>
            <a:r>
              <a:rPr lang="en-US" sz="1800" dirty="0">
                <a:solidFill>
                  <a:schemeClr val="bg1"/>
                </a:solidFill>
              </a:rPr>
              <a:t>It will specify the style of text like it should be italic or normal. </a:t>
            </a:r>
            <a:r>
              <a:rPr lang="en-US" sz="1800" dirty="0"/>
              <a:t>	</a:t>
            </a:r>
            <a:r>
              <a:rPr lang="en-US" sz="1800" dirty="0">
                <a:solidFill>
                  <a:srgbClr val="92D050"/>
                </a:solidFill>
              </a:rPr>
              <a:t>Syntax: font-style : value; </a:t>
            </a:r>
          </a:p>
          <a:p>
            <a:r>
              <a:rPr lang="en-US" sz="1800" dirty="0">
                <a:solidFill>
                  <a:srgbClr val="92D050"/>
                </a:solidFill>
              </a:rPr>
              <a:t>	Values = normal , italic / oblique</a:t>
            </a:r>
          </a:p>
          <a:p>
            <a:endParaRPr lang="en-IN" sz="1800" b="1" dirty="0">
              <a:solidFill>
                <a:srgbClr val="92D050"/>
              </a:solidFill>
            </a:endParaRPr>
          </a:p>
        </p:txBody>
      </p:sp>
    </p:spTree>
    <p:extLst>
      <p:ext uri="{BB962C8B-B14F-4D97-AF65-F5344CB8AC3E}">
        <p14:creationId xmlns:p14="http://schemas.microsoft.com/office/powerpoint/2010/main" val="53986716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Font Properties</a:t>
            </a:r>
          </a:p>
        </p:txBody>
      </p:sp>
      <p:sp>
        <p:nvSpPr>
          <p:cNvPr id="8" name="TextBox 7">
            <a:extLst>
              <a:ext uri="{FF2B5EF4-FFF2-40B4-BE49-F238E27FC236}">
                <a16:creationId xmlns:a16="http://schemas.microsoft.com/office/drawing/2014/main" id="{970B72BF-019F-43C2-A735-AF96DC5299B2}"/>
              </a:ext>
            </a:extLst>
          </p:cNvPr>
          <p:cNvSpPr txBox="1"/>
          <p:nvPr/>
        </p:nvSpPr>
        <p:spPr>
          <a:xfrm>
            <a:off x="692278" y="985713"/>
            <a:ext cx="7600950" cy="1754326"/>
          </a:xfrm>
          <a:prstGeom prst="rect">
            <a:avLst/>
          </a:prstGeom>
          <a:noFill/>
        </p:spPr>
        <p:txBody>
          <a:bodyPr wrap="square" rtlCol="0">
            <a:spAutoFit/>
          </a:bodyPr>
          <a:lstStyle/>
          <a:p>
            <a:r>
              <a:rPr lang="en-US" sz="1800" dirty="0">
                <a:solidFill>
                  <a:srgbClr val="00B0F0"/>
                </a:solidFill>
              </a:rPr>
              <a:t>font-family: </a:t>
            </a:r>
            <a:r>
              <a:rPr lang="en-US" sz="1800" dirty="0">
                <a:solidFill>
                  <a:schemeClr val="bg1"/>
                </a:solidFill>
              </a:rPr>
              <a:t>It will specify the font family of text content. </a:t>
            </a:r>
          </a:p>
          <a:p>
            <a:r>
              <a:rPr lang="en-US" sz="1800" dirty="0"/>
              <a:t>	</a:t>
            </a:r>
            <a:r>
              <a:rPr lang="en-US" sz="1800" dirty="0">
                <a:solidFill>
                  <a:srgbClr val="92D050"/>
                </a:solidFill>
              </a:rPr>
              <a:t>Syntax: font-family : value; </a:t>
            </a:r>
            <a:endParaRPr lang="en-US" sz="1800" dirty="0" smtClean="0">
              <a:solidFill>
                <a:srgbClr val="92D050"/>
              </a:solidFill>
            </a:endParaRPr>
          </a:p>
          <a:p>
            <a:endParaRPr lang="en-US" sz="1800" b="1" dirty="0">
              <a:solidFill>
                <a:srgbClr val="92D050"/>
              </a:solidFill>
            </a:endParaRPr>
          </a:p>
          <a:p>
            <a:r>
              <a:rPr lang="en-US" sz="1800" dirty="0">
                <a:solidFill>
                  <a:srgbClr val="00B0F0"/>
                </a:solidFill>
              </a:rPr>
              <a:t>font-variant: </a:t>
            </a:r>
            <a:r>
              <a:rPr lang="en-US" sz="1800" dirty="0">
                <a:solidFill>
                  <a:schemeClr val="bg1"/>
                </a:solidFill>
              </a:rPr>
              <a:t>It will be displayed in upper camel case formats. </a:t>
            </a:r>
          </a:p>
          <a:p>
            <a:r>
              <a:rPr lang="en-US" sz="1800" dirty="0"/>
              <a:t>	</a:t>
            </a:r>
            <a:r>
              <a:rPr lang="en-US" sz="1800" dirty="0">
                <a:solidFill>
                  <a:srgbClr val="92D050"/>
                </a:solidFill>
              </a:rPr>
              <a:t>Syntax: font-variant : value; </a:t>
            </a:r>
          </a:p>
          <a:p>
            <a:r>
              <a:rPr lang="en-US" sz="1800" dirty="0">
                <a:solidFill>
                  <a:srgbClr val="92D050"/>
                </a:solidFill>
              </a:rPr>
              <a:t>	Values = normal , </a:t>
            </a:r>
            <a:r>
              <a:rPr lang="en-US" sz="1800" dirty="0" smtClean="0">
                <a:solidFill>
                  <a:srgbClr val="92D050"/>
                </a:solidFill>
              </a:rPr>
              <a:t>small-caps</a:t>
            </a:r>
            <a:endParaRPr lang="en-US" sz="1800" dirty="0" smtClean="0">
              <a:solidFill>
                <a:srgbClr val="92D050"/>
              </a:solidFill>
            </a:endParaRPr>
          </a:p>
        </p:txBody>
      </p:sp>
    </p:spTree>
    <p:extLst>
      <p:ext uri="{BB962C8B-B14F-4D97-AF65-F5344CB8AC3E}">
        <p14:creationId xmlns:p14="http://schemas.microsoft.com/office/powerpoint/2010/main" val="794608538"/>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18628"/>
            <a:ext cx="4572000" cy="461665"/>
          </a:xfrm>
          <a:prstGeom prst="rect">
            <a:avLst/>
          </a:prstGeom>
          <a:noFill/>
        </p:spPr>
        <p:txBody>
          <a:bodyPr wrap="square">
            <a:spAutoFit/>
          </a:bodyPr>
          <a:lstStyle/>
          <a:p>
            <a:pPr algn="ctr"/>
            <a:r>
              <a:rPr lang="en-US" sz="2400" b="1" dirty="0">
                <a:solidFill>
                  <a:schemeClr val="bg1"/>
                </a:solidFill>
              </a:rPr>
              <a:t>Color</a:t>
            </a:r>
          </a:p>
        </p:txBody>
      </p:sp>
      <p:sp>
        <p:nvSpPr>
          <p:cNvPr id="8" name="TextBox 7">
            <a:extLst>
              <a:ext uri="{FF2B5EF4-FFF2-40B4-BE49-F238E27FC236}">
                <a16:creationId xmlns:a16="http://schemas.microsoft.com/office/drawing/2014/main" id="{970B72BF-019F-43C2-A735-AF96DC5299B2}"/>
              </a:ext>
            </a:extLst>
          </p:cNvPr>
          <p:cNvSpPr txBox="1"/>
          <p:nvPr/>
        </p:nvSpPr>
        <p:spPr>
          <a:xfrm>
            <a:off x="629218" y="729155"/>
            <a:ext cx="7600950" cy="2554545"/>
          </a:xfrm>
          <a:prstGeom prst="rect">
            <a:avLst/>
          </a:prstGeom>
          <a:noFill/>
        </p:spPr>
        <p:txBody>
          <a:bodyPr wrap="square" rtlCol="0">
            <a:spAutoFit/>
          </a:bodyPr>
          <a:lstStyle/>
          <a:p>
            <a:r>
              <a:rPr lang="en-US" sz="2000" dirty="0">
                <a:solidFill>
                  <a:schemeClr val="bg1"/>
                </a:solidFill>
              </a:rPr>
              <a:t>In CSS, we can apply colors in many ways, All colors are extracted from the combination of </a:t>
            </a:r>
            <a:r>
              <a:rPr lang="en-US" sz="2000" dirty="0" err="1">
                <a:solidFill>
                  <a:schemeClr val="bg1"/>
                </a:solidFill>
              </a:rPr>
              <a:t>Red,Green,Blue</a:t>
            </a:r>
            <a:r>
              <a:rPr lang="en-US" sz="2000" dirty="0">
                <a:solidFill>
                  <a:schemeClr val="bg1"/>
                </a:solidFill>
              </a:rPr>
              <a:t> (RGB)</a:t>
            </a:r>
          </a:p>
          <a:p>
            <a:endParaRPr lang="en-US" sz="2000" dirty="0">
              <a:solidFill>
                <a:schemeClr val="bg1"/>
              </a:solidFill>
            </a:endParaRPr>
          </a:p>
          <a:p>
            <a:r>
              <a:rPr lang="en-US" sz="2000" dirty="0">
                <a:solidFill>
                  <a:schemeClr val="bg1"/>
                </a:solidFill>
              </a:rPr>
              <a:t>The ways are: </a:t>
            </a:r>
          </a:p>
          <a:p>
            <a:pPr lvl="3"/>
            <a:r>
              <a:rPr lang="en-US" sz="2000" dirty="0">
                <a:solidFill>
                  <a:srgbClr val="92D050"/>
                </a:solidFill>
              </a:rPr>
              <a:t>1.color-name</a:t>
            </a:r>
          </a:p>
          <a:p>
            <a:pPr lvl="3"/>
            <a:r>
              <a:rPr lang="en-US" sz="2000" dirty="0">
                <a:solidFill>
                  <a:srgbClr val="92D050"/>
                </a:solidFill>
              </a:rPr>
              <a:t>2.rgb </a:t>
            </a:r>
          </a:p>
          <a:p>
            <a:pPr lvl="3"/>
            <a:r>
              <a:rPr lang="en-US" sz="2000" dirty="0">
                <a:solidFill>
                  <a:srgbClr val="92D050"/>
                </a:solidFill>
              </a:rPr>
              <a:t>3.rgba</a:t>
            </a:r>
          </a:p>
          <a:p>
            <a:pPr lvl="3"/>
            <a:r>
              <a:rPr lang="en-US" sz="2000" dirty="0" smtClean="0">
                <a:solidFill>
                  <a:srgbClr val="92D050"/>
                </a:solidFill>
              </a:rPr>
              <a:t>4.hex</a:t>
            </a:r>
            <a:endParaRPr lang="en-US" sz="2000" dirty="0" smtClean="0">
              <a:solidFill>
                <a:srgbClr val="92D050"/>
              </a:solidFill>
            </a:endParaRPr>
          </a:p>
        </p:txBody>
      </p:sp>
    </p:spTree>
    <p:extLst>
      <p:ext uri="{BB962C8B-B14F-4D97-AF65-F5344CB8AC3E}">
        <p14:creationId xmlns:p14="http://schemas.microsoft.com/office/powerpoint/2010/main" val="143958939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54738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90052"/>
            <a:ext cx="4572000" cy="461665"/>
          </a:xfrm>
          <a:prstGeom prst="rect">
            <a:avLst/>
          </a:prstGeom>
          <a:noFill/>
        </p:spPr>
        <p:txBody>
          <a:bodyPr wrap="square">
            <a:spAutoFit/>
          </a:bodyPr>
          <a:lstStyle/>
          <a:p>
            <a:pPr algn="ctr"/>
            <a:r>
              <a:rPr lang="en-US" sz="2400" b="1" dirty="0">
                <a:solidFill>
                  <a:schemeClr val="bg1"/>
                </a:solidFill>
              </a:rPr>
              <a:t>Color</a:t>
            </a:r>
          </a:p>
        </p:txBody>
      </p:sp>
      <p:sp>
        <p:nvSpPr>
          <p:cNvPr id="8" name="TextBox 7">
            <a:extLst>
              <a:ext uri="{FF2B5EF4-FFF2-40B4-BE49-F238E27FC236}">
                <a16:creationId xmlns:a16="http://schemas.microsoft.com/office/drawing/2014/main" id="{970B72BF-019F-43C2-A735-AF96DC5299B2}"/>
              </a:ext>
            </a:extLst>
          </p:cNvPr>
          <p:cNvSpPr txBox="1"/>
          <p:nvPr/>
        </p:nvSpPr>
        <p:spPr>
          <a:xfrm>
            <a:off x="379183" y="664861"/>
            <a:ext cx="8507644" cy="4524315"/>
          </a:xfrm>
          <a:prstGeom prst="rect">
            <a:avLst/>
          </a:prstGeom>
          <a:noFill/>
        </p:spPr>
        <p:txBody>
          <a:bodyPr wrap="square" rtlCol="0">
            <a:spAutoFit/>
          </a:bodyPr>
          <a:lstStyle/>
          <a:p>
            <a:r>
              <a:rPr lang="en-US" sz="1600" b="1" dirty="0">
                <a:solidFill>
                  <a:srgbClr val="00B0F0"/>
                </a:solidFill>
              </a:rPr>
              <a:t>Color-name: </a:t>
            </a:r>
            <a:r>
              <a:rPr lang="en-US" sz="1600" dirty="0">
                <a:solidFill>
                  <a:schemeClr val="bg1"/>
                </a:solidFill>
              </a:rPr>
              <a:t>We apply color based on color name </a:t>
            </a:r>
            <a:r>
              <a:rPr lang="en-US" sz="1600" dirty="0" err="1">
                <a:solidFill>
                  <a:schemeClr val="bg1"/>
                </a:solidFill>
              </a:rPr>
              <a:t>itslef</a:t>
            </a:r>
            <a:r>
              <a:rPr lang="en-US" sz="1600" dirty="0">
                <a:solidFill>
                  <a:schemeClr val="bg1"/>
                </a:solidFill>
              </a:rPr>
              <a:t>. </a:t>
            </a:r>
          </a:p>
          <a:p>
            <a:r>
              <a:rPr lang="en-US" sz="1600" dirty="0"/>
              <a:t>	</a:t>
            </a:r>
            <a:r>
              <a:rPr lang="en-US" sz="1600" dirty="0">
                <a:solidFill>
                  <a:srgbClr val="92D050"/>
                </a:solidFill>
              </a:rPr>
              <a:t>Syntax: property: color name; </a:t>
            </a:r>
          </a:p>
          <a:p>
            <a:r>
              <a:rPr lang="en-US" sz="1600" dirty="0">
                <a:solidFill>
                  <a:srgbClr val="92D050"/>
                </a:solidFill>
              </a:rPr>
              <a:t>	Values = any color.</a:t>
            </a:r>
          </a:p>
          <a:p>
            <a:endParaRPr lang="en-US" sz="1600" dirty="0">
              <a:solidFill>
                <a:srgbClr val="92D050"/>
              </a:solidFill>
            </a:endParaRPr>
          </a:p>
          <a:p>
            <a:r>
              <a:rPr lang="en-US" sz="1600" b="1" dirty="0">
                <a:solidFill>
                  <a:srgbClr val="00B0F0"/>
                </a:solidFill>
              </a:rPr>
              <a:t>RGB: </a:t>
            </a:r>
            <a:r>
              <a:rPr lang="en-US" sz="1600" dirty="0">
                <a:solidFill>
                  <a:schemeClr val="bg1"/>
                </a:solidFill>
              </a:rPr>
              <a:t>Color from combination of </a:t>
            </a:r>
            <a:r>
              <a:rPr lang="en-US" sz="1600" dirty="0" err="1">
                <a:solidFill>
                  <a:schemeClr val="bg1"/>
                </a:solidFill>
              </a:rPr>
              <a:t>red,green,blue.Each</a:t>
            </a:r>
            <a:r>
              <a:rPr lang="en-US" sz="1600" dirty="0">
                <a:solidFill>
                  <a:schemeClr val="bg1"/>
                </a:solidFill>
              </a:rPr>
              <a:t> color range from </a:t>
            </a:r>
            <a:r>
              <a:rPr lang="en-US" sz="1600" b="1" dirty="0">
                <a:solidFill>
                  <a:srgbClr val="00B050"/>
                </a:solidFill>
              </a:rPr>
              <a:t>0 to 255</a:t>
            </a:r>
            <a:r>
              <a:rPr lang="en-US" sz="1600" dirty="0">
                <a:solidFill>
                  <a:schemeClr val="bg1"/>
                </a:solidFill>
              </a:rPr>
              <a:t>.</a:t>
            </a:r>
          </a:p>
          <a:p>
            <a:endParaRPr lang="en-US" sz="1600" dirty="0">
              <a:solidFill>
                <a:schemeClr val="bg1"/>
              </a:solidFill>
            </a:endParaRPr>
          </a:p>
          <a:p>
            <a:r>
              <a:rPr lang="en-US" sz="1600" dirty="0">
                <a:solidFill>
                  <a:schemeClr val="bg1"/>
                </a:solidFill>
              </a:rPr>
              <a:t> 0 means no intensity (complete absence of that color).</a:t>
            </a:r>
          </a:p>
          <a:p>
            <a:r>
              <a:rPr lang="en-US" sz="1600" dirty="0">
                <a:solidFill>
                  <a:schemeClr val="bg1"/>
                </a:solidFill>
              </a:rPr>
              <a:t>255 means full intensity (the maximum amount of that color).</a:t>
            </a:r>
          </a:p>
          <a:p>
            <a:endParaRPr lang="en-US" sz="1600" dirty="0">
              <a:solidFill>
                <a:schemeClr val="bg1"/>
              </a:solidFill>
            </a:endParaRPr>
          </a:p>
          <a:p>
            <a:r>
              <a:rPr lang="en-US" sz="1600" dirty="0"/>
              <a:t>	</a:t>
            </a:r>
            <a:r>
              <a:rPr lang="en-US" sz="1600" dirty="0">
                <a:solidFill>
                  <a:srgbClr val="92D050"/>
                </a:solidFill>
              </a:rPr>
              <a:t>Syntax: property: rgb(</a:t>
            </a:r>
            <a:r>
              <a:rPr lang="en-US" sz="1600" dirty="0" err="1">
                <a:solidFill>
                  <a:srgbClr val="92D050"/>
                </a:solidFill>
              </a:rPr>
              <a:t>red,green,blue</a:t>
            </a:r>
            <a:r>
              <a:rPr lang="en-US" sz="1600" dirty="0">
                <a:solidFill>
                  <a:srgbClr val="92D050"/>
                </a:solidFill>
              </a:rPr>
              <a:t>); </a:t>
            </a:r>
          </a:p>
          <a:p>
            <a:r>
              <a:rPr lang="en-US" sz="1600" dirty="0">
                <a:solidFill>
                  <a:srgbClr val="92D050"/>
                </a:solidFill>
              </a:rPr>
              <a:t>	Values = any number (0-255).</a:t>
            </a:r>
          </a:p>
          <a:p>
            <a:endParaRPr lang="en-US" sz="1600" b="1" dirty="0">
              <a:solidFill>
                <a:srgbClr val="92D050"/>
              </a:solidFill>
            </a:endParaRPr>
          </a:p>
          <a:p>
            <a:r>
              <a:rPr lang="en-US" sz="1600" b="1" dirty="0">
                <a:solidFill>
                  <a:srgbClr val="00B0F0"/>
                </a:solidFill>
              </a:rPr>
              <a:t>RGBA: </a:t>
            </a:r>
            <a:r>
              <a:rPr lang="en-US" sz="1600" dirty="0">
                <a:solidFill>
                  <a:schemeClr val="bg1"/>
                </a:solidFill>
              </a:rPr>
              <a:t>Similar to rgb, the fourth values indicates alpha which is nothing but opacity of color.  </a:t>
            </a:r>
          </a:p>
          <a:p>
            <a:r>
              <a:rPr lang="en-US" sz="1600" dirty="0">
                <a:solidFill>
                  <a:schemeClr val="bg1"/>
                </a:solidFill>
              </a:rPr>
              <a:t>	Alpha ranges from 0.0-1.0</a:t>
            </a:r>
          </a:p>
          <a:p>
            <a:endParaRPr lang="en-US" sz="1600" dirty="0">
              <a:solidFill>
                <a:schemeClr val="bg1"/>
              </a:solidFill>
            </a:endParaRPr>
          </a:p>
          <a:p>
            <a:r>
              <a:rPr lang="en-US" sz="1600" dirty="0"/>
              <a:t>	</a:t>
            </a:r>
            <a:r>
              <a:rPr lang="en-US" sz="1600" dirty="0">
                <a:solidFill>
                  <a:srgbClr val="92D050"/>
                </a:solidFill>
              </a:rPr>
              <a:t>Syntax: property: rgb(</a:t>
            </a:r>
            <a:r>
              <a:rPr lang="en-US" sz="1600" dirty="0" err="1">
                <a:solidFill>
                  <a:srgbClr val="92D050"/>
                </a:solidFill>
              </a:rPr>
              <a:t>red,green,blue,alpha</a:t>
            </a:r>
            <a:r>
              <a:rPr lang="en-US" sz="1600" dirty="0">
                <a:solidFill>
                  <a:srgbClr val="92D050"/>
                </a:solidFill>
              </a:rPr>
              <a:t>); </a:t>
            </a:r>
          </a:p>
          <a:p>
            <a:r>
              <a:rPr lang="en-US" sz="1600" dirty="0">
                <a:solidFill>
                  <a:srgbClr val="92D050"/>
                </a:solidFill>
              </a:rPr>
              <a:t>	Values = any number (0-255, 0.0-1.0).</a:t>
            </a:r>
          </a:p>
          <a:p>
            <a:endParaRPr lang="en-US" sz="1600" b="1" dirty="0">
              <a:solidFill>
                <a:srgbClr val="92D050"/>
              </a:solidFill>
            </a:endParaRPr>
          </a:p>
        </p:txBody>
      </p:sp>
    </p:spTree>
    <p:extLst>
      <p:ext uri="{BB962C8B-B14F-4D97-AF65-F5344CB8AC3E}">
        <p14:creationId xmlns:p14="http://schemas.microsoft.com/office/powerpoint/2010/main" val="423486938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Color</a:t>
            </a:r>
          </a:p>
        </p:txBody>
      </p:sp>
      <p:sp>
        <p:nvSpPr>
          <p:cNvPr id="8" name="TextBox 7">
            <a:extLst>
              <a:ext uri="{FF2B5EF4-FFF2-40B4-BE49-F238E27FC236}">
                <a16:creationId xmlns:a16="http://schemas.microsoft.com/office/drawing/2014/main" id="{970B72BF-019F-43C2-A735-AF96DC5299B2}"/>
              </a:ext>
            </a:extLst>
          </p:cNvPr>
          <p:cNvSpPr txBox="1"/>
          <p:nvPr/>
        </p:nvSpPr>
        <p:spPr>
          <a:xfrm>
            <a:off x="629218" y="729155"/>
            <a:ext cx="7600950" cy="1569660"/>
          </a:xfrm>
          <a:prstGeom prst="rect">
            <a:avLst/>
          </a:prstGeom>
          <a:noFill/>
        </p:spPr>
        <p:txBody>
          <a:bodyPr wrap="square" rtlCol="0">
            <a:spAutoFit/>
          </a:bodyPr>
          <a:lstStyle/>
          <a:p>
            <a:r>
              <a:rPr lang="en-US" sz="1600" b="1" dirty="0">
                <a:solidFill>
                  <a:srgbClr val="00B0F0"/>
                </a:solidFill>
              </a:rPr>
              <a:t>HEX: </a:t>
            </a:r>
            <a:r>
              <a:rPr lang="en-US" sz="1600" dirty="0">
                <a:solidFill>
                  <a:schemeClr val="bg1"/>
                </a:solidFill>
              </a:rPr>
              <a:t>Hexadecimal color, combination of </a:t>
            </a:r>
            <a:r>
              <a:rPr lang="en-US" sz="1600" dirty="0" err="1">
                <a:solidFill>
                  <a:schemeClr val="bg1"/>
                </a:solidFill>
              </a:rPr>
              <a:t>red,green,blue</a:t>
            </a:r>
            <a:r>
              <a:rPr lang="en-US" sz="1600" dirty="0">
                <a:solidFill>
                  <a:schemeClr val="bg1"/>
                </a:solidFill>
              </a:rPr>
              <a:t>. Each value range between 0-9 and a-f .</a:t>
            </a:r>
          </a:p>
          <a:p>
            <a:r>
              <a:rPr lang="en-US" sz="1600" dirty="0"/>
              <a:t>	</a:t>
            </a:r>
            <a:r>
              <a:rPr lang="en-US" sz="1600" dirty="0">
                <a:solidFill>
                  <a:srgbClr val="92D050"/>
                </a:solidFill>
              </a:rPr>
              <a:t>Syntax: property:#</a:t>
            </a:r>
            <a:r>
              <a:rPr lang="en-US" sz="1600" dirty="0" err="1">
                <a:solidFill>
                  <a:srgbClr val="92D050"/>
                </a:solidFill>
              </a:rPr>
              <a:t>rrggbb</a:t>
            </a:r>
            <a:r>
              <a:rPr lang="en-US" sz="1600" dirty="0">
                <a:solidFill>
                  <a:srgbClr val="92D050"/>
                </a:solidFill>
              </a:rPr>
              <a:t>; </a:t>
            </a:r>
          </a:p>
          <a:p>
            <a:r>
              <a:rPr lang="en-US" sz="1600" dirty="0">
                <a:solidFill>
                  <a:srgbClr val="92D050"/>
                </a:solidFill>
              </a:rPr>
              <a:t>	</a:t>
            </a:r>
            <a:r>
              <a:rPr lang="en-US" sz="1600" dirty="0">
                <a:solidFill>
                  <a:schemeClr val="bg1"/>
                </a:solidFill>
              </a:rPr>
              <a:t>We can apply in other format </a:t>
            </a:r>
            <a:r>
              <a:rPr lang="en-US" sz="1600" dirty="0" smtClean="0">
                <a:solidFill>
                  <a:schemeClr val="bg1"/>
                </a:solidFill>
              </a:rPr>
              <a:t>also if all three values are getting repeated</a:t>
            </a:r>
            <a:endParaRPr lang="en-US" sz="1600" dirty="0">
              <a:solidFill>
                <a:schemeClr val="bg1"/>
              </a:solidFill>
            </a:endParaRPr>
          </a:p>
          <a:p>
            <a:r>
              <a:rPr lang="en-US" sz="1600" dirty="0">
                <a:solidFill>
                  <a:schemeClr val="bg1"/>
                </a:solidFill>
              </a:rPr>
              <a:t>	</a:t>
            </a:r>
            <a:r>
              <a:rPr lang="en-US" sz="1600" dirty="0">
                <a:solidFill>
                  <a:srgbClr val="92D050"/>
                </a:solidFill>
              </a:rPr>
              <a:t>Syntax: property:#rgb; </a:t>
            </a:r>
            <a:endParaRPr lang="en-US" sz="1600" dirty="0" smtClean="0">
              <a:solidFill>
                <a:srgbClr val="92D050"/>
              </a:solidFill>
            </a:endParaRPr>
          </a:p>
          <a:p>
            <a:endParaRPr lang="en-US" sz="1600" b="1" dirty="0">
              <a:solidFill>
                <a:srgbClr val="92D050"/>
              </a:solidFill>
            </a:endParaRPr>
          </a:p>
        </p:txBody>
      </p:sp>
    </p:spTree>
    <p:extLst>
      <p:ext uri="{BB962C8B-B14F-4D97-AF65-F5344CB8AC3E}">
        <p14:creationId xmlns:p14="http://schemas.microsoft.com/office/powerpoint/2010/main" val="5600392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Background Properties</a:t>
            </a:r>
          </a:p>
        </p:txBody>
      </p:sp>
      <p:sp>
        <p:nvSpPr>
          <p:cNvPr id="11" name="TextBox 10">
            <a:extLst>
              <a:ext uri="{FF2B5EF4-FFF2-40B4-BE49-F238E27FC236}">
                <a16:creationId xmlns:a16="http://schemas.microsoft.com/office/drawing/2014/main" id="{970B72BF-019F-43C2-A735-AF96DC5299B2}"/>
              </a:ext>
            </a:extLst>
          </p:cNvPr>
          <p:cNvSpPr txBox="1"/>
          <p:nvPr/>
        </p:nvSpPr>
        <p:spPr>
          <a:xfrm>
            <a:off x="629218" y="729155"/>
            <a:ext cx="7600950" cy="4093428"/>
          </a:xfrm>
          <a:prstGeom prst="rect">
            <a:avLst/>
          </a:prstGeom>
          <a:noFill/>
        </p:spPr>
        <p:txBody>
          <a:bodyPr wrap="square" rtlCol="0">
            <a:spAutoFit/>
          </a:bodyPr>
          <a:lstStyle/>
          <a:p>
            <a:r>
              <a:rPr lang="en-US" sz="2000" dirty="0">
                <a:solidFill>
                  <a:schemeClr val="bg1"/>
                </a:solidFill>
              </a:rPr>
              <a:t>Background properties are used to apply the background effects to an element’s background. </a:t>
            </a:r>
          </a:p>
          <a:p>
            <a:r>
              <a:rPr lang="en-US" sz="2000" dirty="0">
                <a:solidFill>
                  <a:schemeClr val="bg1"/>
                </a:solidFill>
              </a:rPr>
              <a:t>Background is a shorthand property of background-color , background-image , background-repeat , background-position , background-attachment.</a:t>
            </a:r>
          </a:p>
          <a:p>
            <a:endParaRPr lang="en-US" sz="2000" dirty="0">
              <a:solidFill>
                <a:schemeClr val="bg1"/>
              </a:solidFill>
            </a:endParaRPr>
          </a:p>
          <a:p>
            <a:r>
              <a:rPr lang="en-US" sz="2000" dirty="0">
                <a:solidFill>
                  <a:srgbClr val="00B0F0"/>
                </a:solidFill>
              </a:rPr>
              <a:t>background: </a:t>
            </a:r>
            <a:r>
              <a:rPr lang="en-US" sz="2000" dirty="0">
                <a:solidFill>
                  <a:schemeClr val="bg1"/>
                </a:solidFill>
              </a:rPr>
              <a:t>It is a shorthand property of multiple background properties. Instead of writing all properties we can pass all values over here.</a:t>
            </a:r>
          </a:p>
          <a:p>
            <a:r>
              <a:rPr lang="en-US" sz="2000" dirty="0">
                <a:solidFill>
                  <a:srgbClr val="00B0F0"/>
                </a:solidFill>
              </a:rPr>
              <a:t>background-color:</a:t>
            </a:r>
            <a:r>
              <a:rPr lang="en-US" sz="2000" dirty="0">
                <a:solidFill>
                  <a:schemeClr val="bg1"/>
                </a:solidFill>
              </a:rPr>
              <a:t> It will specify the background color of an element. </a:t>
            </a:r>
          </a:p>
          <a:p>
            <a:r>
              <a:rPr lang="en-US" sz="2000" dirty="0"/>
              <a:t>	</a:t>
            </a:r>
            <a:r>
              <a:rPr lang="en-US" sz="2000" dirty="0">
                <a:solidFill>
                  <a:srgbClr val="92D050"/>
                </a:solidFill>
              </a:rPr>
              <a:t>Syntax: background-color : value; </a:t>
            </a:r>
          </a:p>
          <a:p>
            <a:r>
              <a:rPr lang="en-US" sz="2000" dirty="0">
                <a:solidFill>
                  <a:srgbClr val="92D050"/>
                </a:solidFill>
              </a:rPr>
              <a:t>	Values = Any color.</a:t>
            </a:r>
          </a:p>
        </p:txBody>
      </p:sp>
    </p:spTree>
    <p:extLst>
      <p:ext uri="{BB962C8B-B14F-4D97-AF65-F5344CB8AC3E}">
        <p14:creationId xmlns:p14="http://schemas.microsoft.com/office/powerpoint/2010/main" val="393118244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Background Properties</a:t>
            </a:r>
          </a:p>
        </p:txBody>
      </p:sp>
      <p:sp>
        <p:nvSpPr>
          <p:cNvPr id="11" name="TextBox 10">
            <a:extLst>
              <a:ext uri="{FF2B5EF4-FFF2-40B4-BE49-F238E27FC236}">
                <a16:creationId xmlns:a16="http://schemas.microsoft.com/office/drawing/2014/main" id="{970B72BF-019F-43C2-A735-AF96DC5299B2}"/>
              </a:ext>
            </a:extLst>
          </p:cNvPr>
          <p:cNvSpPr txBox="1"/>
          <p:nvPr/>
        </p:nvSpPr>
        <p:spPr>
          <a:xfrm>
            <a:off x="629218" y="729155"/>
            <a:ext cx="7600950" cy="3170099"/>
          </a:xfrm>
          <a:prstGeom prst="rect">
            <a:avLst/>
          </a:prstGeom>
          <a:noFill/>
        </p:spPr>
        <p:txBody>
          <a:bodyPr wrap="square" rtlCol="0">
            <a:spAutoFit/>
          </a:bodyPr>
          <a:lstStyle/>
          <a:p>
            <a:r>
              <a:rPr lang="en-US" sz="2000" b="1" dirty="0">
                <a:solidFill>
                  <a:srgbClr val="00B0F0"/>
                </a:solidFill>
              </a:rPr>
              <a:t>background-image: </a:t>
            </a:r>
            <a:r>
              <a:rPr lang="en-US" sz="2000" dirty="0">
                <a:solidFill>
                  <a:schemeClr val="bg1"/>
                </a:solidFill>
              </a:rPr>
              <a:t>It will specify the background image of an element. </a:t>
            </a:r>
          </a:p>
          <a:p>
            <a:r>
              <a:rPr lang="en-US" sz="2000" dirty="0">
                <a:solidFill>
                  <a:schemeClr val="bg1"/>
                </a:solidFill>
              </a:rPr>
              <a:t>	</a:t>
            </a:r>
            <a:r>
              <a:rPr lang="en-US" sz="2000" dirty="0">
                <a:solidFill>
                  <a:srgbClr val="92D050"/>
                </a:solidFill>
              </a:rPr>
              <a:t>Syntax: background-image : value; </a:t>
            </a:r>
          </a:p>
          <a:p>
            <a:r>
              <a:rPr lang="en-US" sz="2000" dirty="0">
                <a:solidFill>
                  <a:srgbClr val="92D050"/>
                </a:solidFill>
              </a:rPr>
              <a:t>	Values = </a:t>
            </a:r>
            <a:r>
              <a:rPr lang="en-US" sz="2000" dirty="0" err="1">
                <a:solidFill>
                  <a:srgbClr val="92D050"/>
                </a:solidFill>
              </a:rPr>
              <a:t>url</a:t>
            </a:r>
            <a:r>
              <a:rPr lang="en-US" sz="2000" dirty="0">
                <a:solidFill>
                  <a:srgbClr val="92D050"/>
                </a:solidFill>
              </a:rPr>
              <a:t>(“</a:t>
            </a:r>
            <a:r>
              <a:rPr lang="en-US" sz="2000" dirty="0" err="1">
                <a:solidFill>
                  <a:srgbClr val="92D050"/>
                </a:solidFill>
              </a:rPr>
              <a:t>pathaddress</a:t>
            </a:r>
            <a:r>
              <a:rPr lang="en-US" sz="2000" dirty="0">
                <a:solidFill>
                  <a:srgbClr val="92D050"/>
                </a:solidFill>
              </a:rPr>
              <a:t>”).</a:t>
            </a:r>
          </a:p>
          <a:p>
            <a:endParaRPr lang="en-US" sz="2000" dirty="0">
              <a:solidFill>
                <a:srgbClr val="92D050"/>
              </a:solidFill>
            </a:endParaRPr>
          </a:p>
          <a:p>
            <a:r>
              <a:rPr lang="en-US" sz="2000" dirty="0">
                <a:solidFill>
                  <a:srgbClr val="00B0F0"/>
                </a:solidFill>
              </a:rPr>
              <a:t>background-repeat: </a:t>
            </a:r>
            <a:r>
              <a:rPr lang="en-US" sz="2000" dirty="0">
                <a:solidFill>
                  <a:schemeClr val="bg1"/>
                </a:solidFill>
              </a:rPr>
              <a:t>By default the background image will repeat. To prevent repetition of images we can use this property. </a:t>
            </a:r>
          </a:p>
          <a:p>
            <a:r>
              <a:rPr lang="en-US" sz="2000" dirty="0"/>
              <a:t>	</a:t>
            </a:r>
            <a:r>
              <a:rPr lang="en-US" sz="2000" dirty="0">
                <a:solidFill>
                  <a:srgbClr val="92D050"/>
                </a:solidFill>
              </a:rPr>
              <a:t>Syntax: background-repeat: value; </a:t>
            </a:r>
          </a:p>
          <a:p>
            <a:r>
              <a:rPr lang="en-US" sz="2000" dirty="0">
                <a:solidFill>
                  <a:srgbClr val="92D050"/>
                </a:solidFill>
              </a:rPr>
              <a:t>	Values = repeat , no-repeat , repeat-x , repeat-y </a:t>
            </a:r>
          </a:p>
          <a:p>
            <a:endParaRPr lang="en-US" sz="2000" dirty="0">
              <a:solidFill>
                <a:srgbClr val="92D050"/>
              </a:solidFill>
            </a:endParaRPr>
          </a:p>
        </p:txBody>
      </p:sp>
    </p:spTree>
    <p:extLst>
      <p:ext uri="{BB962C8B-B14F-4D97-AF65-F5344CB8AC3E}">
        <p14:creationId xmlns:p14="http://schemas.microsoft.com/office/powerpoint/2010/main" val="19373493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00110"/>
          </a:xfrm>
          <a:prstGeom prst="rect">
            <a:avLst/>
          </a:prstGeom>
          <a:noFill/>
        </p:spPr>
        <p:txBody>
          <a:bodyPr wrap="square">
            <a:spAutoFit/>
          </a:bodyPr>
          <a:lstStyle/>
          <a:p>
            <a:pPr algn="ctr"/>
            <a:r>
              <a:rPr lang="en-IN" sz="2000" b="1" dirty="0" smtClean="0">
                <a:solidFill>
                  <a:schemeClr val="bg1">
                    <a:lumMod val="75000"/>
                  </a:schemeClr>
                </a:solidFill>
              </a:rPr>
              <a:t>What is CSS</a:t>
            </a:r>
            <a:endParaRPr lang="en-IN" sz="2000" b="1" dirty="0">
              <a:solidFill>
                <a:schemeClr val="bg1">
                  <a:lumMod val="75000"/>
                </a:schemeClr>
              </a:solidFill>
            </a:endParaRPr>
          </a:p>
        </p:txBody>
      </p:sp>
      <p:sp>
        <p:nvSpPr>
          <p:cNvPr id="6" name="TextBox 5">
            <a:extLst>
              <a:ext uri="{FF2B5EF4-FFF2-40B4-BE49-F238E27FC236}">
                <a16:creationId xmlns:a16="http://schemas.microsoft.com/office/drawing/2014/main" id="{5CA55335-4D0A-464F-84A3-9720C496528A}"/>
              </a:ext>
            </a:extLst>
          </p:cNvPr>
          <p:cNvSpPr txBox="1"/>
          <p:nvPr/>
        </p:nvSpPr>
        <p:spPr>
          <a:xfrm>
            <a:off x="736778" y="914966"/>
            <a:ext cx="7374409" cy="2677656"/>
          </a:xfrm>
          <a:prstGeom prst="rect">
            <a:avLst/>
          </a:prstGeom>
          <a:noFill/>
        </p:spPr>
        <p:txBody>
          <a:bodyPr wrap="square" rtlCol="0">
            <a:spAutoFit/>
          </a:bodyPr>
          <a:lstStyle/>
          <a:p>
            <a:r>
              <a:rPr lang="en-IN" dirty="0" smtClean="0">
                <a:solidFill>
                  <a:schemeClr val="bg1"/>
                </a:solidFill>
              </a:rPr>
              <a:t>CSS stands for Cascading style sheet.</a:t>
            </a:r>
          </a:p>
          <a:p>
            <a:endParaRPr lang="en-IN" dirty="0">
              <a:solidFill>
                <a:schemeClr val="bg1"/>
              </a:solidFill>
            </a:endParaRPr>
          </a:p>
          <a:p>
            <a:r>
              <a:rPr lang="en-IN" dirty="0" smtClean="0">
                <a:solidFill>
                  <a:schemeClr val="bg1"/>
                </a:solidFill>
              </a:rPr>
              <a:t>Stylesheet means a sheet for providing styling.</a:t>
            </a:r>
          </a:p>
          <a:p>
            <a:endParaRPr lang="en-IN" dirty="0" smtClean="0">
              <a:solidFill>
                <a:schemeClr val="bg1"/>
              </a:solidFill>
            </a:endParaRPr>
          </a:p>
          <a:p>
            <a:r>
              <a:rPr lang="en-IN" dirty="0" smtClean="0">
                <a:solidFill>
                  <a:schemeClr val="bg1"/>
                </a:solidFill>
              </a:rPr>
              <a:t>Cascading means one on top of other. We can design one element only with different ways and all those styling will be applied on that element.</a:t>
            </a:r>
          </a:p>
          <a:p>
            <a:r>
              <a:rPr lang="en-IN" dirty="0" smtClean="0">
                <a:solidFill>
                  <a:schemeClr val="bg1"/>
                </a:solidFill>
              </a:rPr>
              <a:t>All that styling will be applied in the form of layers one after other, and if we provide same property through different ways, all will be applied and the one with the highest priority will be visible to the user.</a:t>
            </a:r>
          </a:p>
          <a:p>
            <a:endParaRPr lang="en-IN" dirty="0" smtClean="0">
              <a:solidFill>
                <a:schemeClr val="bg1"/>
              </a:solidFill>
            </a:endParaRPr>
          </a:p>
          <a:p>
            <a:r>
              <a:rPr lang="en-IN" dirty="0" smtClean="0">
                <a:solidFill>
                  <a:schemeClr val="bg1"/>
                </a:solidFill>
              </a:rPr>
              <a:t>This is what we mean by cascading stylesheet.</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991958688"/>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Background Properties</a:t>
            </a:r>
          </a:p>
        </p:txBody>
      </p:sp>
      <p:sp>
        <p:nvSpPr>
          <p:cNvPr id="11" name="TextBox 10">
            <a:extLst>
              <a:ext uri="{FF2B5EF4-FFF2-40B4-BE49-F238E27FC236}">
                <a16:creationId xmlns:a16="http://schemas.microsoft.com/office/drawing/2014/main" id="{970B72BF-019F-43C2-A735-AF96DC5299B2}"/>
              </a:ext>
            </a:extLst>
          </p:cNvPr>
          <p:cNvSpPr txBox="1"/>
          <p:nvPr/>
        </p:nvSpPr>
        <p:spPr>
          <a:xfrm>
            <a:off x="692278" y="897597"/>
            <a:ext cx="7600950" cy="2862322"/>
          </a:xfrm>
          <a:prstGeom prst="rect">
            <a:avLst/>
          </a:prstGeom>
          <a:noFill/>
        </p:spPr>
        <p:txBody>
          <a:bodyPr wrap="square" rtlCol="0">
            <a:spAutoFit/>
          </a:bodyPr>
          <a:lstStyle/>
          <a:p>
            <a:r>
              <a:rPr lang="en-US" sz="2000" b="1" dirty="0">
                <a:solidFill>
                  <a:srgbClr val="00B0F0"/>
                </a:solidFill>
              </a:rPr>
              <a:t>background-position: </a:t>
            </a:r>
            <a:r>
              <a:rPr lang="en-US" sz="2000" dirty="0">
                <a:solidFill>
                  <a:schemeClr val="bg1"/>
                </a:solidFill>
              </a:rPr>
              <a:t>It will specify the position of the background image. </a:t>
            </a:r>
          </a:p>
          <a:p>
            <a:r>
              <a:rPr lang="en-US" sz="2000" dirty="0">
                <a:solidFill>
                  <a:schemeClr val="bg1"/>
                </a:solidFill>
              </a:rPr>
              <a:t>It is a shorthand property of background-position-x and background-position-y. </a:t>
            </a:r>
          </a:p>
          <a:p>
            <a:r>
              <a:rPr lang="en-US" sz="2000" dirty="0">
                <a:solidFill>
                  <a:srgbClr val="92D050"/>
                </a:solidFill>
              </a:rPr>
              <a:t>Syntax: </a:t>
            </a:r>
          </a:p>
          <a:p>
            <a:r>
              <a:rPr lang="en-US" sz="2000" dirty="0">
                <a:solidFill>
                  <a:srgbClr val="92D050"/>
                </a:solidFill>
              </a:rPr>
              <a:t> background-position : background-position-x background-      position-y </a:t>
            </a:r>
          </a:p>
          <a:p>
            <a:r>
              <a:rPr lang="en-US" sz="2000" dirty="0">
                <a:solidFill>
                  <a:srgbClr val="92D050"/>
                </a:solidFill>
              </a:rPr>
              <a:t>	Values = background-position-x ⇒ left , center , right 	Background-position-y ⇒ top , center , bottom</a:t>
            </a:r>
          </a:p>
        </p:txBody>
      </p:sp>
    </p:spTree>
    <p:extLst>
      <p:ext uri="{BB962C8B-B14F-4D97-AF65-F5344CB8AC3E}">
        <p14:creationId xmlns:p14="http://schemas.microsoft.com/office/powerpoint/2010/main" val="176214228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618825"/>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25772"/>
            <a:ext cx="4572000" cy="461665"/>
          </a:xfrm>
          <a:prstGeom prst="rect">
            <a:avLst/>
          </a:prstGeom>
          <a:noFill/>
        </p:spPr>
        <p:txBody>
          <a:bodyPr wrap="square">
            <a:spAutoFit/>
          </a:bodyPr>
          <a:lstStyle/>
          <a:p>
            <a:pPr algn="ctr"/>
            <a:r>
              <a:rPr lang="en-US" sz="2400" b="1" dirty="0">
                <a:solidFill>
                  <a:schemeClr val="bg1"/>
                </a:solidFill>
              </a:rPr>
              <a:t>Background Properties</a:t>
            </a:r>
          </a:p>
        </p:txBody>
      </p:sp>
      <p:sp>
        <p:nvSpPr>
          <p:cNvPr id="11" name="TextBox 10">
            <a:extLst>
              <a:ext uri="{FF2B5EF4-FFF2-40B4-BE49-F238E27FC236}">
                <a16:creationId xmlns:a16="http://schemas.microsoft.com/office/drawing/2014/main" id="{970B72BF-019F-43C2-A735-AF96DC5299B2}"/>
              </a:ext>
            </a:extLst>
          </p:cNvPr>
          <p:cNvSpPr txBox="1"/>
          <p:nvPr/>
        </p:nvSpPr>
        <p:spPr>
          <a:xfrm>
            <a:off x="692278" y="897597"/>
            <a:ext cx="7600950" cy="2862322"/>
          </a:xfrm>
          <a:prstGeom prst="rect">
            <a:avLst/>
          </a:prstGeom>
          <a:noFill/>
        </p:spPr>
        <p:txBody>
          <a:bodyPr wrap="square" rtlCol="0">
            <a:spAutoFit/>
          </a:bodyPr>
          <a:lstStyle/>
          <a:p>
            <a:r>
              <a:rPr lang="en-US" sz="2000" b="1" dirty="0">
                <a:solidFill>
                  <a:srgbClr val="00B0F0"/>
                </a:solidFill>
              </a:rPr>
              <a:t>background-size</a:t>
            </a:r>
            <a:r>
              <a:rPr lang="en-US" sz="2000" b="1" dirty="0">
                <a:solidFill>
                  <a:schemeClr val="bg1"/>
                </a:solidFill>
              </a:rPr>
              <a:t>: </a:t>
            </a:r>
            <a:r>
              <a:rPr lang="en-US" sz="2000" dirty="0">
                <a:solidFill>
                  <a:schemeClr val="bg1"/>
                </a:solidFill>
              </a:rPr>
              <a:t>It will specify how to fit the image into a container. </a:t>
            </a:r>
          </a:p>
          <a:p>
            <a:r>
              <a:rPr lang="en-US" sz="2000" dirty="0">
                <a:solidFill>
                  <a:schemeClr val="bg1"/>
                </a:solidFill>
              </a:rPr>
              <a:t>	</a:t>
            </a:r>
            <a:r>
              <a:rPr lang="en-US" sz="2000" dirty="0">
                <a:solidFill>
                  <a:srgbClr val="92D050"/>
                </a:solidFill>
              </a:rPr>
              <a:t>Syntax: background-size : value; </a:t>
            </a:r>
          </a:p>
          <a:p>
            <a:r>
              <a:rPr lang="en-US" sz="2000" dirty="0">
                <a:solidFill>
                  <a:srgbClr val="92D050"/>
                </a:solidFill>
              </a:rPr>
              <a:t>	Values = auto , contain , cover.</a:t>
            </a:r>
          </a:p>
          <a:p>
            <a:endParaRPr lang="en-US" sz="2000" dirty="0">
              <a:solidFill>
                <a:srgbClr val="92D050"/>
              </a:solidFill>
            </a:endParaRPr>
          </a:p>
          <a:p>
            <a:r>
              <a:rPr lang="en-US" sz="2000" b="1" dirty="0">
                <a:solidFill>
                  <a:srgbClr val="00B0F0"/>
                </a:solidFill>
              </a:rPr>
              <a:t>background-attachment: </a:t>
            </a:r>
            <a:r>
              <a:rPr lang="en-US" sz="2000" dirty="0">
                <a:solidFill>
                  <a:schemeClr val="bg1"/>
                </a:solidFill>
              </a:rPr>
              <a:t>It will decide the behavior of the background image. That has to scroll or fixed. </a:t>
            </a:r>
          </a:p>
          <a:p>
            <a:r>
              <a:rPr lang="en-US" sz="2000" dirty="0"/>
              <a:t>	</a:t>
            </a:r>
            <a:r>
              <a:rPr lang="en-US" sz="2000" dirty="0">
                <a:solidFill>
                  <a:srgbClr val="92D050"/>
                </a:solidFill>
              </a:rPr>
              <a:t>Syntax: background-attachment : values; </a:t>
            </a:r>
          </a:p>
          <a:p>
            <a:r>
              <a:rPr lang="en-US" sz="2000" dirty="0">
                <a:solidFill>
                  <a:srgbClr val="92D050"/>
                </a:solidFill>
              </a:rPr>
              <a:t>	Values = scroll , fixed.</a:t>
            </a:r>
          </a:p>
        </p:txBody>
      </p:sp>
    </p:spTree>
    <p:extLst>
      <p:ext uri="{BB962C8B-B14F-4D97-AF65-F5344CB8AC3E}">
        <p14:creationId xmlns:p14="http://schemas.microsoft.com/office/powerpoint/2010/main" val="100189429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Border Properties</a:t>
            </a:r>
            <a:endParaRPr lang="en-US" sz="2400" b="1" dirty="0">
              <a:solidFill>
                <a:schemeClr val="bg1"/>
              </a:solidFill>
            </a:endParaRPr>
          </a:p>
        </p:txBody>
      </p:sp>
      <p:sp>
        <p:nvSpPr>
          <p:cNvPr id="2" name="TextBox 1">
            <a:extLst>
              <a:ext uri="{FF2B5EF4-FFF2-40B4-BE49-F238E27FC236}">
                <a16:creationId xmlns:a16="http://schemas.microsoft.com/office/drawing/2014/main" id="{079F069A-8C5D-47AC-98A3-17AEAFE6960D}"/>
              </a:ext>
            </a:extLst>
          </p:cNvPr>
          <p:cNvSpPr txBox="1"/>
          <p:nvPr/>
        </p:nvSpPr>
        <p:spPr>
          <a:xfrm>
            <a:off x="686293" y="800094"/>
            <a:ext cx="7936211" cy="584775"/>
          </a:xfrm>
          <a:prstGeom prst="rect">
            <a:avLst/>
          </a:prstGeom>
          <a:noFill/>
        </p:spPr>
        <p:txBody>
          <a:bodyPr wrap="square" rtlCol="0">
            <a:spAutoFit/>
          </a:bodyPr>
          <a:lstStyle/>
          <a:p>
            <a:r>
              <a:rPr lang="en-US" sz="1600" dirty="0">
                <a:solidFill>
                  <a:schemeClr val="bg1"/>
                </a:solidFill>
              </a:rPr>
              <a:t>Border properties are used to apply  border to the element along with that it provides </a:t>
            </a:r>
            <a:r>
              <a:rPr lang="en-US" sz="1600" dirty="0" err="1">
                <a:solidFill>
                  <a:schemeClr val="bg1"/>
                </a:solidFill>
              </a:rPr>
              <a:t>css</a:t>
            </a:r>
            <a:r>
              <a:rPr lang="en-US" sz="1600" dirty="0">
                <a:solidFill>
                  <a:schemeClr val="bg1"/>
                </a:solidFill>
              </a:rPr>
              <a:t>  effects to the border of an element.</a:t>
            </a:r>
            <a:endParaRPr lang="en-IN" sz="1600"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64862" y="1478753"/>
            <a:ext cx="8271967" cy="830997"/>
          </a:xfrm>
          <a:prstGeom prst="rect">
            <a:avLst/>
          </a:prstGeom>
          <a:noFill/>
        </p:spPr>
        <p:txBody>
          <a:bodyPr wrap="square" rtlCol="0">
            <a:spAutoFit/>
          </a:bodyPr>
          <a:lstStyle/>
          <a:p>
            <a:r>
              <a:rPr lang="en-US" sz="1800" b="1" dirty="0">
                <a:solidFill>
                  <a:srgbClr val="00B0F0"/>
                </a:solidFill>
              </a:rPr>
              <a:t>1. border:</a:t>
            </a:r>
          </a:p>
          <a:p>
            <a:r>
              <a:rPr lang="en-US" dirty="0">
                <a:solidFill>
                  <a:schemeClr val="bg1"/>
                </a:solidFill>
              </a:rPr>
              <a:t> It is a shorthand property of border-width , border-style and border-color. </a:t>
            </a:r>
          </a:p>
          <a:p>
            <a:r>
              <a:rPr lang="en-US" dirty="0">
                <a:solidFill>
                  <a:srgbClr val="00B0F0"/>
                </a:solidFill>
              </a:rPr>
              <a:t>Syntax:  </a:t>
            </a:r>
            <a:r>
              <a:rPr lang="en-US" dirty="0">
                <a:solidFill>
                  <a:srgbClr val="92D050"/>
                </a:solidFill>
              </a:rPr>
              <a:t>border:  </a:t>
            </a:r>
            <a:r>
              <a:rPr lang="en-US" sz="1600" dirty="0">
                <a:solidFill>
                  <a:srgbClr val="92D050"/>
                </a:solidFill>
              </a:rPr>
              <a:t>border-width</a:t>
            </a:r>
            <a:r>
              <a:rPr lang="en-US" dirty="0">
                <a:solidFill>
                  <a:srgbClr val="92D050"/>
                </a:solidFill>
              </a:rPr>
              <a:t> </a:t>
            </a:r>
            <a:r>
              <a:rPr lang="en-US" sz="1600" dirty="0">
                <a:solidFill>
                  <a:srgbClr val="92D050"/>
                </a:solidFill>
              </a:rPr>
              <a:t>border-style</a:t>
            </a:r>
            <a:r>
              <a:rPr lang="en-US" dirty="0">
                <a:solidFill>
                  <a:srgbClr val="92D050"/>
                </a:solidFill>
              </a:rPr>
              <a:t> </a:t>
            </a:r>
            <a:r>
              <a:rPr lang="en-US" sz="1600" dirty="0">
                <a:solidFill>
                  <a:srgbClr val="92D050"/>
                </a:solidFill>
              </a:rPr>
              <a:t>border-color</a:t>
            </a:r>
            <a:r>
              <a:rPr lang="en-US" dirty="0">
                <a:solidFill>
                  <a:srgbClr val="92D050"/>
                </a:solidFill>
              </a:rPr>
              <a:t> </a:t>
            </a:r>
            <a:r>
              <a:rPr lang="en-US" dirty="0">
                <a:solidFill>
                  <a:schemeClr val="bg1"/>
                </a:solidFill>
              </a:rPr>
              <a:t>.</a:t>
            </a:r>
            <a:endParaRPr lang="en-IN" dirty="0">
              <a:solidFill>
                <a:schemeClr val="bg1"/>
              </a:solidFill>
            </a:endParaRPr>
          </a:p>
        </p:txBody>
      </p:sp>
      <p:sp>
        <p:nvSpPr>
          <p:cNvPr id="13" name="TextBox 12">
            <a:extLst>
              <a:ext uri="{FF2B5EF4-FFF2-40B4-BE49-F238E27FC236}">
                <a16:creationId xmlns:a16="http://schemas.microsoft.com/office/drawing/2014/main" id="{0007E74A-A6DF-4BC6-97C9-E7671AEF6870}"/>
              </a:ext>
            </a:extLst>
          </p:cNvPr>
          <p:cNvSpPr txBox="1"/>
          <p:nvPr/>
        </p:nvSpPr>
        <p:spPr>
          <a:xfrm>
            <a:off x="674386" y="2481267"/>
            <a:ext cx="8271967" cy="800219"/>
          </a:xfrm>
          <a:prstGeom prst="rect">
            <a:avLst/>
          </a:prstGeom>
          <a:noFill/>
        </p:spPr>
        <p:txBody>
          <a:bodyPr wrap="square" rtlCol="0">
            <a:spAutoFit/>
          </a:bodyPr>
          <a:lstStyle/>
          <a:p>
            <a:r>
              <a:rPr lang="en-US" sz="1800" b="1" dirty="0">
                <a:solidFill>
                  <a:srgbClr val="00B0F0"/>
                </a:solidFill>
              </a:rPr>
              <a:t>2. border-width: </a:t>
            </a:r>
          </a:p>
          <a:p>
            <a:r>
              <a:rPr lang="en-US" dirty="0">
                <a:solidFill>
                  <a:schemeClr val="bg1"/>
                </a:solidFill>
              </a:rPr>
              <a:t>It will specify the width of the border.</a:t>
            </a:r>
          </a:p>
          <a:p>
            <a:r>
              <a:rPr lang="en-US" dirty="0">
                <a:solidFill>
                  <a:schemeClr val="bg1"/>
                </a:solidFill>
              </a:rPr>
              <a:t> Syntax: </a:t>
            </a:r>
            <a:r>
              <a:rPr lang="en-US" dirty="0">
                <a:solidFill>
                  <a:srgbClr val="92D050"/>
                </a:solidFill>
              </a:rPr>
              <a:t>border-width: any number</a:t>
            </a:r>
            <a:r>
              <a:rPr lang="en-US" dirty="0">
                <a:solidFill>
                  <a:srgbClr val="00B050"/>
                </a:solidFill>
              </a:rPr>
              <a:t>;</a:t>
            </a:r>
            <a:endParaRPr lang="en-IN" dirty="0">
              <a:solidFill>
                <a:srgbClr val="00B050"/>
              </a:solidFill>
            </a:endParaRPr>
          </a:p>
        </p:txBody>
      </p:sp>
      <p:sp>
        <p:nvSpPr>
          <p:cNvPr id="14" name="TextBox 13">
            <a:extLst>
              <a:ext uri="{FF2B5EF4-FFF2-40B4-BE49-F238E27FC236}">
                <a16:creationId xmlns:a16="http://schemas.microsoft.com/office/drawing/2014/main" id="{8F15C349-1196-4BD3-87DC-04F311F7DBFE}"/>
              </a:ext>
            </a:extLst>
          </p:cNvPr>
          <p:cNvSpPr txBox="1"/>
          <p:nvPr/>
        </p:nvSpPr>
        <p:spPr>
          <a:xfrm>
            <a:off x="683909" y="3498066"/>
            <a:ext cx="8271967" cy="1015663"/>
          </a:xfrm>
          <a:prstGeom prst="rect">
            <a:avLst/>
          </a:prstGeom>
          <a:noFill/>
        </p:spPr>
        <p:txBody>
          <a:bodyPr wrap="square" rtlCol="0">
            <a:spAutoFit/>
          </a:bodyPr>
          <a:lstStyle/>
          <a:p>
            <a:r>
              <a:rPr lang="en-US" sz="1800" b="1" dirty="0">
                <a:solidFill>
                  <a:srgbClr val="00B0F0"/>
                </a:solidFill>
              </a:rPr>
              <a:t>3. border-style:</a:t>
            </a:r>
          </a:p>
          <a:p>
            <a:r>
              <a:rPr lang="en-US" dirty="0">
                <a:solidFill>
                  <a:schemeClr val="bg1"/>
                </a:solidFill>
              </a:rPr>
              <a:t> It will specify the style of the border. </a:t>
            </a:r>
          </a:p>
          <a:p>
            <a:r>
              <a:rPr lang="en-US" dirty="0">
                <a:solidFill>
                  <a:schemeClr val="bg1"/>
                </a:solidFill>
              </a:rPr>
              <a:t>Syntax: </a:t>
            </a:r>
            <a:r>
              <a:rPr lang="en-US" dirty="0">
                <a:solidFill>
                  <a:srgbClr val="92D050"/>
                </a:solidFill>
              </a:rPr>
              <a:t>border-style: Values; </a:t>
            </a:r>
          </a:p>
          <a:p>
            <a:r>
              <a:rPr lang="en-US" dirty="0">
                <a:solidFill>
                  <a:schemeClr val="bg1"/>
                </a:solidFill>
              </a:rPr>
              <a:t>Values: solid , dashed , dotted , double , groove , ridge , none.</a:t>
            </a:r>
            <a:endParaRPr lang="en-IN" dirty="0">
              <a:solidFill>
                <a:schemeClr val="bg1"/>
              </a:solidFill>
            </a:endParaRPr>
          </a:p>
        </p:txBody>
      </p:sp>
    </p:spTree>
    <p:extLst>
      <p:ext uri="{BB962C8B-B14F-4D97-AF65-F5344CB8AC3E}">
        <p14:creationId xmlns:p14="http://schemas.microsoft.com/office/powerpoint/2010/main" val="306729919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Border Properties</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814880" y="992974"/>
            <a:ext cx="7491473" cy="800219"/>
          </a:xfrm>
          <a:prstGeom prst="rect">
            <a:avLst/>
          </a:prstGeom>
          <a:noFill/>
        </p:spPr>
        <p:txBody>
          <a:bodyPr wrap="square" rtlCol="0">
            <a:spAutoFit/>
          </a:bodyPr>
          <a:lstStyle/>
          <a:p>
            <a:r>
              <a:rPr lang="en-US" sz="1800" b="1" dirty="0">
                <a:solidFill>
                  <a:srgbClr val="00B0F0"/>
                </a:solidFill>
              </a:rPr>
              <a:t>4. border-color: </a:t>
            </a:r>
          </a:p>
          <a:p>
            <a:r>
              <a:rPr lang="en-US" dirty="0">
                <a:solidFill>
                  <a:schemeClr val="bg1"/>
                </a:solidFill>
              </a:rPr>
              <a:t>It will specify the color of the border.</a:t>
            </a:r>
          </a:p>
          <a:p>
            <a:r>
              <a:rPr lang="en-US" dirty="0">
                <a:solidFill>
                  <a:schemeClr val="bg1"/>
                </a:solidFill>
              </a:rPr>
              <a:t> Syntax: </a:t>
            </a:r>
            <a:r>
              <a:rPr lang="en-US" dirty="0">
                <a:solidFill>
                  <a:srgbClr val="92D050"/>
                </a:solidFill>
              </a:rPr>
              <a:t>border-style: any color;</a:t>
            </a:r>
            <a:endParaRPr lang="en-IN" dirty="0">
              <a:solidFill>
                <a:srgbClr val="92D050"/>
              </a:solidFill>
            </a:endParaRPr>
          </a:p>
        </p:txBody>
      </p:sp>
      <p:sp>
        <p:nvSpPr>
          <p:cNvPr id="13" name="TextBox 12">
            <a:extLst>
              <a:ext uri="{FF2B5EF4-FFF2-40B4-BE49-F238E27FC236}">
                <a16:creationId xmlns:a16="http://schemas.microsoft.com/office/drawing/2014/main" id="{0007E74A-A6DF-4BC6-97C9-E7671AEF6870}"/>
              </a:ext>
            </a:extLst>
          </p:cNvPr>
          <p:cNvSpPr txBox="1"/>
          <p:nvPr/>
        </p:nvSpPr>
        <p:spPr>
          <a:xfrm>
            <a:off x="784482" y="1765334"/>
            <a:ext cx="6923623" cy="800219"/>
          </a:xfrm>
          <a:prstGeom prst="rect">
            <a:avLst/>
          </a:prstGeom>
          <a:noFill/>
        </p:spPr>
        <p:txBody>
          <a:bodyPr wrap="square" rtlCol="0">
            <a:spAutoFit/>
          </a:bodyPr>
          <a:lstStyle/>
          <a:p>
            <a:r>
              <a:rPr lang="en-US" sz="1800" b="1" dirty="0">
                <a:solidFill>
                  <a:srgbClr val="00B0F0"/>
                </a:solidFill>
              </a:rPr>
              <a:t>5. border-top/bottom/left/right:</a:t>
            </a:r>
          </a:p>
          <a:p>
            <a:r>
              <a:rPr lang="en-US" dirty="0">
                <a:solidFill>
                  <a:schemeClr val="bg1"/>
                </a:solidFill>
              </a:rPr>
              <a:t> If we need to specify the border only at one side we can use border - top / border - </a:t>
            </a:r>
            <a:r>
              <a:rPr lang="en-US" dirty="0">
                <a:solidFill>
                  <a:srgbClr val="92D050"/>
                </a:solidFill>
              </a:rPr>
              <a:t>bottom / border - left / border-right.</a:t>
            </a:r>
            <a:endParaRPr lang="en-IN" dirty="0">
              <a:solidFill>
                <a:srgbClr val="92D050"/>
              </a:solidFill>
            </a:endParaRPr>
          </a:p>
        </p:txBody>
      </p:sp>
      <p:sp>
        <p:nvSpPr>
          <p:cNvPr id="14" name="TextBox 13">
            <a:extLst>
              <a:ext uri="{FF2B5EF4-FFF2-40B4-BE49-F238E27FC236}">
                <a16:creationId xmlns:a16="http://schemas.microsoft.com/office/drawing/2014/main" id="{8F15C349-1196-4BD3-87DC-04F311F7DBFE}"/>
              </a:ext>
            </a:extLst>
          </p:cNvPr>
          <p:cNvSpPr txBox="1"/>
          <p:nvPr/>
        </p:nvSpPr>
        <p:spPr>
          <a:xfrm>
            <a:off x="857250" y="2600327"/>
            <a:ext cx="8079579" cy="1015663"/>
          </a:xfrm>
          <a:prstGeom prst="rect">
            <a:avLst/>
          </a:prstGeom>
          <a:noFill/>
        </p:spPr>
        <p:txBody>
          <a:bodyPr wrap="square" rtlCol="0">
            <a:spAutoFit/>
          </a:bodyPr>
          <a:lstStyle/>
          <a:p>
            <a:r>
              <a:rPr lang="en-US" sz="1600" b="1" dirty="0">
                <a:solidFill>
                  <a:srgbClr val="00B0F0"/>
                </a:solidFill>
              </a:rPr>
              <a:t>6. </a:t>
            </a:r>
            <a:r>
              <a:rPr lang="en-US" sz="1800" b="1" dirty="0">
                <a:solidFill>
                  <a:srgbClr val="00B0F0"/>
                </a:solidFill>
              </a:rPr>
              <a:t>border-collapse</a:t>
            </a:r>
            <a:r>
              <a:rPr lang="en-US" sz="1600" b="1" dirty="0">
                <a:solidFill>
                  <a:srgbClr val="00B0F0"/>
                </a:solidFill>
              </a:rPr>
              <a:t>:</a:t>
            </a:r>
          </a:p>
          <a:p>
            <a:r>
              <a:rPr lang="en-US" dirty="0">
                <a:solidFill>
                  <a:schemeClr val="bg1"/>
                </a:solidFill>
              </a:rPr>
              <a:t> This is a property to apply effects on tables. It will decide whether the table cells have to separate or not. Syntax: border-collapse:</a:t>
            </a:r>
          </a:p>
          <a:p>
            <a:r>
              <a:rPr lang="en-US" dirty="0">
                <a:solidFill>
                  <a:schemeClr val="bg1"/>
                </a:solidFill>
              </a:rPr>
              <a:t> values; </a:t>
            </a:r>
            <a:r>
              <a:rPr lang="en-US" dirty="0">
                <a:solidFill>
                  <a:srgbClr val="92D050"/>
                </a:solidFill>
              </a:rPr>
              <a:t>Values: separate , collapse.</a:t>
            </a:r>
            <a:endParaRPr lang="en-IN" dirty="0">
              <a:solidFill>
                <a:srgbClr val="92D050"/>
              </a:solidFill>
            </a:endParaRPr>
          </a:p>
        </p:txBody>
      </p:sp>
      <p:sp>
        <p:nvSpPr>
          <p:cNvPr id="8" name="TextBox 7">
            <a:extLst>
              <a:ext uri="{FF2B5EF4-FFF2-40B4-BE49-F238E27FC236}">
                <a16:creationId xmlns:a16="http://schemas.microsoft.com/office/drawing/2014/main" id="{22331441-5308-4E1C-A1E5-A949202CCE69}"/>
              </a:ext>
            </a:extLst>
          </p:cNvPr>
          <p:cNvSpPr txBox="1"/>
          <p:nvPr/>
        </p:nvSpPr>
        <p:spPr>
          <a:xfrm>
            <a:off x="852487" y="3717141"/>
            <a:ext cx="8079579" cy="1015663"/>
          </a:xfrm>
          <a:prstGeom prst="rect">
            <a:avLst/>
          </a:prstGeom>
          <a:noFill/>
        </p:spPr>
        <p:txBody>
          <a:bodyPr wrap="square" rtlCol="0">
            <a:spAutoFit/>
          </a:bodyPr>
          <a:lstStyle/>
          <a:p>
            <a:r>
              <a:rPr lang="en-US" sz="1800" b="1" dirty="0">
                <a:solidFill>
                  <a:srgbClr val="00B0F0"/>
                </a:solidFill>
              </a:rPr>
              <a:t>7. border-spacing: </a:t>
            </a:r>
          </a:p>
          <a:p>
            <a:r>
              <a:rPr lang="en-US" dirty="0">
                <a:solidFill>
                  <a:schemeClr val="bg1"/>
                </a:solidFill>
              </a:rPr>
              <a:t>It is an alternative to the </a:t>
            </a:r>
            <a:r>
              <a:rPr lang="en-US" dirty="0" err="1">
                <a:solidFill>
                  <a:schemeClr val="bg1"/>
                </a:solidFill>
              </a:rPr>
              <a:t>cellspacing</a:t>
            </a:r>
            <a:r>
              <a:rPr lang="en-US" dirty="0">
                <a:solidFill>
                  <a:schemeClr val="bg1"/>
                </a:solidFill>
              </a:rPr>
              <a:t> attribute of a table tag.</a:t>
            </a:r>
          </a:p>
          <a:p>
            <a:r>
              <a:rPr lang="en-US" dirty="0">
                <a:solidFill>
                  <a:schemeClr val="bg1"/>
                </a:solidFill>
              </a:rPr>
              <a:t>It will specify the space b/w cells in a table. </a:t>
            </a:r>
          </a:p>
          <a:p>
            <a:r>
              <a:rPr lang="en-US" dirty="0">
                <a:solidFill>
                  <a:srgbClr val="00B0F0"/>
                </a:solidFill>
              </a:rPr>
              <a:t>Syntax: border-spacing : any number;</a:t>
            </a:r>
            <a:endParaRPr lang="en-IN" dirty="0">
              <a:solidFill>
                <a:srgbClr val="00B0F0"/>
              </a:solidFill>
            </a:endParaRPr>
          </a:p>
        </p:txBody>
      </p:sp>
    </p:spTree>
    <p:extLst>
      <p:ext uri="{BB962C8B-B14F-4D97-AF65-F5344CB8AC3E}">
        <p14:creationId xmlns:p14="http://schemas.microsoft.com/office/powerpoint/2010/main" val="314840625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Border radius</a:t>
            </a:r>
            <a:endParaRPr lang="en-US" sz="2400" b="1" dirty="0">
              <a:solidFill>
                <a:schemeClr val="bg1"/>
              </a:solidFill>
            </a:endParaRPr>
          </a:p>
        </p:txBody>
      </p:sp>
      <p:sp>
        <p:nvSpPr>
          <p:cNvPr id="2" name="TextBox 1">
            <a:extLst>
              <a:ext uri="{FF2B5EF4-FFF2-40B4-BE49-F238E27FC236}">
                <a16:creationId xmlns:a16="http://schemas.microsoft.com/office/drawing/2014/main" id="{036BB257-424D-4048-82C3-B0B6BBC37576}"/>
              </a:ext>
            </a:extLst>
          </p:cNvPr>
          <p:cNvSpPr txBox="1"/>
          <p:nvPr/>
        </p:nvSpPr>
        <p:spPr>
          <a:xfrm>
            <a:off x="800102" y="1450184"/>
            <a:ext cx="7143748" cy="2431435"/>
          </a:xfrm>
          <a:prstGeom prst="rect">
            <a:avLst/>
          </a:prstGeom>
          <a:noFill/>
        </p:spPr>
        <p:txBody>
          <a:bodyPr wrap="square" rtlCol="0">
            <a:spAutoFit/>
          </a:bodyPr>
          <a:lstStyle/>
          <a:p>
            <a:r>
              <a:rPr lang="en-US" sz="1800" b="1" dirty="0">
                <a:solidFill>
                  <a:srgbClr val="00B0F0"/>
                </a:solidFill>
              </a:rPr>
              <a:t>The border-radius </a:t>
            </a:r>
            <a:r>
              <a:rPr lang="en-US" dirty="0">
                <a:solidFill>
                  <a:schemeClr val="bg1"/>
                </a:solidFill>
              </a:rPr>
              <a:t>property defines the radius of the element's corners , </a:t>
            </a:r>
            <a:r>
              <a:rPr lang="en-US" b="0" i="0" dirty="0">
                <a:solidFill>
                  <a:schemeClr val="bg1"/>
                </a:solidFill>
                <a:effectLst/>
                <a:latin typeface="Verdana" panose="020B0604030504040204" pitchFamily="34" charset="0"/>
              </a:rPr>
              <a:t> this property allows you to add rounded corners to elements!</a:t>
            </a:r>
          </a:p>
          <a:p>
            <a:endParaRPr lang="en-US" dirty="0">
              <a:solidFill>
                <a:schemeClr val="bg1"/>
              </a:solidFill>
              <a:latin typeface="Verdana" panose="020B0604030504040204" pitchFamily="34" charset="0"/>
            </a:endParaRPr>
          </a:p>
          <a:p>
            <a:r>
              <a:rPr lang="en-IN" sz="1600" dirty="0">
                <a:solidFill>
                  <a:srgbClr val="92D050"/>
                </a:solidFill>
                <a:effectLst/>
                <a:latin typeface="Consolas" panose="020B0609020204030204" pitchFamily="49" charset="0"/>
              </a:rPr>
              <a:t>border-top-left-radius</a:t>
            </a:r>
            <a:r>
              <a:rPr lang="en-IN" b="0" dirty="0">
                <a:solidFill>
                  <a:schemeClr val="bg1"/>
                </a:solidFill>
                <a:effectLst/>
                <a:latin typeface="Consolas" panose="020B0609020204030204" pitchFamily="49" charset="0"/>
              </a:rPr>
              <a:t>: “value”;</a:t>
            </a:r>
          </a:p>
          <a:p>
            <a:r>
              <a:rPr lang="en-IN" sz="1600" dirty="0">
                <a:solidFill>
                  <a:srgbClr val="92D050"/>
                </a:solidFill>
                <a:latin typeface="Consolas" panose="020B0609020204030204" pitchFamily="49" charset="0"/>
              </a:rPr>
              <a:t>border-top-right-radius</a:t>
            </a:r>
            <a:r>
              <a:rPr lang="en-IN" b="0" dirty="0">
                <a:solidFill>
                  <a:schemeClr val="bg1"/>
                </a:solidFill>
                <a:effectLst/>
                <a:latin typeface="Consolas" panose="020B0609020204030204" pitchFamily="49" charset="0"/>
              </a:rPr>
              <a:t>: “value”;</a:t>
            </a:r>
          </a:p>
          <a:p>
            <a:r>
              <a:rPr lang="en-IN" sz="1600" dirty="0">
                <a:solidFill>
                  <a:srgbClr val="92D050"/>
                </a:solidFill>
                <a:latin typeface="Consolas" panose="020B0609020204030204" pitchFamily="49" charset="0"/>
              </a:rPr>
              <a:t>border-bottom-right-radius</a:t>
            </a:r>
            <a:r>
              <a:rPr lang="en-IN" b="0" dirty="0">
                <a:solidFill>
                  <a:schemeClr val="bg1"/>
                </a:solidFill>
                <a:effectLst/>
                <a:latin typeface="Consolas" panose="020B0609020204030204" pitchFamily="49" charset="0"/>
              </a:rPr>
              <a:t>: “value”;</a:t>
            </a:r>
          </a:p>
          <a:p>
            <a:r>
              <a:rPr lang="en-IN" sz="1600" dirty="0">
                <a:solidFill>
                  <a:srgbClr val="92D050"/>
                </a:solidFill>
                <a:latin typeface="Consolas" panose="020B0609020204030204" pitchFamily="49" charset="0"/>
              </a:rPr>
              <a:t>border-bottom-left-radius</a:t>
            </a:r>
            <a:r>
              <a:rPr lang="en-IN" b="0" dirty="0">
                <a:solidFill>
                  <a:schemeClr val="bg1"/>
                </a:solidFill>
                <a:effectLst/>
                <a:latin typeface="Consolas" panose="020B0609020204030204" pitchFamily="49" charset="0"/>
              </a:rPr>
              <a:t>: “value” ;</a:t>
            </a:r>
          </a:p>
          <a:p>
            <a:endParaRPr lang="en-IN" b="0" dirty="0">
              <a:solidFill>
                <a:schemeClr val="bg1"/>
              </a:solidFill>
              <a:effectLst/>
              <a:latin typeface="Consolas" panose="020B0609020204030204" pitchFamily="49" charset="0"/>
            </a:endParaRPr>
          </a:p>
          <a:p>
            <a:r>
              <a:rPr lang="en-IN" b="0" dirty="0">
                <a:solidFill>
                  <a:schemeClr val="bg1"/>
                </a:solidFill>
                <a:effectLst/>
                <a:latin typeface="Consolas" panose="020B0609020204030204" pitchFamily="49" charset="0"/>
              </a:rPr>
              <a:t>Shorthand property to define all the values in same property</a:t>
            </a:r>
          </a:p>
          <a:p>
            <a:r>
              <a:rPr lang="en-IN" b="1" i="0" dirty="0">
                <a:solidFill>
                  <a:srgbClr val="92D050"/>
                </a:solidFill>
                <a:effectLst/>
                <a:latin typeface="Verdana" panose="020B0604030504040204" pitchFamily="34" charset="0"/>
              </a:rPr>
              <a:t>border-radius: top-Left  top-right  bottom-right  bottom-left;</a:t>
            </a:r>
            <a:endParaRPr lang="en-IN" b="1" dirty="0">
              <a:solidFill>
                <a:srgbClr val="92D050"/>
              </a:solidFill>
            </a:endParaRPr>
          </a:p>
        </p:txBody>
      </p:sp>
    </p:spTree>
    <p:extLst>
      <p:ext uri="{BB962C8B-B14F-4D97-AF65-F5344CB8AC3E}">
        <p14:creationId xmlns:p14="http://schemas.microsoft.com/office/powerpoint/2010/main" val="504359619"/>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Box shadow</a:t>
            </a:r>
            <a:endParaRPr lang="en-US" sz="2400" b="1" dirty="0">
              <a:solidFill>
                <a:schemeClr val="bg1"/>
              </a:solidFill>
            </a:endParaRPr>
          </a:p>
        </p:txBody>
      </p:sp>
      <p:sp>
        <p:nvSpPr>
          <p:cNvPr id="2" name="TextBox 1">
            <a:extLst>
              <a:ext uri="{FF2B5EF4-FFF2-40B4-BE49-F238E27FC236}">
                <a16:creationId xmlns:a16="http://schemas.microsoft.com/office/drawing/2014/main" id="{036BB257-424D-4048-82C3-B0B6BBC37576}"/>
              </a:ext>
            </a:extLst>
          </p:cNvPr>
          <p:cNvSpPr txBox="1"/>
          <p:nvPr/>
        </p:nvSpPr>
        <p:spPr>
          <a:xfrm>
            <a:off x="800102" y="992980"/>
            <a:ext cx="8122442" cy="3323987"/>
          </a:xfrm>
          <a:prstGeom prst="rect">
            <a:avLst/>
          </a:prstGeom>
          <a:noFill/>
        </p:spPr>
        <p:txBody>
          <a:bodyPr wrap="square" rtlCol="0">
            <a:spAutoFit/>
          </a:bodyPr>
          <a:lstStyle/>
          <a:p>
            <a:r>
              <a:rPr lang="en-US" dirty="0">
                <a:solidFill>
                  <a:srgbClr val="00B0F0"/>
                </a:solidFill>
              </a:rPr>
              <a:t>A </a:t>
            </a:r>
            <a:r>
              <a:rPr lang="en-US" b="1" dirty="0">
                <a:solidFill>
                  <a:srgbClr val="00B0F0"/>
                </a:solidFill>
              </a:rPr>
              <a:t>box shadow</a:t>
            </a:r>
            <a:r>
              <a:rPr lang="en-US" dirty="0">
                <a:solidFill>
                  <a:srgbClr val="00B0F0"/>
                </a:solidFill>
              </a:rPr>
              <a:t> </a:t>
            </a:r>
            <a:r>
              <a:rPr lang="en-US" dirty="0">
                <a:solidFill>
                  <a:schemeClr val="bg1"/>
                </a:solidFill>
              </a:rPr>
              <a:t>is the shadow effect that appears around the edges of a box or element on a web page. It makes the box look like it's lifted off the page</a:t>
            </a:r>
          </a:p>
          <a:p>
            <a:endParaRPr lang="en-US" b="1" dirty="0">
              <a:solidFill>
                <a:schemeClr val="bg1"/>
              </a:solidFill>
            </a:endParaRPr>
          </a:p>
          <a:p>
            <a:endParaRPr lang="en-US" b="1" dirty="0">
              <a:solidFill>
                <a:schemeClr val="bg1"/>
              </a:solidFill>
            </a:endParaRPr>
          </a:p>
          <a:p>
            <a:r>
              <a:rPr lang="en-US" sz="1800" dirty="0">
                <a:solidFill>
                  <a:srgbClr val="92D050"/>
                </a:solidFill>
              </a:rPr>
              <a:t>box-shadow: x-Axis Y-axis blur spread  color inset;</a:t>
            </a:r>
          </a:p>
          <a:p>
            <a:endParaRPr lang="en-US" sz="1800" dirty="0">
              <a:solidFill>
                <a:srgbClr val="92D050"/>
              </a:solidFill>
            </a:endParaRPr>
          </a:p>
          <a:p>
            <a:r>
              <a:rPr lang="en-US" sz="1600" dirty="0">
                <a:solidFill>
                  <a:srgbClr val="92D050"/>
                </a:solidFill>
              </a:rPr>
              <a:t>Blur - </a:t>
            </a:r>
            <a:r>
              <a:rPr lang="en-US" sz="1600" dirty="0">
                <a:solidFill>
                  <a:schemeClr val="bg1"/>
                </a:solidFill>
              </a:rPr>
              <a:t>Determines how blurred the shadow will be.</a:t>
            </a:r>
          </a:p>
          <a:p>
            <a:r>
              <a:rPr lang="en-US" sz="1800" dirty="0">
                <a:solidFill>
                  <a:srgbClr val="92D050"/>
                </a:solidFill>
              </a:rPr>
              <a:t>Spread - </a:t>
            </a:r>
            <a:r>
              <a:rPr lang="en-US" sz="1800" dirty="0">
                <a:solidFill>
                  <a:schemeClr val="bg1"/>
                </a:solidFill>
              </a:rPr>
              <a:t>Expands or shrinks the size of the shadow.</a:t>
            </a:r>
          </a:p>
          <a:p>
            <a:r>
              <a:rPr lang="en-US" sz="1800" dirty="0">
                <a:solidFill>
                  <a:srgbClr val="92D050"/>
                </a:solidFill>
              </a:rPr>
              <a:t>Inset</a:t>
            </a:r>
            <a:r>
              <a:rPr lang="en-US" sz="1600" b="1" dirty="0">
                <a:solidFill>
                  <a:schemeClr val="bg1"/>
                </a:solidFill>
              </a:rPr>
              <a:t> - Makes the shadow appear inside the element instead of outside</a:t>
            </a:r>
          </a:p>
          <a:p>
            <a:endParaRPr lang="en-US" sz="1800" dirty="0">
              <a:solidFill>
                <a:srgbClr val="92D050"/>
              </a:solidFill>
            </a:endParaRPr>
          </a:p>
          <a:p>
            <a:endParaRPr lang="en-US" sz="1800" dirty="0">
              <a:solidFill>
                <a:srgbClr val="92D050"/>
              </a:solidFill>
            </a:endParaRPr>
          </a:p>
          <a:p>
            <a:endParaRPr lang="en-US" sz="1800" dirty="0">
              <a:solidFill>
                <a:srgbClr val="92D050"/>
              </a:solidFill>
            </a:endParaRPr>
          </a:p>
          <a:p>
            <a:endParaRPr lang="en-IN" b="1" dirty="0">
              <a:solidFill>
                <a:schemeClr val="bg1"/>
              </a:solidFill>
            </a:endParaRPr>
          </a:p>
        </p:txBody>
      </p:sp>
    </p:spTree>
    <p:extLst>
      <p:ext uri="{BB962C8B-B14F-4D97-AF65-F5344CB8AC3E}">
        <p14:creationId xmlns:p14="http://schemas.microsoft.com/office/powerpoint/2010/main" val="349947857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Box Model</a:t>
            </a:r>
            <a:endParaRPr lang="en-US" sz="2400" b="1" dirty="0">
              <a:solidFill>
                <a:schemeClr val="bg1"/>
              </a:solidFill>
            </a:endParaRPr>
          </a:p>
        </p:txBody>
      </p:sp>
      <p:sp>
        <p:nvSpPr>
          <p:cNvPr id="2" name="TextBox 1">
            <a:extLst>
              <a:ext uri="{FF2B5EF4-FFF2-40B4-BE49-F238E27FC236}">
                <a16:creationId xmlns:a16="http://schemas.microsoft.com/office/drawing/2014/main" id="{079F069A-8C5D-47AC-98A3-17AEAFE6960D}"/>
              </a:ext>
            </a:extLst>
          </p:cNvPr>
          <p:cNvSpPr txBox="1"/>
          <p:nvPr/>
        </p:nvSpPr>
        <p:spPr>
          <a:xfrm>
            <a:off x="686293" y="800094"/>
            <a:ext cx="7936211" cy="861774"/>
          </a:xfrm>
          <a:prstGeom prst="rect">
            <a:avLst/>
          </a:prstGeom>
          <a:noFill/>
        </p:spPr>
        <p:txBody>
          <a:bodyPr wrap="square" rtlCol="0">
            <a:spAutoFit/>
          </a:bodyPr>
          <a:lstStyle/>
          <a:p>
            <a:r>
              <a:rPr lang="en-US" sz="1600" dirty="0">
                <a:solidFill>
                  <a:schemeClr val="bg1"/>
                </a:solidFill>
              </a:rPr>
              <a:t>The </a:t>
            </a:r>
            <a:r>
              <a:rPr lang="en-US" sz="1800" dirty="0">
                <a:solidFill>
                  <a:srgbClr val="00B0F0"/>
                </a:solidFill>
              </a:rPr>
              <a:t>CSS box model </a:t>
            </a:r>
            <a:r>
              <a:rPr lang="en-US" sz="1600" dirty="0">
                <a:solidFill>
                  <a:schemeClr val="bg1"/>
                </a:solidFill>
              </a:rPr>
              <a:t>is a concept that describes how elements on a webpage are structured and how their dimensions are calculated. It consists of four key components:</a:t>
            </a:r>
          </a:p>
        </p:txBody>
      </p:sp>
      <p:sp>
        <p:nvSpPr>
          <p:cNvPr id="3" name="TextBox 2">
            <a:extLst>
              <a:ext uri="{FF2B5EF4-FFF2-40B4-BE49-F238E27FC236}">
                <a16:creationId xmlns:a16="http://schemas.microsoft.com/office/drawing/2014/main" id="{5A9D9990-B014-46C4-8656-C94284DB5B0A}"/>
              </a:ext>
            </a:extLst>
          </p:cNvPr>
          <p:cNvSpPr txBox="1"/>
          <p:nvPr/>
        </p:nvSpPr>
        <p:spPr>
          <a:xfrm>
            <a:off x="686789" y="4042773"/>
            <a:ext cx="8271967" cy="307777"/>
          </a:xfrm>
          <a:prstGeom prst="rect">
            <a:avLst/>
          </a:prstGeom>
          <a:noFill/>
        </p:spPr>
        <p:txBody>
          <a:bodyPr wrap="square" rtlCol="0">
            <a:spAutoFit/>
          </a:bodyPr>
          <a:lstStyle/>
          <a:p>
            <a:r>
              <a:rPr lang="en-IN" dirty="0">
                <a:solidFill>
                  <a:schemeClr val="bg1"/>
                </a:solidFill>
              </a:rPr>
              <a:t>It contains – Content, Padding, Border, Margin</a:t>
            </a:r>
          </a:p>
        </p:txBody>
      </p:sp>
      <p:pic>
        <p:nvPicPr>
          <p:cNvPr id="2050" name="Picture 2" descr="CSS Box Model. I am just coming out of my first… | by Samantha Lurio |  Medium">
            <a:extLst>
              <a:ext uri="{FF2B5EF4-FFF2-40B4-BE49-F238E27FC236}">
                <a16:creationId xmlns:a16="http://schemas.microsoft.com/office/drawing/2014/main" id="{1BE071DB-326B-42CE-BE5D-03F6A11BE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9653" y="1831181"/>
            <a:ext cx="388620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348339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Box Model</a:t>
            </a:r>
          </a:p>
        </p:txBody>
      </p:sp>
      <p:sp>
        <p:nvSpPr>
          <p:cNvPr id="3" name="TextBox 2">
            <a:extLst>
              <a:ext uri="{FF2B5EF4-FFF2-40B4-BE49-F238E27FC236}">
                <a16:creationId xmlns:a16="http://schemas.microsoft.com/office/drawing/2014/main" id="{5A9D9990-B014-46C4-8656-C94284DB5B0A}"/>
              </a:ext>
            </a:extLst>
          </p:cNvPr>
          <p:cNvSpPr txBox="1"/>
          <p:nvPr/>
        </p:nvSpPr>
        <p:spPr>
          <a:xfrm>
            <a:off x="698196" y="691416"/>
            <a:ext cx="8271967" cy="800219"/>
          </a:xfrm>
          <a:prstGeom prst="rect">
            <a:avLst/>
          </a:prstGeom>
          <a:noFill/>
        </p:spPr>
        <p:txBody>
          <a:bodyPr wrap="square" rtlCol="0">
            <a:spAutoFit/>
          </a:bodyPr>
          <a:lstStyle/>
          <a:p>
            <a:r>
              <a:rPr lang="en-US" sz="1800" b="1" dirty="0">
                <a:solidFill>
                  <a:srgbClr val="00B0F0"/>
                </a:solidFill>
              </a:rPr>
              <a:t>1. content:</a:t>
            </a:r>
          </a:p>
          <a:p>
            <a:r>
              <a:rPr lang="en-US" dirty="0">
                <a:solidFill>
                  <a:schemeClr val="bg1"/>
                </a:solidFill>
              </a:rPr>
              <a:t>The main area where the text, images, or other content of the element is displayed. The size of this area is defined by the width and height properties.</a:t>
            </a:r>
            <a:endParaRPr lang="en-IN" dirty="0">
              <a:solidFill>
                <a:schemeClr val="bg1"/>
              </a:solidFill>
            </a:endParaRPr>
          </a:p>
        </p:txBody>
      </p:sp>
      <p:sp>
        <p:nvSpPr>
          <p:cNvPr id="8" name="TextBox 7">
            <a:extLst>
              <a:ext uri="{FF2B5EF4-FFF2-40B4-BE49-F238E27FC236}">
                <a16:creationId xmlns:a16="http://schemas.microsoft.com/office/drawing/2014/main" id="{BA4FBAD6-7737-44A2-955F-4822B53C93CF}"/>
              </a:ext>
            </a:extLst>
          </p:cNvPr>
          <p:cNvSpPr txBox="1"/>
          <p:nvPr/>
        </p:nvSpPr>
        <p:spPr>
          <a:xfrm>
            <a:off x="688673" y="1524228"/>
            <a:ext cx="8271967" cy="584775"/>
          </a:xfrm>
          <a:prstGeom prst="rect">
            <a:avLst/>
          </a:prstGeom>
          <a:noFill/>
        </p:spPr>
        <p:txBody>
          <a:bodyPr wrap="square" rtlCol="0">
            <a:spAutoFit/>
          </a:bodyPr>
          <a:lstStyle/>
          <a:p>
            <a:r>
              <a:rPr lang="en-US" sz="1800" b="1" dirty="0">
                <a:solidFill>
                  <a:srgbClr val="00B0F0"/>
                </a:solidFill>
              </a:rPr>
              <a:t>2. padding:</a:t>
            </a:r>
          </a:p>
          <a:p>
            <a:r>
              <a:rPr lang="en-US" dirty="0">
                <a:solidFill>
                  <a:schemeClr val="bg1"/>
                </a:solidFill>
              </a:rPr>
              <a:t>It specifies the space between border and content of an element</a:t>
            </a:r>
            <a:endParaRPr lang="en-IN" dirty="0">
              <a:solidFill>
                <a:schemeClr val="bg1"/>
              </a:solidFill>
            </a:endParaRPr>
          </a:p>
        </p:txBody>
      </p:sp>
      <p:sp>
        <p:nvSpPr>
          <p:cNvPr id="11" name="TextBox 10">
            <a:extLst>
              <a:ext uri="{FF2B5EF4-FFF2-40B4-BE49-F238E27FC236}">
                <a16:creationId xmlns:a16="http://schemas.microsoft.com/office/drawing/2014/main" id="{762FADF0-F4E3-4CE7-833E-8ED76B205FD0}"/>
              </a:ext>
            </a:extLst>
          </p:cNvPr>
          <p:cNvSpPr txBox="1"/>
          <p:nvPr/>
        </p:nvSpPr>
        <p:spPr>
          <a:xfrm>
            <a:off x="688673" y="2113021"/>
            <a:ext cx="8271967" cy="800219"/>
          </a:xfrm>
          <a:prstGeom prst="rect">
            <a:avLst/>
          </a:prstGeom>
          <a:noFill/>
        </p:spPr>
        <p:txBody>
          <a:bodyPr wrap="square" rtlCol="0">
            <a:spAutoFit/>
          </a:bodyPr>
          <a:lstStyle/>
          <a:p>
            <a:r>
              <a:rPr lang="en-US" sz="1800" b="1" dirty="0">
                <a:solidFill>
                  <a:srgbClr val="00B0F0"/>
                </a:solidFill>
              </a:rPr>
              <a:t>3. border:</a:t>
            </a:r>
          </a:p>
          <a:p>
            <a:r>
              <a:rPr lang="en-US" dirty="0">
                <a:solidFill>
                  <a:schemeClr val="bg1"/>
                </a:solidFill>
              </a:rPr>
              <a:t>A line that surrounds the padding and content. Borders can have different thicknesses, styles, and colors.</a:t>
            </a:r>
            <a:endParaRPr lang="en-IN" dirty="0">
              <a:solidFill>
                <a:schemeClr val="bg1"/>
              </a:solidFill>
            </a:endParaRPr>
          </a:p>
        </p:txBody>
      </p:sp>
      <p:sp>
        <p:nvSpPr>
          <p:cNvPr id="12" name="TextBox 11">
            <a:extLst>
              <a:ext uri="{FF2B5EF4-FFF2-40B4-BE49-F238E27FC236}">
                <a16:creationId xmlns:a16="http://schemas.microsoft.com/office/drawing/2014/main" id="{7C09E423-3FA0-4C6F-94D4-D98E4DD61BDB}"/>
              </a:ext>
            </a:extLst>
          </p:cNvPr>
          <p:cNvSpPr txBox="1"/>
          <p:nvPr/>
        </p:nvSpPr>
        <p:spPr>
          <a:xfrm>
            <a:off x="700337" y="2893103"/>
            <a:ext cx="8271967" cy="2646878"/>
          </a:xfrm>
          <a:prstGeom prst="rect">
            <a:avLst/>
          </a:prstGeom>
          <a:noFill/>
        </p:spPr>
        <p:txBody>
          <a:bodyPr wrap="square" rtlCol="0">
            <a:spAutoFit/>
          </a:bodyPr>
          <a:lstStyle/>
          <a:p>
            <a:r>
              <a:rPr lang="en-US" sz="1800" b="1" dirty="0">
                <a:solidFill>
                  <a:srgbClr val="00B0F0"/>
                </a:solidFill>
              </a:rPr>
              <a:t>4. margin:</a:t>
            </a:r>
          </a:p>
          <a:p>
            <a:r>
              <a:rPr lang="en-US" dirty="0">
                <a:solidFill>
                  <a:schemeClr val="bg1"/>
                </a:solidFill>
              </a:rPr>
              <a:t>It specifies the space around the element. Helps to change position of element</a:t>
            </a:r>
          </a:p>
          <a:p>
            <a:r>
              <a:rPr lang="en-US" dirty="0">
                <a:solidFill>
                  <a:schemeClr val="bg1"/>
                </a:solidFill>
              </a:rPr>
              <a:t>margin is a shorthand property of margin-top , margin-bottom , margin-left , margin-right</a:t>
            </a:r>
          </a:p>
          <a:p>
            <a:endParaRPr lang="en-US" dirty="0">
              <a:solidFill>
                <a:schemeClr val="bg1"/>
              </a:solidFill>
            </a:endParaRPr>
          </a:p>
          <a:p>
            <a:r>
              <a:rPr lang="en-US" sz="1600" dirty="0">
                <a:solidFill>
                  <a:srgbClr val="92D050"/>
                </a:solidFill>
              </a:rPr>
              <a:t>Margin</a:t>
            </a:r>
            <a:r>
              <a:rPr lang="en-US" dirty="0">
                <a:solidFill>
                  <a:schemeClr val="bg1"/>
                </a:solidFill>
              </a:rPr>
              <a:t> : 10px (T)	20px (R)	30px (B)	40px (L)</a:t>
            </a:r>
          </a:p>
          <a:p>
            <a:r>
              <a:rPr lang="en-US" sz="1600" dirty="0">
                <a:solidFill>
                  <a:srgbClr val="92D050"/>
                </a:solidFill>
              </a:rPr>
              <a:t>Margin</a:t>
            </a:r>
            <a:r>
              <a:rPr lang="en-US" dirty="0">
                <a:solidFill>
                  <a:schemeClr val="bg1"/>
                </a:solidFill>
              </a:rPr>
              <a:t> : 10px (T)	20px (L/R)	30px (B)</a:t>
            </a:r>
          </a:p>
          <a:p>
            <a:r>
              <a:rPr lang="en-US" sz="1600" dirty="0">
                <a:solidFill>
                  <a:srgbClr val="92D050"/>
                </a:solidFill>
              </a:rPr>
              <a:t>Margin</a:t>
            </a:r>
            <a:r>
              <a:rPr lang="en-US" dirty="0">
                <a:solidFill>
                  <a:schemeClr val="bg1"/>
                </a:solidFill>
              </a:rPr>
              <a:t> : 10px (T/B)	20px (L/R)</a:t>
            </a:r>
          </a:p>
          <a:p>
            <a:r>
              <a:rPr lang="en-US" sz="1600" dirty="0">
                <a:solidFill>
                  <a:srgbClr val="92D050"/>
                </a:solidFill>
              </a:rPr>
              <a:t>Margin</a:t>
            </a:r>
            <a:r>
              <a:rPr lang="en-US" dirty="0">
                <a:solidFill>
                  <a:schemeClr val="bg1"/>
                </a:solidFill>
              </a:rPr>
              <a:t> : 10px (T/B/L/R)</a:t>
            </a:r>
          </a:p>
          <a:p>
            <a:r>
              <a:rPr lang="en-US" dirty="0">
                <a:solidFill>
                  <a:schemeClr val="bg1"/>
                </a:solidFill>
              </a:rPr>
              <a:t>Same as for padding also, but we cant not pass negative values in padding but we can pass in margin</a:t>
            </a:r>
            <a:endParaRPr lang="en-IN" dirty="0">
              <a:solidFill>
                <a:schemeClr val="bg1"/>
              </a:solidFill>
            </a:endParaRP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3330976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Box Model</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814880" y="992974"/>
            <a:ext cx="7491473" cy="800219"/>
          </a:xfrm>
          <a:prstGeom prst="rect">
            <a:avLst/>
          </a:prstGeom>
          <a:noFill/>
        </p:spPr>
        <p:txBody>
          <a:bodyPr wrap="square" rtlCol="0">
            <a:spAutoFit/>
          </a:bodyPr>
          <a:lstStyle/>
          <a:p>
            <a:r>
              <a:rPr lang="en-US" sz="1800" b="1" dirty="0">
                <a:solidFill>
                  <a:srgbClr val="00B0F0"/>
                </a:solidFill>
              </a:rPr>
              <a:t>Height </a:t>
            </a:r>
            <a:r>
              <a:rPr lang="en-US" sz="1800" b="1" dirty="0" err="1">
                <a:solidFill>
                  <a:srgbClr val="00B0F0"/>
                </a:solidFill>
              </a:rPr>
              <a:t>Calcualtion</a:t>
            </a:r>
            <a:r>
              <a:rPr lang="en-US" sz="1800" b="1" dirty="0">
                <a:solidFill>
                  <a:srgbClr val="00B0F0"/>
                </a:solidFill>
              </a:rPr>
              <a:t>: </a:t>
            </a:r>
          </a:p>
          <a:p>
            <a:r>
              <a:rPr lang="en-US" dirty="0">
                <a:solidFill>
                  <a:schemeClr val="bg1"/>
                </a:solidFill>
              </a:rPr>
              <a:t>Total height of element = margin-top + border-top + padding-top + content-height + padding-bottom + border-bottom + margin-bottom</a:t>
            </a:r>
            <a:endParaRPr lang="en-IN" dirty="0">
              <a:solidFill>
                <a:schemeClr val="bg1"/>
              </a:solidFill>
            </a:endParaRPr>
          </a:p>
        </p:txBody>
      </p:sp>
      <p:sp>
        <p:nvSpPr>
          <p:cNvPr id="13" name="TextBox 12">
            <a:extLst>
              <a:ext uri="{FF2B5EF4-FFF2-40B4-BE49-F238E27FC236}">
                <a16:creationId xmlns:a16="http://schemas.microsoft.com/office/drawing/2014/main" id="{0007E74A-A6DF-4BC6-97C9-E7671AEF6870}"/>
              </a:ext>
            </a:extLst>
          </p:cNvPr>
          <p:cNvSpPr txBox="1"/>
          <p:nvPr/>
        </p:nvSpPr>
        <p:spPr>
          <a:xfrm>
            <a:off x="814880" y="1893922"/>
            <a:ext cx="6923623" cy="800219"/>
          </a:xfrm>
          <a:prstGeom prst="rect">
            <a:avLst/>
          </a:prstGeom>
          <a:noFill/>
        </p:spPr>
        <p:txBody>
          <a:bodyPr wrap="square" rtlCol="0">
            <a:spAutoFit/>
          </a:bodyPr>
          <a:lstStyle/>
          <a:p>
            <a:r>
              <a:rPr lang="en-US" sz="1800" b="1" dirty="0">
                <a:solidFill>
                  <a:srgbClr val="00B0F0"/>
                </a:solidFill>
              </a:rPr>
              <a:t>Width Calculation:</a:t>
            </a:r>
          </a:p>
          <a:p>
            <a:r>
              <a:rPr lang="en-US" dirty="0">
                <a:solidFill>
                  <a:schemeClr val="bg1"/>
                </a:solidFill>
              </a:rPr>
              <a:t>Total width of element = margin-left + border-left + padding-left + content-width + padding-right + border-right + margin-right</a:t>
            </a:r>
            <a:endParaRPr lang="en-IN"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Graphic 6">
            <a:extLst>
              <a:ext uri="{FF2B5EF4-FFF2-40B4-BE49-F238E27FC236}">
                <a16:creationId xmlns:a16="http://schemas.microsoft.com/office/drawing/2014/main" id="{1496EDE3-9EBC-4B4F-97AA-C224CC86994A}"/>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3637006" y="2794870"/>
            <a:ext cx="2906669" cy="2212425"/>
          </a:xfrm>
          <a:prstGeom prst="rect">
            <a:avLst/>
          </a:prstGeom>
        </p:spPr>
      </p:pic>
    </p:spTree>
    <p:extLst>
      <p:ext uri="{BB962C8B-B14F-4D97-AF65-F5344CB8AC3E}">
        <p14:creationId xmlns:p14="http://schemas.microsoft.com/office/powerpoint/2010/main" val="373821318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1" dirty="0">
                <a:solidFill>
                  <a:schemeClr val="bg1"/>
                </a:solidFill>
              </a:rPr>
              <a:t>Box Model</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814880" y="992974"/>
            <a:ext cx="7491473" cy="3600986"/>
          </a:xfrm>
          <a:prstGeom prst="rect">
            <a:avLst/>
          </a:prstGeom>
          <a:noFill/>
        </p:spPr>
        <p:txBody>
          <a:bodyPr wrap="square" rtlCol="0">
            <a:spAutoFit/>
          </a:bodyPr>
          <a:lstStyle/>
          <a:p>
            <a:r>
              <a:rPr lang="en-US" sz="1800" b="1" dirty="0">
                <a:solidFill>
                  <a:srgbClr val="00B0F0"/>
                </a:solidFill>
              </a:rPr>
              <a:t>Box-Sizing: </a:t>
            </a:r>
          </a:p>
          <a:p>
            <a:endParaRPr lang="en-US" dirty="0">
              <a:solidFill>
                <a:schemeClr val="bg1"/>
              </a:solidFill>
            </a:endParaRPr>
          </a:p>
          <a:p>
            <a:r>
              <a:rPr lang="en-US" dirty="0">
                <a:solidFill>
                  <a:schemeClr val="bg1"/>
                </a:solidFill>
              </a:rPr>
              <a:t>It will specify the size of an element. It will accept values like </a:t>
            </a:r>
            <a:r>
              <a:rPr lang="en-US" dirty="0" err="1">
                <a:solidFill>
                  <a:schemeClr val="bg1"/>
                </a:solidFill>
              </a:rPr>
              <a:t>cotent</a:t>
            </a:r>
            <a:r>
              <a:rPr lang="en-US" dirty="0">
                <a:solidFill>
                  <a:schemeClr val="bg1"/>
                </a:solidFill>
              </a:rPr>
              <a:t>-box, border-box</a:t>
            </a:r>
          </a:p>
          <a:p>
            <a:r>
              <a:rPr lang="en-US" dirty="0">
                <a:solidFill>
                  <a:schemeClr val="bg1"/>
                </a:solidFill>
              </a:rPr>
              <a:t>The default value is content-box</a:t>
            </a:r>
          </a:p>
          <a:p>
            <a:r>
              <a:rPr lang="en-US" dirty="0">
                <a:solidFill>
                  <a:schemeClr val="bg1"/>
                </a:solidFill>
              </a:rPr>
              <a:t>Border-box will fix the height and width, so padding will not affect the size of an element</a:t>
            </a:r>
          </a:p>
          <a:p>
            <a:endParaRPr lang="en-US" dirty="0">
              <a:solidFill>
                <a:schemeClr val="bg1"/>
              </a:solidFill>
            </a:endParaRPr>
          </a:p>
          <a:p>
            <a:endParaRPr lang="en-US" dirty="0">
              <a:solidFill>
                <a:schemeClr val="bg1"/>
              </a:solidFill>
            </a:endParaRPr>
          </a:p>
          <a:p>
            <a:r>
              <a:rPr lang="en-US" dirty="0">
                <a:solidFill>
                  <a:schemeClr val="bg1"/>
                </a:solidFill>
              </a:rPr>
              <a:t>Note - To remove the default margin and padding of each element we have to use </a:t>
            </a:r>
          </a:p>
          <a:p>
            <a:r>
              <a:rPr lang="en-US" dirty="0">
                <a:solidFill>
                  <a:schemeClr val="bg1"/>
                </a:solidFill>
              </a:rPr>
              <a:t>margin:0; padding:0;</a:t>
            </a:r>
          </a:p>
          <a:p>
            <a:r>
              <a:rPr lang="en-US" dirty="0">
                <a:solidFill>
                  <a:schemeClr val="bg1"/>
                </a:solidFill>
              </a:rPr>
              <a:t> So we have to use </a:t>
            </a:r>
          </a:p>
          <a:p>
            <a:endParaRPr lang="en-US" dirty="0">
              <a:solidFill>
                <a:schemeClr val="bg1"/>
              </a:solidFill>
            </a:endParaRPr>
          </a:p>
          <a:p>
            <a:r>
              <a:rPr lang="en-US" dirty="0">
                <a:solidFill>
                  <a:schemeClr val="bg1"/>
                </a:solidFill>
              </a:rPr>
              <a:t>*{ </a:t>
            </a:r>
          </a:p>
          <a:p>
            <a:r>
              <a:rPr lang="en-US" dirty="0">
                <a:solidFill>
                  <a:schemeClr val="bg1"/>
                </a:solidFill>
              </a:rPr>
              <a:t>     margin: 0; </a:t>
            </a:r>
          </a:p>
          <a:p>
            <a:r>
              <a:rPr lang="en-US" dirty="0">
                <a:solidFill>
                  <a:schemeClr val="bg1"/>
                </a:solidFill>
              </a:rPr>
              <a:t>     padding: 0; </a:t>
            </a:r>
          </a:p>
          <a:p>
            <a:r>
              <a:rPr lang="en-US" dirty="0">
                <a:solidFill>
                  <a:schemeClr val="bg1"/>
                </a:solidFill>
              </a:rPr>
              <a:t>     box-sizing: border-box; </a:t>
            </a:r>
          </a:p>
          <a:p>
            <a:r>
              <a:rPr lang="en-US" dirty="0">
                <a:solidFill>
                  <a:schemeClr val="bg1"/>
                </a:solidFill>
              </a:rPr>
              <a:t>}</a:t>
            </a:r>
            <a:endParaRPr lang="en-IN"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3991275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00110"/>
          </a:xfrm>
          <a:prstGeom prst="rect">
            <a:avLst/>
          </a:prstGeom>
          <a:noFill/>
        </p:spPr>
        <p:txBody>
          <a:bodyPr wrap="square">
            <a:spAutoFit/>
          </a:bodyPr>
          <a:lstStyle/>
          <a:p>
            <a:pPr algn="ctr"/>
            <a:r>
              <a:rPr lang="en-IN" sz="2000" b="1" dirty="0">
                <a:solidFill>
                  <a:schemeClr val="bg1">
                    <a:lumMod val="75000"/>
                  </a:schemeClr>
                </a:solidFill>
              </a:rPr>
              <a:t>CSS Rule :</a:t>
            </a:r>
          </a:p>
        </p:txBody>
      </p:sp>
      <p:sp>
        <p:nvSpPr>
          <p:cNvPr id="5" name="TextBox 4">
            <a:extLst>
              <a:ext uri="{FF2B5EF4-FFF2-40B4-BE49-F238E27FC236}">
                <a16:creationId xmlns:a16="http://schemas.microsoft.com/office/drawing/2014/main" id="{28F0B5ED-08A4-4E4C-9904-725EC0AAE76E}"/>
              </a:ext>
            </a:extLst>
          </p:cNvPr>
          <p:cNvSpPr txBox="1"/>
          <p:nvPr/>
        </p:nvSpPr>
        <p:spPr>
          <a:xfrm>
            <a:off x="914397" y="821528"/>
            <a:ext cx="5647849" cy="2585323"/>
          </a:xfrm>
          <a:prstGeom prst="rect">
            <a:avLst/>
          </a:prstGeom>
          <a:noFill/>
        </p:spPr>
        <p:txBody>
          <a:bodyPr wrap="square" rtlCol="0">
            <a:spAutoFit/>
          </a:bodyPr>
          <a:lstStyle/>
          <a:p>
            <a:r>
              <a:rPr lang="en-IN" sz="1800" b="1" dirty="0">
                <a:solidFill>
                  <a:srgbClr val="00B0F0"/>
                </a:solidFill>
              </a:rPr>
              <a:t>Selector</a:t>
            </a:r>
            <a:r>
              <a:rPr lang="en-IN" sz="1600" dirty="0">
                <a:solidFill>
                  <a:schemeClr val="bg1"/>
                </a:solidFill>
              </a:rPr>
              <a:t> </a:t>
            </a:r>
            <a:r>
              <a:rPr lang="en-IN" sz="1600" b="1" dirty="0">
                <a:solidFill>
                  <a:srgbClr val="FFFF00"/>
                </a:solidFill>
              </a:rPr>
              <a:t>{</a:t>
            </a:r>
          </a:p>
          <a:p>
            <a:r>
              <a:rPr lang="en-IN" sz="1600" dirty="0">
                <a:solidFill>
                  <a:srgbClr val="92D050"/>
                </a:solidFill>
              </a:rPr>
              <a:t>           propertyName1 :value</a:t>
            </a:r>
            <a:r>
              <a:rPr lang="en-IN" sz="1600" dirty="0">
                <a:solidFill>
                  <a:srgbClr val="FF0000"/>
                </a:solidFill>
              </a:rPr>
              <a:t>;</a:t>
            </a:r>
          </a:p>
          <a:p>
            <a:r>
              <a:rPr lang="en-IN" sz="1600" dirty="0">
                <a:solidFill>
                  <a:schemeClr val="bg1"/>
                </a:solidFill>
              </a:rPr>
              <a:t>           propertyName1 :value;</a:t>
            </a:r>
          </a:p>
          <a:p>
            <a:r>
              <a:rPr lang="en-IN" sz="1600" dirty="0">
                <a:solidFill>
                  <a:schemeClr val="bg1"/>
                </a:solidFill>
              </a:rPr>
              <a:t>           .</a:t>
            </a:r>
          </a:p>
          <a:p>
            <a:r>
              <a:rPr lang="en-IN" sz="1600" dirty="0">
                <a:solidFill>
                  <a:schemeClr val="bg1"/>
                </a:solidFill>
              </a:rPr>
              <a:t>           .</a:t>
            </a:r>
          </a:p>
          <a:p>
            <a:r>
              <a:rPr lang="en-IN" sz="1600" dirty="0">
                <a:solidFill>
                  <a:schemeClr val="bg1"/>
                </a:solidFill>
              </a:rPr>
              <a:t>           .</a:t>
            </a:r>
          </a:p>
          <a:p>
            <a:endParaRPr lang="en-IN" sz="1600" dirty="0">
              <a:solidFill>
                <a:schemeClr val="bg1"/>
              </a:solidFill>
            </a:endParaRPr>
          </a:p>
          <a:p>
            <a:r>
              <a:rPr lang="en-IN" sz="1600" dirty="0">
                <a:solidFill>
                  <a:schemeClr val="bg1"/>
                </a:solidFill>
              </a:rPr>
              <a:t>           propertyName1 :value;</a:t>
            </a:r>
          </a:p>
          <a:p>
            <a:endParaRPr lang="en-IN" sz="1600" dirty="0">
              <a:solidFill>
                <a:schemeClr val="bg1"/>
              </a:solidFill>
            </a:endParaRPr>
          </a:p>
          <a:p>
            <a:r>
              <a:rPr lang="en-IN" sz="1600" b="1" dirty="0">
                <a:solidFill>
                  <a:srgbClr val="FFFF00"/>
                </a:solidFill>
              </a:rPr>
              <a:t>}</a:t>
            </a:r>
          </a:p>
        </p:txBody>
      </p:sp>
      <p:sp>
        <p:nvSpPr>
          <p:cNvPr id="6" name="TextBox 5">
            <a:extLst>
              <a:ext uri="{FF2B5EF4-FFF2-40B4-BE49-F238E27FC236}">
                <a16:creationId xmlns:a16="http://schemas.microsoft.com/office/drawing/2014/main" id="{5CA55335-4D0A-464F-84A3-9720C496528A}"/>
              </a:ext>
            </a:extLst>
          </p:cNvPr>
          <p:cNvSpPr txBox="1"/>
          <p:nvPr/>
        </p:nvSpPr>
        <p:spPr>
          <a:xfrm>
            <a:off x="914397" y="3664744"/>
            <a:ext cx="5572128" cy="307777"/>
          </a:xfrm>
          <a:prstGeom prst="rect">
            <a:avLst/>
          </a:prstGeom>
          <a:noFill/>
        </p:spPr>
        <p:txBody>
          <a:bodyPr wrap="square" rtlCol="0">
            <a:spAutoFit/>
          </a:bodyPr>
          <a:lstStyle/>
          <a:p>
            <a:r>
              <a:rPr lang="en-IN" dirty="0">
                <a:solidFill>
                  <a:schemeClr val="bg1"/>
                </a:solidFill>
              </a:rPr>
              <a:t>Each property consist of key &amp; value pair </a:t>
            </a:r>
            <a:r>
              <a:rPr lang="en-IN" dirty="0" err="1">
                <a:solidFill>
                  <a:schemeClr val="bg1"/>
                </a:solidFill>
              </a:rPr>
              <a:t>seprated</a:t>
            </a:r>
            <a:r>
              <a:rPr lang="en-IN" dirty="0">
                <a:solidFill>
                  <a:schemeClr val="bg1"/>
                </a:solidFill>
              </a:rPr>
              <a:t> by colon .</a:t>
            </a:r>
          </a:p>
        </p:txBody>
      </p:sp>
      <p:sp>
        <p:nvSpPr>
          <p:cNvPr id="13" name="TextBox 12">
            <a:extLst>
              <a:ext uri="{FF2B5EF4-FFF2-40B4-BE49-F238E27FC236}">
                <a16:creationId xmlns:a16="http://schemas.microsoft.com/office/drawing/2014/main" id="{A9C9B384-3F05-4A4E-A4A1-527D7FEAADB2}"/>
              </a:ext>
            </a:extLst>
          </p:cNvPr>
          <p:cNvSpPr txBox="1"/>
          <p:nvPr/>
        </p:nvSpPr>
        <p:spPr>
          <a:xfrm>
            <a:off x="916774" y="4038604"/>
            <a:ext cx="5572128" cy="307777"/>
          </a:xfrm>
          <a:prstGeom prst="rect">
            <a:avLst/>
          </a:prstGeom>
          <a:noFill/>
        </p:spPr>
        <p:txBody>
          <a:bodyPr wrap="square" rtlCol="0">
            <a:spAutoFit/>
          </a:bodyPr>
          <a:lstStyle/>
          <a:p>
            <a:r>
              <a:rPr lang="en-IN" dirty="0">
                <a:solidFill>
                  <a:schemeClr val="bg1"/>
                </a:solidFill>
              </a:rPr>
              <a:t>Each property is  </a:t>
            </a:r>
            <a:r>
              <a:rPr lang="en-IN" dirty="0" err="1">
                <a:solidFill>
                  <a:schemeClr val="bg1"/>
                </a:solidFill>
              </a:rPr>
              <a:t>seprated</a:t>
            </a:r>
            <a:r>
              <a:rPr lang="en-IN" dirty="0">
                <a:solidFill>
                  <a:schemeClr val="bg1"/>
                </a:solidFill>
              </a:rPr>
              <a:t> by Semicolon .</a:t>
            </a:r>
          </a:p>
        </p:txBody>
      </p:sp>
    </p:spTree>
    <p:extLst>
      <p:ext uri="{BB962C8B-B14F-4D97-AF65-F5344CB8AC3E}">
        <p14:creationId xmlns:p14="http://schemas.microsoft.com/office/powerpoint/2010/main" val="155472182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Positions</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861774"/>
          </a:xfrm>
          <a:prstGeom prst="rect">
            <a:avLst/>
          </a:prstGeom>
          <a:noFill/>
        </p:spPr>
        <p:txBody>
          <a:bodyPr wrap="square" rtlCol="0">
            <a:spAutoFit/>
          </a:bodyPr>
          <a:lstStyle/>
          <a:p>
            <a:r>
              <a:rPr lang="en-US" sz="1800" b="1" dirty="0">
                <a:solidFill>
                  <a:srgbClr val="00B0F0"/>
                </a:solidFill>
              </a:rPr>
              <a:t>Positions</a:t>
            </a:r>
          </a:p>
          <a:p>
            <a:r>
              <a:rPr lang="en-US" sz="1600" dirty="0">
                <a:solidFill>
                  <a:schemeClr val="bg1"/>
                </a:solidFill>
              </a:rPr>
              <a:t> Positions are used to arrange the elements in a web page. It will change the   position based on position behavior.</a:t>
            </a:r>
            <a:endParaRPr lang="en-IN" sz="1600"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2" name="TextBox 1">
            <a:extLst>
              <a:ext uri="{FF2B5EF4-FFF2-40B4-BE49-F238E27FC236}">
                <a16:creationId xmlns:a16="http://schemas.microsoft.com/office/drawing/2014/main" id="{2A98B910-0CC6-49CF-8EDA-FF16015D082E}"/>
              </a:ext>
            </a:extLst>
          </p:cNvPr>
          <p:cNvSpPr txBox="1"/>
          <p:nvPr/>
        </p:nvSpPr>
        <p:spPr>
          <a:xfrm>
            <a:off x="822027" y="1757362"/>
            <a:ext cx="2556967" cy="1384995"/>
          </a:xfrm>
          <a:prstGeom prst="rect">
            <a:avLst/>
          </a:prstGeom>
          <a:noFill/>
        </p:spPr>
        <p:txBody>
          <a:bodyPr wrap="square" rtlCol="0">
            <a:spAutoFit/>
          </a:bodyPr>
          <a:lstStyle/>
          <a:p>
            <a:r>
              <a:rPr lang="en-US" dirty="0">
                <a:solidFill>
                  <a:schemeClr val="bg1"/>
                </a:solidFill>
              </a:rPr>
              <a:t>They are: </a:t>
            </a:r>
          </a:p>
          <a:p>
            <a:r>
              <a:rPr lang="en-US" dirty="0">
                <a:solidFill>
                  <a:srgbClr val="92D050"/>
                </a:solidFill>
              </a:rPr>
              <a:t>1.Static</a:t>
            </a:r>
          </a:p>
          <a:p>
            <a:r>
              <a:rPr lang="en-US" dirty="0">
                <a:solidFill>
                  <a:srgbClr val="92D050"/>
                </a:solidFill>
              </a:rPr>
              <a:t>2. Relative </a:t>
            </a:r>
          </a:p>
          <a:p>
            <a:r>
              <a:rPr lang="en-US" dirty="0">
                <a:solidFill>
                  <a:srgbClr val="92D050"/>
                </a:solidFill>
              </a:rPr>
              <a:t>3. Absolute </a:t>
            </a:r>
          </a:p>
          <a:p>
            <a:r>
              <a:rPr lang="en-US" dirty="0">
                <a:solidFill>
                  <a:srgbClr val="92D050"/>
                </a:solidFill>
              </a:rPr>
              <a:t>4. Fixed </a:t>
            </a:r>
          </a:p>
          <a:p>
            <a:r>
              <a:rPr lang="en-US" dirty="0">
                <a:solidFill>
                  <a:srgbClr val="92D050"/>
                </a:solidFill>
              </a:rPr>
              <a:t>5. Sticky</a:t>
            </a:r>
            <a:endParaRPr lang="en-IN" dirty="0">
              <a:solidFill>
                <a:srgbClr val="92D050"/>
              </a:solidFill>
            </a:endParaRPr>
          </a:p>
        </p:txBody>
      </p:sp>
      <p:sp>
        <p:nvSpPr>
          <p:cNvPr id="7" name="TextBox 6">
            <a:extLst>
              <a:ext uri="{FF2B5EF4-FFF2-40B4-BE49-F238E27FC236}">
                <a16:creationId xmlns:a16="http://schemas.microsoft.com/office/drawing/2014/main" id="{26D0E0E0-B533-4C8E-8687-F4BD70DC5187}"/>
              </a:ext>
            </a:extLst>
          </p:cNvPr>
          <p:cNvSpPr txBox="1"/>
          <p:nvPr/>
        </p:nvSpPr>
        <p:spPr>
          <a:xfrm>
            <a:off x="845837" y="3317093"/>
            <a:ext cx="5419232" cy="1384995"/>
          </a:xfrm>
          <a:prstGeom prst="rect">
            <a:avLst/>
          </a:prstGeom>
          <a:noFill/>
        </p:spPr>
        <p:txBody>
          <a:bodyPr wrap="square" rtlCol="0">
            <a:spAutoFit/>
          </a:bodyPr>
          <a:lstStyle/>
          <a:p>
            <a:r>
              <a:rPr lang="en-US" dirty="0">
                <a:solidFill>
                  <a:schemeClr val="bg1"/>
                </a:solidFill>
              </a:rPr>
              <a:t>To deal with positions we have to use helping properties. </a:t>
            </a:r>
          </a:p>
          <a:p>
            <a:r>
              <a:rPr lang="en-US" dirty="0">
                <a:solidFill>
                  <a:schemeClr val="bg1"/>
                </a:solidFill>
              </a:rPr>
              <a:t>They are:</a:t>
            </a:r>
          </a:p>
          <a:p>
            <a:r>
              <a:rPr lang="en-US" dirty="0">
                <a:solidFill>
                  <a:schemeClr val="bg1"/>
                </a:solidFill>
              </a:rPr>
              <a:t> 1. top </a:t>
            </a:r>
          </a:p>
          <a:p>
            <a:r>
              <a:rPr lang="en-US" dirty="0">
                <a:solidFill>
                  <a:schemeClr val="bg1"/>
                </a:solidFill>
              </a:rPr>
              <a:t>2. bottom </a:t>
            </a:r>
          </a:p>
          <a:p>
            <a:r>
              <a:rPr lang="en-US" dirty="0">
                <a:solidFill>
                  <a:schemeClr val="bg1"/>
                </a:solidFill>
              </a:rPr>
              <a:t>3. Left</a:t>
            </a:r>
          </a:p>
          <a:p>
            <a:r>
              <a:rPr lang="en-US" dirty="0">
                <a:solidFill>
                  <a:schemeClr val="bg1"/>
                </a:solidFill>
              </a:rPr>
              <a:t>4.right</a:t>
            </a:r>
            <a:endParaRPr lang="en-IN" dirty="0">
              <a:solidFill>
                <a:schemeClr val="bg1"/>
              </a:solidFill>
            </a:endParaRPr>
          </a:p>
        </p:txBody>
      </p:sp>
    </p:spTree>
    <p:extLst>
      <p:ext uri="{BB962C8B-B14F-4D97-AF65-F5344CB8AC3E}">
        <p14:creationId xmlns:p14="http://schemas.microsoft.com/office/powerpoint/2010/main" val="53133122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Positions</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61565"/>
            <a:ext cx="7491473" cy="1015663"/>
          </a:xfrm>
          <a:prstGeom prst="rect">
            <a:avLst/>
          </a:prstGeom>
          <a:noFill/>
        </p:spPr>
        <p:txBody>
          <a:bodyPr wrap="square" rtlCol="0">
            <a:spAutoFit/>
          </a:bodyPr>
          <a:lstStyle/>
          <a:p>
            <a:r>
              <a:rPr lang="en-US" sz="1800" b="1" dirty="0">
                <a:solidFill>
                  <a:srgbClr val="00B0F0"/>
                </a:solidFill>
              </a:rPr>
              <a:t>1. Static: </a:t>
            </a:r>
          </a:p>
          <a:p>
            <a:r>
              <a:rPr lang="en-US" dirty="0">
                <a:solidFill>
                  <a:schemeClr val="bg1"/>
                </a:solidFill>
              </a:rPr>
              <a:t>a. It is the default value.</a:t>
            </a:r>
          </a:p>
          <a:p>
            <a:r>
              <a:rPr lang="en-US" dirty="0">
                <a:solidFill>
                  <a:schemeClr val="bg1"/>
                </a:solidFill>
              </a:rPr>
              <a:t> b. It will not perform any changes to the element.</a:t>
            </a:r>
          </a:p>
          <a:p>
            <a:r>
              <a:rPr lang="en-US" dirty="0">
                <a:solidFill>
                  <a:schemeClr val="bg1"/>
                </a:solidFill>
              </a:rPr>
              <a:t> c. Helping properties was not required.</a:t>
            </a:r>
            <a:endParaRPr lang="en-IN"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TextBox 5">
            <a:extLst>
              <a:ext uri="{FF2B5EF4-FFF2-40B4-BE49-F238E27FC236}">
                <a16:creationId xmlns:a16="http://schemas.microsoft.com/office/drawing/2014/main" id="{847D36C1-217C-4E56-8FA4-34F8F1FBB14A}"/>
              </a:ext>
            </a:extLst>
          </p:cNvPr>
          <p:cNvSpPr txBox="1"/>
          <p:nvPr/>
        </p:nvSpPr>
        <p:spPr>
          <a:xfrm>
            <a:off x="711962" y="1864087"/>
            <a:ext cx="7491473" cy="800219"/>
          </a:xfrm>
          <a:prstGeom prst="rect">
            <a:avLst/>
          </a:prstGeom>
          <a:noFill/>
        </p:spPr>
        <p:txBody>
          <a:bodyPr wrap="square" rtlCol="0">
            <a:spAutoFit/>
          </a:bodyPr>
          <a:lstStyle/>
          <a:p>
            <a:r>
              <a:rPr lang="en-US" sz="1800" b="1" dirty="0">
                <a:solidFill>
                  <a:srgbClr val="00B0F0"/>
                </a:solidFill>
              </a:rPr>
              <a:t>2. Relative:</a:t>
            </a:r>
          </a:p>
          <a:p>
            <a:r>
              <a:rPr lang="en-US" dirty="0">
                <a:solidFill>
                  <a:schemeClr val="bg1"/>
                </a:solidFill>
              </a:rPr>
              <a:t> a. It will change the position of an element with respect to the original position.</a:t>
            </a:r>
          </a:p>
          <a:p>
            <a:r>
              <a:rPr lang="en-US" dirty="0">
                <a:solidFill>
                  <a:schemeClr val="bg1"/>
                </a:solidFill>
              </a:rPr>
              <a:t> b. It will leave an empty space. It doesn’t allow other elements to occupy its place.</a:t>
            </a:r>
            <a:endParaRPr lang="en-IN" dirty="0">
              <a:solidFill>
                <a:schemeClr val="bg1"/>
              </a:solidFill>
            </a:endParaRPr>
          </a:p>
        </p:txBody>
      </p:sp>
      <p:sp>
        <p:nvSpPr>
          <p:cNvPr id="7" name="TextBox 6">
            <a:extLst>
              <a:ext uri="{FF2B5EF4-FFF2-40B4-BE49-F238E27FC236}">
                <a16:creationId xmlns:a16="http://schemas.microsoft.com/office/drawing/2014/main" id="{5FA96E40-8F44-44F5-8262-AAD22096DE78}"/>
              </a:ext>
            </a:extLst>
          </p:cNvPr>
          <p:cNvSpPr txBox="1"/>
          <p:nvPr/>
        </p:nvSpPr>
        <p:spPr>
          <a:xfrm>
            <a:off x="792925" y="2780874"/>
            <a:ext cx="7491473" cy="1661993"/>
          </a:xfrm>
          <a:prstGeom prst="rect">
            <a:avLst/>
          </a:prstGeom>
          <a:noFill/>
        </p:spPr>
        <p:txBody>
          <a:bodyPr wrap="square" rtlCol="0">
            <a:spAutoFit/>
          </a:bodyPr>
          <a:lstStyle/>
          <a:p>
            <a:r>
              <a:rPr lang="en-US" sz="1800" b="1" dirty="0">
                <a:solidFill>
                  <a:srgbClr val="00B0F0"/>
                </a:solidFill>
              </a:rPr>
              <a:t>3. Absolute: </a:t>
            </a:r>
          </a:p>
          <a:p>
            <a:r>
              <a:rPr lang="en-US" dirty="0">
                <a:solidFill>
                  <a:schemeClr val="bg1"/>
                </a:solidFill>
              </a:rPr>
              <a:t>It will change the position of an element with respect to the parent. </a:t>
            </a:r>
          </a:p>
          <a:p>
            <a:r>
              <a:rPr lang="en-US" dirty="0">
                <a:solidFill>
                  <a:schemeClr val="bg1"/>
                </a:solidFill>
              </a:rPr>
              <a:t>b. By default the parent is a viewport, if we need to change we have to pass </a:t>
            </a:r>
            <a:r>
              <a:rPr lang="en-US" dirty="0" err="1">
                <a:solidFill>
                  <a:schemeClr val="bg1"/>
                </a:solidFill>
              </a:rPr>
              <a:t>position:relative</a:t>
            </a:r>
            <a:r>
              <a:rPr lang="en-US" dirty="0">
                <a:solidFill>
                  <a:schemeClr val="bg1"/>
                </a:solidFill>
              </a:rPr>
              <a:t> for parent element. </a:t>
            </a:r>
          </a:p>
          <a:p>
            <a:r>
              <a:rPr lang="en-US" dirty="0">
                <a:solidFill>
                  <a:schemeClr val="bg1"/>
                </a:solidFill>
              </a:rPr>
              <a:t>c. It will not leave any empty space. It allows other elements to occupy its place.</a:t>
            </a:r>
          </a:p>
          <a:p>
            <a:r>
              <a:rPr lang="en-US" dirty="0">
                <a:solidFill>
                  <a:schemeClr val="bg1"/>
                </a:solidFill>
              </a:rPr>
              <a:t> d. If we provide </a:t>
            </a:r>
            <a:r>
              <a:rPr lang="en-US" dirty="0" err="1">
                <a:solidFill>
                  <a:schemeClr val="bg1"/>
                </a:solidFill>
              </a:rPr>
              <a:t>position:absolute</a:t>
            </a:r>
            <a:r>
              <a:rPr lang="en-US" dirty="0">
                <a:solidFill>
                  <a:schemeClr val="bg1"/>
                </a:solidFill>
              </a:rPr>
              <a:t> for all the elements , all elements will float on each other. </a:t>
            </a:r>
          </a:p>
          <a:p>
            <a:r>
              <a:rPr lang="en-US" dirty="0">
                <a:solidFill>
                  <a:schemeClr val="bg1"/>
                </a:solidFill>
              </a:rPr>
              <a:t>e. To specify which element has to float top or bottom , we have to use the z-index property..</a:t>
            </a:r>
            <a:endParaRPr lang="en-IN" dirty="0">
              <a:solidFill>
                <a:schemeClr val="bg1"/>
              </a:solidFill>
            </a:endParaRPr>
          </a:p>
        </p:txBody>
      </p:sp>
    </p:spTree>
    <p:extLst>
      <p:ext uri="{BB962C8B-B14F-4D97-AF65-F5344CB8AC3E}">
        <p14:creationId xmlns:p14="http://schemas.microsoft.com/office/powerpoint/2010/main" val="684006549"/>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Positions</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68709"/>
            <a:ext cx="7491473" cy="800219"/>
          </a:xfrm>
          <a:prstGeom prst="rect">
            <a:avLst/>
          </a:prstGeom>
          <a:noFill/>
        </p:spPr>
        <p:txBody>
          <a:bodyPr wrap="square" rtlCol="0">
            <a:spAutoFit/>
          </a:bodyPr>
          <a:lstStyle/>
          <a:p>
            <a:r>
              <a:rPr lang="en-US" sz="1800" b="1" dirty="0">
                <a:solidFill>
                  <a:srgbClr val="00B0F0"/>
                </a:solidFill>
              </a:rPr>
              <a:t>4. Fixed: </a:t>
            </a:r>
          </a:p>
          <a:p>
            <a:r>
              <a:rPr lang="en-US" dirty="0">
                <a:solidFill>
                  <a:schemeClr val="bg1"/>
                </a:solidFill>
              </a:rPr>
              <a:t>a. It will fix the position of an element.</a:t>
            </a:r>
          </a:p>
          <a:p>
            <a:r>
              <a:rPr lang="en-US" dirty="0">
                <a:solidFill>
                  <a:schemeClr val="bg1"/>
                </a:solidFill>
              </a:rPr>
              <a:t> b. To fix the position we have to mention the helping properties.</a:t>
            </a:r>
            <a:endParaRPr lang="en-IN"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a:extLst>
              <a:ext uri="{FF2B5EF4-FFF2-40B4-BE49-F238E27FC236}">
                <a16:creationId xmlns:a16="http://schemas.microsoft.com/office/drawing/2014/main" id="{847D36C1-217C-4E56-8FA4-34F8F1FBB14A}"/>
              </a:ext>
            </a:extLst>
          </p:cNvPr>
          <p:cNvSpPr txBox="1"/>
          <p:nvPr/>
        </p:nvSpPr>
        <p:spPr>
          <a:xfrm>
            <a:off x="711962" y="1856943"/>
            <a:ext cx="7491473" cy="800219"/>
          </a:xfrm>
          <a:prstGeom prst="rect">
            <a:avLst/>
          </a:prstGeom>
          <a:noFill/>
        </p:spPr>
        <p:txBody>
          <a:bodyPr wrap="square" rtlCol="0">
            <a:spAutoFit/>
          </a:bodyPr>
          <a:lstStyle/>
          <a:p>
            <a:r>
              <a:rPr lang="en-US" sz="1800" b="1" dirty="0">
                <a:solidFill>
                  <a:srgbClr val="00B0F0"/>
                </a:solidFill>
              </a:rPr>
              <a:t>5. Sticky</a:t>
            </a:r>
            <a:r>
              <a:rPr lang="en-US" dirty="0">
                <a:solidFill>
                  <a:schemeClr val="bg1"/>
                </a:solidFill>
              </a:rPr>
              <a:t>: </a:t>
            </a:r>
          </a:p>
          <a:p>
            <a:r>
              <a:rPr lang="en-US" dirty="0">
                <a:solidFill>
                  <a:schemeClr val="bg1"/>
                </a:solidFill>
              </a:rPr>
              <a:t>A .Initially these elements will scroll until it reaches to some point. </a:t>
            </a:r>
          </a:p>
          <a:p>
            <a:r>
              <a:rPr lang="en-US" dirty="0">
                <a:solidFill>
                  <a:schemeClr val="bg1"/>
                </a:solidFill>
              </a:rPr>
              <a:t>b. Then it will stick at that position.</a:t>
            </a:r>
            <a:endParaRPr lang="en-IN" dirty="0">
              <a:solidFill>
                <a:schemeClr val="bg1"/>
              </a:solidFill>
            </a:endParaRPr>
          </a:p>
        </p:txBody>
      </p:sp>
      <p:sp>
        <p:nvSpPr>
          <p:cNvPr id="7" name="TextBox 6">
            <a:extLst>
              <a:ext uri="{FF2B5EF4-FFF2-40B4-BE49-F238E27FC236}">
                <a16:creationId xmlns:a16="http://schemas.microsoft.com/office/drawing/2014/main" id="{5FA96E40-8F44-44F5-8262-AAD22096DE78}"/>
              </a:ext>
            </a:extLst>
          </p:cNvPr>
          <p:cNvSpPr txBox="1"/>
          <p:nvPr/>
        </p:nvSpPr>
        <p:spPr>
          <a:xfrm>
            <a:off x="635761" y="2945182"/>
            <a:ext cx="7491473" cy="1323439"/>
          </a:xfrm>
          <a:prstGeom prst="rect">
            <a:avLst/>
          </a:prstGeom>
          <a:noFill/>
        </p:spPr>
        <p:txBody>
          <a:bodyPr wrap="square" rtlCol="0">
            <a:spAutoFit/>
          </a:bodyPr>
          <a:lstStyle/>
          <a:p>
            <a:r>
              <a:rPr lang="en-US" sz="2000" dirty="0">
                <a:solidFill>
                  <a:srgbClr val="00B0F0"/>
                </a:solidFill>
              </a:rPr>
              <a:t>Note: </a:t>
            </a:r>
            <a:r>
              <a:rPr lang="en-US" sz="2000" dirty="0">
                <a:solidFill>
                  <a:srgbClr val="92D050"/>
                </a:solidFill>
              </a:rPr>
              <a:t>If we specify the position as relative / absolute / fixed / sticky elements will float on the z-axis. All of the above need the help properties. We should not use top and bottom / left and right at a time.</a:t>
            </a:r>
            <a:endParaRPr lang="en-IN" sz="2000" dirty="0">
              <a:solidFill>
                <a:srgbClr val="92D050"/>
              </a:solidFill>
            </a:endParaRPr>
          </a:p>
        </p:txBody>
      </p:sp>
    </p:spTree>
    <p:extLst>
      <p:ext uri="{BB962C8B-B14F-4D97-AF65-F5344CB8AC3E}">
        <p14:creationId xmlns:p14="http://schemas.microsoft.com/office/powerpoint/2010/main" val="229241591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Z-Index</a:t>
            </a:r>
            <a:endParaRPr lang="en-US" sz="2400" b="1"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TextBox 10">
            <a:extLst>
              <a:ext uri="{FF2B5EF4-FFF2-40B4-BE49-F238E27FC236}">
                <a16:creationId xmlns:a16="http://schemas.microsoft.com/office/drawing/2014/main" id="{4709E046-BA12-40E5-9B2E-72303A670D1A}"/>
              </a:ext>
            </a:extLst>
          </p:cNvPr>
          <p:cNvSpPr txBox="1"/>
          <p:nvPr/>
        </p:nvSpPr>
        <p:spPr>
          <a:xfrm>
            <a:off x="822027" y="1621635"/>
            <a:ext cx="7341452" cy="369332"/>
          </a:xfrm>
          <a:prstGeom prst="rect">
            <a:avLst/>
          </a:prstGeom>
          <a:noFill/>
        </p:spPr>
        <p:txBody>
          <a:bodyPr wrap="square" rtlCol="0">
            <a:spAutoFit/>
          </a:bodyPr>
          <a:lstStyle/>
          <a:p>
            <a:r>
              <a:rPr lang="en-US" sz="1800" dirty="0">
                <a:solidFill>
                  <a:schemeClr val="bg1"/>
                </a:solidFill>
              </a:rPr>
              <a:t>The </a:t>
            </a:r>
            <a:r>
              <a:rPr lang="en-US" sz="1800" b="1" dirty="0">
                <a:solidFill>
                  <a:schemeClr val="bg1"/>
                </a:solidFill>
              </a:rPr>
              <a:t>z-index </a:t>
            </a:r>
            <a:r>
              <a:rPr lang="en-US" sz="1800" dirty="0">
                <a:solidFill>
                  <a:schemeClr val="bg1"/>
                </a:solidFill>
              </a:rPr>
              <a:t>property specifies the stack order of an element.</a:t>
            </a:r>
            <a:endParaRPr lang="en-IN" sz="1800" dirty="0">
              <a:solidFill>
                <a:schemeClr val="bg1"/>
              </a:solidFill>
            </a:endParaRPr>
          </a:p>
        </p:txBody>
      </p:sp>
      <p:sp>
        <p:nvSpPr>
          <p:cNvPr id="12" name="TextBox 11">
            <a:extLst>
              <a:ext uri="{FF2B5EF4-FFF2-40B4-BE49-F238E27FC236}">
                <a16:creationId xmlns:a16="http://schemas.microsoft.com/office/drawing/2014/main" id="{D3468585-9F37-44DF-8C65-BF451B0E1D71}"/>
              </a:ext>
            </a:extLst>
          </p:cNvPr>
          <p:cNvSpPr txBox="1"/>
          <p:nvPr/>
        </p:nvSpPr>
        <p:spPr>
          <a:xfrm>
            <a:off x="764875" y="1207294"/>
            <a:ext cx="2056904" cy="400110"/>
          </a:xfrm>
          <a:prstGeom prst="rect">
            <a:avLst/>
          </a:prstGeom>
          <a:noFill/>
        </p:spPr>
        <p:txBody>
          <a:bodyPr wrap="square" rtlCol="0">
            <a:spAutoFit/>
          </a:bodyPr>
          <a:lstStyle/>
          <a:p>
            <a:r>
              <a:rPr lang="en-IN" sz="2000" b="1" dirty="0">
                <a:solidFill>
                  <a:srgbClr val="00B0F0"/>
                </a:solidFill>
              </a:rPr>
              <a:t>Z-index</a:t>
            </a:r>
          </a:p>
        </p:txBody>
      </p:sp>
      <p:sp>
        <p:nvSpPr>
          <p:cNvPr id="13" name="TextBox 12">
            <a:extLst>
              <a:ext uri="{FF2B5EF4-FFF2-40B4-BE49-F238E27FC236}">
                <a16:creationId xmlns:a16="http://schemas.microsoft.com/office/drawing/2014/main" id="{1ED6214F-9A76-4910-B38F-C726A4FF1C83}"/>
              </a:ext>
            </a:extLst>
          </p:cNvPr>
          <p:cNvSpPr txBox="1"/>
          <p:nvPr/>
        </p:nvSpPr>
        <p:spPr>
          <a:xfrm>
            <a:off x="900111" y="2264567"/>
            <a:ext cx="6879431" cy="523220"/>
          </a:xfrm>
          <a:prstGeom prst="rect">
            <a:avLst/>
          </a:prstGeom>
          <a:noFill/>
        </p:spPr>
        <p:txBody>
          <a:bodyPr wrap="square" rtlCol="0">
            <a:spAutoFit/>
          </a:bodyPr>
          <a:lstStyle/>
          <a:p>
            <a:r>
              <a:rPr lang="en-US" b="0" i="0" dirty="0">
                <a:solidFill>
                  <a:schemeClr val="bg1"/>
                </a:solidFill>
                <a:effectLst/>
                <a:latin typeface="Verdana" panose="020B0604030504040204" pitchFamily="34" charset="0"/>
              </a:rPr>
              <a:t>An element with greater stack order is always in front of an element with a lower stack order.</a:t>
            </a:r>
            <a:endParaRPr lang="en-IN" dirty="0">
              <a:solidFill>
                <a:schemeClr val="bg1"/>
              </a:solidFill>
            </a:endParaRPr>
          </a:p>
        </p:txBody>
      </p:sp>
      <p:sp>
        <p:nvSpPr>
          <p:cNvPr id="14" name="TextBox 13">
            <a:extLst>
              <a:ext uri="{FF2B5EF4-FFF2-40B4-BE49-F238E27FC236}">
                <a16:creationId xmlns:a16="http://schemas.microsoft.com/office/drawing/2014/main" id="{FEB3F498-A5CD-47F5-BDC1-5199C2A046E3}"/>
              </a:ext>
            </a:extLst>
          </p:cNvPr>
          <p:cNvSpPr txBox="1"/>
          <p:nvPr/>
        </p:nvSpPr>
        <p:spPr>
          <a:xfrm>
            <a:off x="921539" y="3057523"/>
            <a:ext cx="6929437" cy="523220"/>
          </a:xfrm>
          <a:prstGeom prst="rect">
            <a:avLst/>
          </a:prstGeom>
          <a:noFill/>
        </p:spPr>
        <p:txBody>
          <a:bodyPr wrap="square" rtlCol="0">
            <a:spAutoFit/>
          </a:bodyPr>
          <a:lstStyle/>
          <a:p>
            <a:r>
              <a:rPr lang="en-US" dirty="0">
                <a:solidFill>
                  <a:srgbClr val="92D050"/>
                </a:solidFill>
              </a:rPr>
              <a:t>Note: z-index only works on positioned elements (position: absolute, position: relative, position: fixed, or position: sticky)</a:t>
            </a:r>
            <a:endParaRPr lang="en-IN" dirty="0">
              <a:solidFill>
                <a:srgbClr val="92D050"/>
              </a:solidFill>
            </a:endParaRPr>
          </a:p>
        </p:txBody>
      </p:sp>
    </p:spTree>
    <p:extLst>
      <p:ext uri="{BB962C8B-B14F-4D97-AF65-F5344CB8AC3E}">
        <p14:creationId xmlns:p14="http://schemas.microsoft.com/office/powerpoint/2010/main" val="328107979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IN" sz="3200" b="0" i="0" dirty="0">
                <a:solidFill>
                  <a:schemeClr val="bg1"/>
                </a:solidFill>
                <a:effectLst/>
                <a:latin typeface="Segoe UI" panose="020B0502040204020203" pitchFamily="34" charset="0"/>
              </a:rPr>
              <a:t>What is !important?</a:t>
            </a: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997308"/>
            <a:ext cx="7884350" cy="677108"/>
          </a:xfrm>
          <a:prstGeom prst="rect">
            <a:avLst/>
          </a:prstGeom>
          <a:noFill/>
        </p:spPr>
        <p:txBody>
          <a:bodyPr wrap="square" rtlCol="0">
            <a:spAutoFit/>
          </a:bodyPr>
          <a:lstStyle/>
          <a:p>
            <a:r>
              <a:rPr lang="en-US" sz="1800" dirty="0">
                <a:solidFill>
                  <a:schemeClr val="bg1"/>
                </a:solidFill>
              </a:rPr>
              <a:t>The </a:t>
            </a:r>
            <a:r>
              <a:rPr lang="en-US" sz="2000" b="1" dirty="0">
                <a:solidFill>
                  <a:srgbClr val="00B0F0"/>
                </a:solidFill>
              </a:rPr>
              <a:t>!important </a:t>
            </a:r>
            <a:r>
              <a:rPr lang="en-US" sz="1800" dirty="0">
                <a:solidFill>
                  <a:schemeClr val="bg1"/>
                </a:solidFill>
              </a:rPr>
              <a:t>rule in CSS is used to add more importance to a property/value than normal.</a:t>
            </a:r>
            <a:endParaRPr lang="en-IN" sz="1800"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20E4D4F6-6FC3-4AB8-AD0A-DEFED1E336FE}"/>
              </a:ext>
            </a:extLst>
          </p:cNvPr>
          <p:cNvSpPr txBox="1"/>
          <p:nvPr/>
        </p:nvSpPr>
        <p:spPr>
          <a:xfrm>
            <a:off x="921544" y="1835940"/>
            <a:ext cx="4929187" cy="3117889"/>
          </a:xfrm>
          <a:prstGeom prst="rect">
            <a:avLst/>
          </a:prstGeom>
          <a:noFill/>
        </p:spPr>
        <p:txBody>
          <a:bodyPr wrap="square" rtlCol="0">
            <a:spAutoFit/>
          </a:bodyPr>
          <a:lstStyle/>
          <a:p>
            <a:r>
              <a:rPr lang="en-US" sz="1800" b="1" i="0" dirty="0">
                <a:solidFill>
                  <a:srgbClr val="00B0F0"/>
                </a:solidFill>
                <a:effectLst/>
                <a:latin typeface="Consolas" panose="020B0609020204030204" pitchFamily="49" charset="0"/>
              </a:rPr>
              <a:t>#myid </a:t>
            </a:r>
            <a:r>
              <a:rPr lang="en-US" sz="1800" b="0" i="0" dirty="0">
                <a:solidFill>
                  <a:schemeClr val="bg1"/>
                </a:solidFill>
                <a:effectLst/>
                <a:latin typeface="Consolas" panose="020B0609020204030204" pitchFamily="49" charset="0"/>
              </a:rPr>
              <a:t>{</a:t>
            </a:r>
            <a:br>
              <a:rPr lang="en-US" sz="1800" b="0" i="0" dirty="0">
                <a:solidFill>
                  <a:schemeClr val="bg1"/>
                </a:solidFill>
                <a:effectLst/>
                <a:latin typeface="Consolas" panose="020B0609020204030204" pitchFamily="49" charset="0"/>
              </a:rPr>
            </a:br>
            <a:r>
              <a:rPr lang="en-US" sz="1800" b="0" i="0" dirty="0">
                <a:solidFill>
                  <a:schemeClr val="bg1"/>
                </a:solidFill>
                <a:effectLst/>
                <a:latin typeface="Consolas" panose="020B0609020204030204" pitchFamily="49" charset="0"/>
              </a:rPr>
              <a:t>  background-color: blue;</a:t>
            </a:r>
            <a:br>
              <a:rPr lang="en-US" sz="1800" b="0" i="0" dirty="0">
                <a:solidFill>
                  <a:schemeClr val="bg1"/>
                </a:solidFill>
                <a:effectLst/>
                <a:latin typeface="Consolas" panose="020B0609020204030204" pitchFamily="49" charset="0"/>
              </a:rPr>
            </a:br>
            <a:r>
              <a:rPr lang="en-US" sz="1800" b="0" i="0" dirty="0">
                <a:solidFill>
                  <a:schemeClr val="bg1"/>
                </a:solidFill>
                <a:effectLst/>
                <a:latin typeface="Consolas" panose="020B0609020204030204" pitchFamily="49" charset="0"/>
              </a:rPr>
              <a:t>}</a:t>
            </a:r>
            <a:r>
              <a:rPr lang="en-US" sz="1800" dirty="0">
                <a:solidFill>
                  <a:schemeClr val="bg1"/>
                </a:solidFill>
              </a:rPr>
              <a:t/>
            </a:r>
            <a:br>
              <a:rPr lang="en-US" sz="1800" dirty="0">
                <a:solidFill>
                  <a:schemeClr val="bg1"/>
                </a:solidFill>
              </a:rPr>
            </a:br>
            <a:r>
              <a:rPr lang="en-US" sz="1800" dirty="0">
                <a:solidFill>
                  <a:schemeClr val="bg1"/>
                </a:solidFill>
              </a:rPr>
              <a:t/>
            </a:r>
            <a:br>
              <a:rPr lang="en-US" sz="1800" dirty="0">
                <a:solidFill>
                  <a:schemeClr val="bg1"/>
                </a:solidFill>
              </a:rPr>
            </a:br>
            <a:r>
              <a:rPr lang="en-US" sz="1800" b="1" i="0" dirty="0">
                <a:solidFill>
                  <a:srgbClr val="00B0F0"/>
                </a:solidFill>
                <a:effectLst/>
                <a:latin typeface="Consolas" panose="020B0609020204030204" pitchFamily="49" charset="0"/>
              </a:rPr>
              <a:t>.</a:t>
            </a:r>
            <a:r>
              <a:rPr lang="en-US" sz="1800" b="1" i="0" dirty="0" err="1">
                <a:solidFill>
                  <a:srgbClr val="00B0F0"/>
                </a:solidFill>
                <a:effectLst/>
                <a:latin typeface="Consolas" panose="020B0609020204030204" pitchFamily="49" charset="0"/>
              </a:rPr>
              <a:t>myclass</a:t>
            </a:r>
            <a:r>
              <a:rPr lang="en-US" sz="1800" b="1" i="0" dirty="0">
                <a:solidFill>
                  <a:srgbClr val="00B0F0"/>
                </a:solidFill>
                <a:effectLst/>
                <a:latin typeface="Consolas" panose="020B0609020204030204" pitchFamily="49" charset="0"/>
              </a:rPr>
              <a:t> </a:t>
            </a:r>
            <a:r>
              <a:rPr lang="en-US" sz="1800" b="0" i="0" dirty="0">
                <a:solidFill>
                  <a:schemeClr val="bg1"/>
                </a:solidFill>
                <a:effectLst/>
                <a:latin typeface="Consolas" panose="020B0609020204030204" pitchFamily="49" charset="0"/>
              </a:rPr>
              <a:t>{</a:t>
            </a:r>
            <a:br>
              <a:rPr lang="en-US" sz="1800" b="0" i="0" dirty="0">
                <a:solidFill>
                  <a:schemeClr val="bg1"/>
                </a:solidFill>
                <a:effectLst/>
                <a:latin typeface="Consolas" panose="020B0609020204030204" pitchFamily="49" charset="0"/>
              </a:rPr>
            </a:br>
            <a:r>
              <a:rPr lang="en-US" sz="1800" b="0" i="0" dirty="0">
                <a:solidFill>
                  <a:schemeClr val="bg1"/>
                </a:solidFill>
                <a:effectLst/>
                <a:latin typeface="Consolas" panose="020B0609020204030204" pitchFamily="49" charset="0"/>
              </a:rPr>
              <a:t>  background-color: gray;</a:t>
            </a:r>
            <a:br>
              <a:rPr lang="en-US" sz="1800" b="0" i="0" dirty="0">
                <a:solidFill>
                  <a:schemeClr val="bg1"/>
                </a:solidFill>
                <a:effectLst/>
                <a:latin typeface="Consolas" panose="020B0609020204030204" pitchFamily="49" charset="0"/>
              </a:rPr>
            </a:br>
            <a:r>
              <a:rPr lang="en-US" sz="1800" b="0" i="0" dirty="0">
                <a:solidFill>
                  <a:schemeClr val="bg1"/>
                </a:solidFill>
                <a:effectLst/>
                <a:latin typeface="Consolas" panose="020B0609020204030204" pitchFamily="49" charset="0"/>
              </a:rPr>
              <a:t>}</a:t>
            </a:r>
            <a:r>
              <a:rPr lang="en-US" sz="1800" dirty="0">
                <a:solidFill>
                  <a:schemeClr val="bg1"/>
                </a:solidFill>
              </a:rPr>
              <a:t/>
            </a:r>
            <a:br>
              <a:rPr lang="en-US" sz="1800" dirty="0">
                <a:solidFill>
                  <a:schemeClr val="bg1"/>
                </a:solidFill>
              </a:rPr>
            </a:br>
            <a:r>
              <a:rPr lang="en-US" sz="1800" dirty="0">
                <a:solidFill>
                  <a:schemeClr val="bg1"/>
                </a:solidFill>
              </a:rPr>
              <a:t/>
            </a:r>
            <a:br>
              <a:rPr lang="en-US" sz="1800" dirty="0">
                <a:solidFill>
                  <a:schemeClr val="bg1"/>
                </a:solidFill>
              </a:rPr>
            </a:br>
            <a:r>
              <a:rPr lang="en-US" sz="1800" b="1" i="0" dirty="0">
                <a:solidFill>
                  <a:srgbClr val="00B0F0"/>
                </a:solidFill>
                <a:effectLst/>
                <a:latin typeface="Consolas" panose="020B0609020204030204" pitchFamily="49" charset="0"/>
              </a:rPr>
              <a:t>p</a:t>
            </a:r>
            <a:r>
              <a:rPr lang="en-US" sz="1800" b="0" i="0" dirty="0">
                <a:solidFill>
                  <a:schemeClr val="bg1"/>
                </a:solidFill>
                <a:effectLst/>
                <a:latin typeface="Consolas" panose="020B0609020204030204" pitchFamily="49" charset="0"/>
              </a:rPr>
              <a:t> {</a:t>
            </a:r>
            <a:br>
              <a:rPr lang="en-US" sz="1800" b="0" i="0" dirty="0">
                <a:solidFill>
                  <a:schemeClr val="bg1"/>
                </a:solidFill>
                <a:effectLst/>
                <a:latin typeface="Consolas" panose="020B0609020204030204" pitchFamily="49" charset="0"/>
              </a:rPr>
            </a:br>
            <a:r>
              <a:rPr lang="en-US" sz="1800" b="0" i="0" dirty="0">
                <a:solidFill>
                  <a:schemeClr val="bg1"/>
                </a:solidFill>
                <a:effectLst/>
                <a:latin typeface="Consolas" panose="020B0609020204030204" pitchFamily="49" charset="0"/>
              </a:rPr>
              <a:t>  background-color: red </a:t>
            </a:r>
            <a:r>
              <a:rPr lang="en-US" sz="1800" b="1" i="0" dirty="0">
                <a:solidFill>
                  <a:schemeClr val="bg1"/>
                </a:solidFill>
                <a:effectLst/>
                <a:latin typeface="Consolas" panose="020B0609020204030204" pitchFamily="49" charset="0"/>
              </a:rPr>
              <a:t>!important</a:t>
            </a:r>
            <a:r>
              <a:rPr lang="en-US" sz="1800" b="0" i="0" dirty="0">
                <a:solidFill>
                  <a:schemeClr val="bg1"/>
                </a:solidFill>
                <a:effectLst/>
                <a:latin typeface="Consolas" panose="020B0609020204030204" pitchFamily="49" charset="0"/>
              </a:rPr>
              <a:t>;</a:t>
            </a:r>
            <a:br>
              <a:rPr lang="en-US" sz="1800" b="0" i="0" dirty="0">
                <a:solidFill>
                  <a:schemeClr val="bg1"/>
                </a:solidFill>
                <a:effectLst/>
                <a:latin typeface="Consolas" panose="020B0609020204030204" pitchFamily="49" charset="0"/>
              </a:rPr>
            </a:br>
            <a:r>
              <a:rPr lang="en-US" sz="1800" b="0" i="0" dirty="0">
                <a:solidFill>
                  <a:schemeClr val="bg1"/>
                </a:solidFill>
                <a:effectLst/>
                <a:latin typeface="Consolas" panose="020B0609020204030204" pitchFamily="49" charset="0"/>
              </a:rPr>
              <a:t>}</a:t>
            </a:r>
            <a:endParaRPr lang="en-IN" sz="1800" dirty="0">
              <a:solidFill>
                <a:schemeClr val="bg1"/>
              </a:solidFill>
            </a:endParaRPr>
          </a:p>
        </p:txBody>
      </p:sp>
    </p:spTree>
    <p:extLst>
      <p:ext uri="{BB962C8B-B14F-4D97-AF65-F5344CB8AC3E}">
        <p14:creationId xmlns:p14="http://schemas.microsoft.com/office/powerpoint/2010/main" val="345620935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D</a:t>
            </a:r>
            <a:r>
              <a:rPr lang="en-IN" sz="3200" b="1" dirty="0" err="1">
                <a:solidFill>
                  <a:schemeClr val="bg1"/>
                </a:solidFill>
              </a:rPr>
              <a:t>isplay</a:t>
            </a:r>
            <a:r>
              <a:rPr lang="en-IN" sz="3200" b="1" dirty="0">
                <a:solidFill>
                  <a:schemeClr val="bg1"/>
                </a:solidFill>
              </a:rPr>
              <a:t> property</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814880" y="992974"/>
            <a:ext cx="7491473" cy="2923877"/>
          </a:xfrm>
          <a:prstGeom prst="rect">
            <a:avLst/>
          </a:prstGeom>
          <a:noFill/>
        </p:spPr>
        <p:txBody>
          <a:bodyPr wrap="square" rtlCol="0">
            <a:spAutoFit/>
          </a:bodyPr>
          <a:lstStyle/>
          <a:p>
            <a:r>
              <a:rPr lang="en-US" sz="2400" dirty="0">
                <a:solidFill>
                  <a:srgbClr val="00B0F0"/>
                </a:solidFill>
              </a:rPr>
              <a:t>Display </a:t>
            </a:r>
          </a:p>
          <a:p>
            <a:r>
              <a:rPr lang="en-US" sz="2000" dirty="0">
                <a:solidFill>
                  <a:schemeClr val="bg1"/>
                </a:solidFill>
              </a:rPr>
              <a:t>Display property allows to change the behavior of an element. </a:t>
            </a:r>
          </a:p>
          <a:p>
            <a:r>
              <a:rPr lang="en-US" sz="2000" dirty="0">
                <a:solidFill>
                  <a:schemeClr val="bg1"/>
                </a:solidFill>
              </a:rPr>
              <a:t>It accepts the values like </a:t>
            </a:r>
          </a:p>
          <a:p>
            <a:endParaRPr lang="en-US" sz="2000" dirty="0">
              <a:solidFill>
                <a:schemeClr val="bg1"/>
              </a:solidFill>
            </a:endParaRPr>
          </a:p>
          <a:p>
            <a:r>
              <a:rPr lang="en-US" sz="2000" dirty="0">
                <a:solidFill>
                  <a:srgbClr val="92D050"/>
                </a:solidFill>
              </a:rPr>
              <a:t>● None </a:t>
            </a:r>
          </a:p>
          <a:p>
            <a:r>
              <a:rPr lang="en-US" sz="2000" dirty="0">
                <a:solidFill>
                  <a:srgbClr val="92D050"/>
                </a:solidFill>
              </a:rPr>
              <a:t>● Inline </a:t>
            </a:r>
          </a:p>
          <a:p>
            <a:r>
              <a:rPr lang="en-US" sz="2000" dirty="0">
                <a:solidFill>
                  <a:srgbClr val="92D050"/>
                </a:solidFill>
              </a:rPr>
              <a:t>● Block </a:t>
            </a:r>
          </a:p>
          <a:p>
            <a:r>
              <a:rPr lang="en-US" sz="2000" dirty="0">
                <a:solidFill>
                  <a:srgbClr val="92D050"/>
                </a:solidFill>
              </a:rPr>
              <a:t>● Inline-block </a:t>
            </a:r>
          </a:p>
          <a:p>
            <a:r>
              <a:rPr lang="en-US" sz="2000" dirty="0">
                <a:solidFill>
                  <a:srgbClr val="92D050"/>
                </a:solidFill>
              </a:rPr>
              <a:t>● Flex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5633494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D</a:t>
            </a:r>
            <a:r>
              <a:rPr lang="en-IN" sz="3200" b="1" dirty="0" err="1">
                <a:solidFill>
                  <a:schemeClr val="bg1"/>
                </a:solidFill>
              </a:rPr>
              <a:t>isplay</a:t>
            </a:r>
            <a:r>
              <a:rPr lang="en-IN" sz="3200" b="1" dirty="0">
                <a:solidFill>
                  <a:schemeClr val="bg1"/>
                </a:solidFill>
              </a:rPr>
              <a:t> property</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4124206"/>
          </a:xfrm>
          <a:prstGeom prst="rect">
            <a:avLst/>
          </a:prstGeom>
          <a:noFill/>
        </p:spPr>
        <p:txBody>
          <a:bodyPr wrap="square" rtlCol="0">
            <a:spAutoFit/>
          </a:bodyPr>
          <a:lstStyle/>
          <a:p>
            <a:r>
              <a:rPr lang="en-US" sz="1800" b="1" dirty="0">
                <a:solidFill>
                  <a:srgbClr val="00B0F0"/>
                </a:solidFill>
              </a:rPr>
              <a:t>None: </a:t>
            </a:r>
          </a:p>
          <a:p>
            <a:r>
              <a:rPr lang="en-US" sz="1800" dirty="0">
                <a:solidFill>
                  <a:schemeClr val="bg1"/>
                </a:solidFill>
              </a:rPr>
              <a:t>● This will not display anything in the browser. </a:t>
            </a:r>
          </a:p>
          <a:p>
            <a:r>
              <a:rPr lang="en-US" sz="1800" dirty="0">
                <a:solidFill>
                  <a:schemeClr val="bg1"/>
                </a:solidFill>
              </a:rPr>
              <a:t>● As well as it will not occupy any space for the element. </a:t>
            </a:r>
          </a:p>
          <a:p>
            <a:endParaRPr lang="en-US" sz="1800" dirty="0">
              <a:solidFill>
                <a:schemeClr val="bg1"/>
              </a:solidFill>
            </a:endParaRPr>
          </a:p>
          <a:p>
            <a:r>
              <a:rPr lang="en-US" sz="1800" b="1" dirty="0">
                <a:solidFill>
                  <a:srgbClr val="00B0F0"/>
                </a:solidFill>
              </a:rPr>
              <a:t>Inline: </a:t>
            </a:r>
          </a:p>
          <a:p>
            <a:r>
              <a:rPr lang="en-US" sz="1800" dirty="0">
                <a:solidFill>
                  <a:schemeClr val="bg1"/>
                </a:solidFill>
              </a:rPr>
              <a:t>● It will convert the element into inline-level. </a:t>
            </a:r>
          </a:p>
          <a:p>
            <a:r>
              <a:rPr lang="en-US" sz="1800" dirty="0">
                <a:solidFill>
                  <a:schemeClr val="bg1"/>
                </a:solidFill>
              </a:rPr>
              <a:t>● So then the element will occupy only content height and width. </a:t>
            </a:r>
          </a:p>
          <a:p>
            <a:r>
              <a:rPr lang="en-US" sz="1800" dirty="0">
                <a:solidFill>
                  <a:schemeClr val="bg1"/>
                </a:solidFill>
              </a:rPr>
              <a:t>● We cannot assign height &amp; width properties. </a:t>
            </a:r>
          </a:p>
          <a:p>
            <a:endParaRPr lang="en-US" sz="1800" dirty="0">
              <a:solidFill>
                <a:schemeClr val="bg1"/>
              </a:solidFill>
            </a:endParaRPr>
          </a:p>
          <a:p>
            <a:r>
              <a:rPr lang="en-US" sz="2000" b="1" dirty="0">
                <a:solidFill>
                  <a:srgbClr val="00B0F0"/>
                </a:solidFill>
              </a:rPr>
              <a:t>Inline-Block: </a:t>
            </a:r>
          </a:p>
          <a:p>
            <a:r>
              <a:rPr lang="en-US" sz="2000" dirty="0">
                <a:solidFill>
                  <a:schemeClr val="bg1"/>
                </a:solidFill>
              </a:rPr>
              <a:t>● </a:t>
            </a:r>
            <a:r>
              <a:rPr lang="en-US" sz="1800" dirty="0">
                <a:solidFill>
                  <a:schemeClr val="bg1"/>
                </a:solidFill>
              </a:rPr>
              <a:t>It will convert the elements into inline-block level. </a:t>
            </a:r>
          </a:p>
          <a:p>
            <a:r>
              <a:rPr lang="en-US" sz="1800" dirty="0">
                <a:solidFill>
                  <a:schemeClr val="bg1"/>
                </a:solidFill>
              </a:rPr>
              <a:t>● So then it will have features of both inline &amp; block level. </a:t>
            </a:r>
          </a:p>
          <a:p>
            <a:r>
              <a:rPr lang="en-US" sz="1800" dirty="0">
                <a:solidFill>
                  <a:schemeClr val="bg1"/>
                </a:solidFill>
              </a:rPr>
              <a:t>● Because of inline → It will display in the same line. </a:t>
            </a:r>
          </a:p>
          <a:p>
            <a:r>
              <a:rPr lang="en-US" sz="1800" dirty="0">
                <a:solidFill>
                  <a:schemeClr val="bg1"/>
                </a:solidFill>
              </a:rPr>
              <a:t>● Because of block → we can assign height &amp; width properties.</a:t>
            </a:r>
            <a:endParaRPr lang="en-IN" sz="1800"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96636969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D</a:t>
            </a:r>
            <a:r>
              <a:rPr lang="en-IN" sz="3200" b="1" dirty="0" err="1">
                <a:solidFill>
                  <a:schemeClr val="bg1"/>
                </a:solidFill>
              </a:rPr>
              <a:t>isplay</a:t>
            </a:r>
            <a:r>
              <a:rPr lang="en-IN" sz="3200" b="1" dirty="0">
                <a:solidFill>
                  <a:schemeClr val="bg1"/>
                </a:solidFill>
              </a:rPr>
              <a:t> property</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1200329"/>
          </a:xfrm>
          <a:prstGeom prst="rect">
            <a:avLst/>
          </a:prstGeom>
          <a:noFill/>
        </p:spPr>
        <p:txBody>
          <a:bodyPr wrap="square" rtlCol="0">
            <a:spAutoFit/>
          </a:bodyPr>
          <a:lstStyle/>
          <a:p>
            <a:r>
              <a:rPr lang="en-US" sz="2400" b="1" dirty="0">
                <a:solidFill>
                  <a:srgbClr val="00B0F0"/>
                </a:solidFill>
              </a:rPr>
              <a:t>Flex: </a:t>
            </a:r>
          </a:p>
          <a:p>
            <a:r>
              <a:rPr lang="en-US" sz="2400" dirty="0">
                <a:solidFill>
                  <a:schemeClr val="bg1"/>
                </a:solidFill>
              </a:rPr>
              <a:t>● It will layouts the webpages in one dimensional format.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663375442"/>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2308324"/>
          </a:xfrm>
          <a:prstGeom prst="rect">
            <a:avLst/>
          </a:prstGeom>
          <a:noFill/>
        </p:spPr>
        <p:txBody>
          <a:bodyPr wrap="square" rtlCol="0">
            <a:spAutoFit/>
          </a:bodyPr>
          <a:lstStyle/>
          <a:p>
            <a:r>
              <a:rPr lang="en-US" sz="2400" b="1" dirty="0">
                <a:solidFill>
                  <a:srgbClr val="00B0F0"/>
                </a:solidFill>
              </a:rPr>
              <a:t>Flex: </a:t>
            </a:r>
          </a:p>
          <a:p>
            <a:pPr marL="342900" lvl="1" indent="-342900">
              <a:buFont typeface="Arial" panose="020B0604020202020204" pitchFamily="34" charset="0"/>
              <a:buChar char="•"/>
            </a:pPr>
            <a:r>
              <a:rPr lang="en-US" sz="2400" dirty="0">
                <a:solidFill>
                  <a:schemeClr val="bg1"/>
                </a:solidFill>
              </a:rPr>
              <a:t>It will layouts the webpages in one dimensional format. </a:t>
            </a:r>
          </a:p>
          <a:p>
            <a:pPr marL="342900" lvl="1" indent="-342900">
              <a:buFont typeface="Arial" panose="020B0604020202020204" pitchFamily="34" charset="0"/>
              <a:buChar char="•"/>
            </a:pPr>
            <a:r>
              <a:rPr lang="en-US" sz="2400" dirty="0">
                <a:solidFill>
                  <a:schemeClr val="bg1"/>
                </a:solidFill>
              </a:rPr>
              <a:t>To work with flex boxes, We need a flex container and all the direct children will become the flex-items. (ONLY DIRECT CHILDREN).</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058" y="3184053"/>
            <a:ext cx="7304570" cy="1387948"/>
          </a:xfrm>
          <a:prstGeom prst="rect">
            <a:avLst/>
          </a:prstGeom>
        </p:spPr>
      </p:pic>
    </p:spTree>
    <p:extLst>
      <p:ext uri="{BB962C8B-B14F-4D97-AF65-F5344CB8AC3E}">
        <p14:creationId xmlns:p14="http://schemas.microsoft.com/office/powerpoint/2010/main" val="122568275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3416320"/>
          </a:xfrm>
          <a:prstGeom prst="rect">
            <a:avLst/>
          </a:prstGeom>
          <a:noFill/>
        </p:spPr>
        <p:txBody>
          <a:bodyPr wrap="square" rtlCol="0">
            <a:spAutoFit/>
          </a:bodyPr>
          <a:lstStyle/>
          <a:p>
            <a:r>
              <a:rPr lang="en-US" sz="2400" b="1" dirty="0">
                <a:solidFill>
                  <a:srgbClr val="00B0F0"/>
                </a:solidFill>
              </a:rPr>
              <a:t>Flex Container Properties: </a:t>
            </a:r>
          </a:p>
          <a:p>
            <a:r>
              <a:rPr lang="en-IN" sz="2400" dirty="0">
                <a:solidFill>
                  <a:srgbClr val="92D050"/>
                </a:solidFill>
              </a:rPr>
              <a:t>1. Display : flex </a:t>
            </a:r>
          </a:p>
          <a:p>
            <a:r>
              <a:rPr lang="en-IN" sz="2400" dirty="0">
                <a:solidFill>
                  <a:srgbClr val="92D050"/>
                </a:solidFill>
              </a:rPr>
              <a:t>2. justify-content </a:t>
            </a:r>
          </a:p>
          <a:p>
            <a:r>
              <a:rPr lang="en-IN" sz="2400" dirty="0">
                <a:solidFill>
                  <a:srgbClr val="92D050"/>
                </a:solidFill>
              </a:rPr>
              <a:t>3. align-items </a:t>
            </a:r>
          </a:p>
          <a:p>
            <a:r>
              <a:rPr lang="en-IN" sz="2400" dirty="0">
                <a:solidFill>
                  <a:srgbClr val="92D050"/>
                </a:solidFill>
              </a:rPr>
              <a:t>4. flex-direction </a:t>
            </a:r>
          </a:p>
          <a:p>
            <a:r>
              <a:rPr lang="en-IN" sz="2400" dirty="0">
                <a:solidFill>
                  <a:srgbClr val="92D050"/>
                </a:solidFill>
              </a:rPr>
              <a:t>5. flex-wrap </a:t>
            </a:r>
          </a:p>
          <a:p>
            <a:r>
              <a:rPr lang="en-IN" sz="2400" dirty="0">
                <a:solidFill>
                  <a:srgbClr val="92D050"/>
                </a:solidFill>
              </a:rPr>
              <a:t>6</a:t>
            </a:r>
            <a:r>
              <a:rPr lang="en-IN" sz="2400" dirty="0" smtClean="0">
                <a:solidFill>
                  <a:srgbClr val="92D050"/>
                </a:solidFill>
              </a:rPr>
              <a:t>. </a:t>
            </a:r>
            <a:r>
              <a:rPr lang="en-IN" sz="2400" dirty="0">
                <a:solidFill>
                  <a:srgbClr val="92D050"/>
                </a:solidFill>
              </a:rPr>
              <a:t>column-gap </a:t>
            </a:r>
          </a:p>
          <a:p>
            <a:r>
              <a:rPr lang="en-IN" sz="2400" dirty="0">
                <a:solidFill>
                  <a:srgbClr val="92D050"/>
                </a:solidFill>
              </a:rPr>
              <a:t>7</a:t>
            </a:r>
            <a:r>
              <a:rPr lang="en-IN" sz="2400" dirty="0" smtClean="0">
                <a:solidFill>
                  <a:srgbClr val="92D050"/>
                </a:solidFill>
              </a:rPr>
              <a:t>. </a:t>
            </a:r>
            <a:r>
              <a:rPr lang="en-IN" sz="2400" dirty="0">
                <a:solidFill>
                  <a:srgbClr val="92D050"/>
                </a:solidFill>
              </a:rPr>
              <a:t>row-gap </a:t>
            </a:r>
          </a:p>
          <a:p>
            <a:r>
              <a:rPr lang="en-IN" sz="2400" dirty="0">
                <a:solidFill>
                  <a:srgbClr val="92D050"/>
                </a:solidFill>
              </a:rPr>
              <a:t>8</a:t>
            </a:r>
            <a:r>
              <a:rPr lang="en-IN" sz="2400" dirty="0" smtClean="0">
                <a:solidFill>
                  <a:srgbClr val="92D050"/>
                </a:solidFill>
              </a:rPr>
              <a:t>. </a:t>
            </a:r>
            <a:r>
              <a:rPr lang="en-IN" sz="2400" dirty="0">
                <a:solidFill>
                  <a:srgbClr val="92D050"/>
                </a:solidFill>
              </a:rPr>
              <a:t>gap </a:t>
            </a:r>
            <a:endParaRPr lang="en-US" sz="2400" b="1" dirty="0">
              <a:solidFill>
                <a:srgbClr val="92D050"/>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1722587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b="1" dirty="0">
                <a:solidFill>
                  <a:schemeClr val="bg1"/>
                </a:solidFill>
              </a:rPr>
              <a:t>Ways to apply </a:t>
            </a:r>
            <a:r>
              <a:rPr lang="en-IN" sz="2200" b="1" dirty="0" err="1">
                <a:solidFill>
                  <a:schemeClr val="bg1"/>
                </a:solidFill>
              </a:rPr>
              <a:t>css</a:t>
            </a:r>
            <a:endParaRPr lang="en-IN" sz="2200" b="1" dirty="0">
              <a:solidFill>
                <a:schemeClr val="bg1"/>
              </a:solidFill>
            </a:endParaRPr>
          </a:p>
        </p:txBody>
      </p:sp>
      <p:sp>
        <p:nvSpPr>
          <p:cNvPr id="5" name="TextBox 4">
            <a:extLst>
              <a:ext uri="{FF2B5EF4-FFF2-40B4-BE49-F238E27FC236}">
                <a16:creationId xmlns:a16="http://schemas.microsoft.com/office/drawing/2014/main" id="{28F0B5ED-08A4-4E4C-9904-725EC0AAE76E}"/>
              </a:ext>
            </a:extLst>
          </p:cNvPr>
          <p:cNvSpPr txBox="1"/>
          <p:nvPr/>
        </p:nvSpPr>
        <p:spPr>
          <a:xfrm>
            <a:off x="914397" y="828671"/>
            <a:ext cx="5647849" cy="1754326"/>
          </a:xfrm>
          <a:prstGeom prst="rect">
            <a:avLst/>
          </a:prstGeom>
          <a:noFill/>
        </p:spPr>
        <p:txBody>
          <a:bodyPr wrap="square" rtlCol="0">
            <a:spAutoFit/>
          </a:bodyPr>
          <a:lstStyle/>
          <a:p>
            <a:r>
              <a:rPr lang="en-US" sz="1800" dirty="0">
                <a:solidFill>
                  <a:schemeClr val="bg1"/>
                </a:solidFill>
              </a:rPr>
              <a:t>We can achieve </a:t>
            </a:r>
            <a:r>
              <a:rPr lang="en-US" sz="1800" dirty="0" err="1">
                <a:solidFill>
                  <a:schemeClr val="bg1"/>
                </a:solidFill>
              </a:rPr>
              <a:t>css</a:t>
            </a:r>
            <a:r>
              <a:rPr lang="en-US" sz="1800" dirty="0">
                <a:solidFill>
                  <a:schemeClr val="bg1"/>
                </a:solidFill>
              </a:rPr>
              <a:t> in 3 ways .</a:t>
            </a:r>
          </a:p>
          <a:p>
            <a:r>
              <a:rPr lang="en-US" sz="1800" dirty="0">
                <a:solidFill>
                  <a:schemeClr val="bg1"/>
                </a:solidFill>
              </a:rPr>
              <a:t> They are:</a:t>
            </a:r>
          </a:p>
          <a:p>
            <a:endParaRPr lang="en-US" sz="1800" dirty="0">
              <a:solidFill>
                <a:schemeClr val="bg1"/>
              </a:solidFill>
            </a:endParaRPr>
          </a:p>
          <a:p>
            <a:r>
              <a:rPr lang="en-US" sz="1800" dirty="0">
                <a:solidFill>
                  <a:schemeClr val="bg1"/>
                </a:solidFill>
              </a:rPr>
              <a:t> </a:t>
            </a:r>
            <a:r>
              <a:rPr lang="en-US" sz="1800" dirty="0">
                <a:solidFill>
                  <a:schemeClr val="bg1">
                    <a:lumMod val="85000"/>
                  </a:schemeClr>
                </a:solidFill>
              </a:rPr>
              <a:t>1. Inline CSS</a:t>
            </a:r>
          </a:p>
          <a:p>
            <a:r>
              <a:rPr lang="en-US" sz="1800" dirty="0">
                <a:solidFill>
                  <a:schemeClr val="bg1">
                    <a:lumMod val="85000"/>
                  </a:schemeClr>
                </a:solidFill>
              </a:rPr>
              <a:t> 2. Internal CSS</a:t>
            </a:r>
          </a:p>
          <a:p>
            <a:r>
              <a:rPr lang="en-US" sz="1800" dirty="0">
                <a:solidFill>
                  <a:schemeClr val="bg1">
                    <a:lumMod val="85000"/>
                  </a:schemeClr>
                </a:solidFill>
              </a:rPr>
              <a:t> 3. External CSS</a:t>
            </a:r>
            <a:endParaRPr lang="en-IN" sz="1800" dirty="0">
              <a:solidFill>
                <a:schemeClr val="bg1">
                  <a:lumMod val="85000"/>
                </a:schemeClr>
              </a:solidFill>
            </a:endParaRPr>
          </a:p>
        </p:txBody>
      </p:sp>
      <p:sp>
        <p:nvSpPr>
          <p:cNvPr id="6" name="TextBox 5">
            <a:extLst>
              <a:ext uri="{FF2B5EF4-FFF2-40B4-BE49-F238E27FC236}">
                <a16:creationId xmlns:a16="http://schemas.microsoft.com/office/drawing/2014/main" id="{5CA55335-4D0A-464F-84A3-9720C496528A}"/>
              </a:ext>
            </a:extLst>
          </p:cNvPr>
          <p:cNvSpPr txBox="1"/>
          <p:nvPr/>
        </p:nvSpPr>
        <p:spPr>
          <a:xfrm>
            <a:off x="914396" y="2936074"/>
            <a:ext cx="6300791" cy="738664"/>
          </a:xfrm>
          <a:prstGeom prst="rect">
            <a:avLst/>
          </a:prstGeom>
          <a:noFill/>
        </p:spPr>
        <p:txBody>
          <a:bodyPr wrap="square" rtlCol="0">
            <a:spAutoFit/>
          </a:bodyPr>
          <a:lstStyle/>
          <a:p>
            <a:r>
              <a:rPr lang="en-US" b="1" dirty="0">
                <a:solidFill>
                  <a:srgbClr val="00B0F0"/>
                </a:solidFill>
              </a:rPr>
              <a:t>1. Inline CSS : </a:t>
            </a:r>
          </a:p>
          <a:p>
            <a:endParaRPr lang="en-US" b="1" dirty="0">
              <a:solidFill>
                <a:srgbClr val="00B0F0"/>
              </a:solidFill>
            </a:endParaRPr>
          </a:p>
          <a:p>
            <a:r>
              <a:rPr lang="en-US" dirty="0">
                <a:solidFill>
                  <a:schemeClr val="bg1"/>
                </a:solidFill>
              </a:rPr>
              <a:t>       It is a way of applying the CSS in the same line. By using style attribute .</a:t>
            </a:r>
            <a:endParaRPr lang="en-IN" dirty="0">
              <a:solidFill>
                <a:schemeClr val="bg1"/>
              </a:solidFill>
            </a:endParaRPr>
          </a:p>
        </p:txBody>
      </p:sp>
      <p:sp>
        <p:nvSpPr>
          <p:cNvPr id="2" name="TextBox 1">
            <a:extLst>
              <a:ext uri="{FF2B5EF4-FFF2-40B4-BE49-F238E27FC236}">
                <a16:creationId xmlns:a16="http://schemas.microsoft.com/office/drawing/2014/main" id="{355A7692-35B4-45AA-8E71-F0B6B53F8ED5}"/>
              </a:ext>
            </a:extLst>
          </p:cNvPr>
          <p:cNvSpPr txBox="1"/>
          <p:nvPr/>
        </p:nvSpPr>
        <p:spPr>
          <a:xfrm>
            <a:off x="1035844" y="3907631"/>
            <a:ext cx="6243637" cy="307777"/>
          </a:xfrm>
          <a:prstGeom prst="rect">
            <a:avLst/>
          </a:prstGeom>
          <a:noFill/>
        </p:spPr>
        <p:txBody>
          <a:bodyPr wrap="square" rtlCol="0">
            <a:spAutoFit/>
          </a:bodyPr>
          <a:lstStyle/>
          <a:p>
            <a:r>
              <a:rPr lang="en-US" dirty="0">
                <a:solidFill>
                  <a:srgbClr val="FFC000"/>
                </a:solidFill>
              </a:rPr>
              <a:t> &lt;h1 style="color: white ; background-color: blue;"&gt;Let’s dive into </a:t>
            </a:r>
            <a:r>
              <a:rPr lang="en-US" dirty="0" err="1">
                <a:solidFill>
                  <a:srgbClr val="FFC000"/>
                </a:solidFill>
              </a:rPr>
              <a:t>css</a:t>
            </a:r>
            <a:r>
              <a:rPr lang="en-US" dirty="0">
                <a:solidFill>
                  <a:srgbClr val="FFC000"/>
                </a:solidFill>
              </a:rPr>
              <a:t> &lt;/h1&gt;</a:t>
            </a:r>
            <a:endParaRPr lang="en-IN" dirty="0">
              <a:solidFill>
                <a:srgbClr val="FFC000"/>
              </a:solidFill>
            </a:endParaRPr>
          </a:p>
        </p:txBody>
      </p:sp>
    </p:spTree>
    <p:extLst>
      <p:ext uri="{BB962C8B-B14F-4D97-AF65-F5344CB8AC3E}">
        <p14:creationId xmlns:p14="http://schemas.microsoft.com/office/powerpoint/2010/main" val="296303889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92695"/>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4154984"/>
          </a:xfrm>
          <a:prstGeom prst="rect">
            <a:avLst/>
          </a:prstGeom>
          <a:noFill/>
        </p:spPr>
        <p:txBody>
          <a:bodyPr wrap="square" rtlCol="0">
            <a:spAutoFit/>
          </a:bodyPr>
          <a:lstStyle/>
          <a:p>
            <a:r>
              <a:rPr lang="en-US" sz="2400" b="1" dirty="0">
                <a:solidFill>
                  <a:srgbClr val="00B0F0"/>
                </a:solidFill>
              </a:rPr>
              <a:t>1. display: flex;</a:t>
            </a:r>
          </a:p>
          <a:p>
            <a:r>
              <a:rPr lang="en-US" sz="2400" dirty="0">
                <a:solidFill>
                  <a:schemeClr val="bg1"/>
                </a:solidFill>
              </a:rPr>
              <a:t>This is the main property we must use to work with flex boxes. By assigning this property we are able to use all flex properties. </a:t>
            </a:r>
          </a:p>
          <a:p>
            <a:r>
              <a:rPr lang="en-IN" sz="2400" b="1" dirty="0">
                <a:solidFill>
                  <a:srgbClr val="00B0F0"/>
                </a:solidFill>
              </a:rPr>
              <a:t>2. Justify-content</a:t>
            </a:r>
          </a:p>
          <a:p>
            <a:r>
              <a:rPr lang="en-US" sz="2400" dirty="0">
                <a:solidFill>
                  <a:schemeClr val="bg1"/>
                </a:solidFill>
              </a:rPr>
              <a:t>It will align the flex-items on the main axis.</a:t>
            </a:r>
            <a:r>
              <a:rPr lang="en-US" sz="2400" dirty="0"/>
              <a:t> </a:t>
            </a:r>
          </a:p>
          <a:p>
            <a:r>
              <a:rPr lang="en-US" sz="2400" b="1" dirty="0">
                <a:solidFill>
                  <a:srgbClr val="92D050"/>
                </a:solidFill>
              </a:rPr>
              <a:t>Syntax: </a:t>
            </a:r>
          </a:p>
          <a:p>
            <a:r>
              <a:rPr lang="en-US" sz="2400" dirty="0">
                <a:solidFill>
                  <a:schemeClr val="bg1"/>
                </a:solidFill>
              </a:rPr>
              <a:t>	justify-content: values; </a:t>
            </a:r>
          </a:p>
          <a:p>
            <a:r>
              <a:rPr lang="en-US" sz="2400" dirty="0">
                <a:solidFill>
                  <a:schemeClr val="bg1"/>
                </a:solidFill>
              </a:rPr>
              <a:t>	Values = start , center , end , space-between , 		    space-evenly , space-around. </a:t>
            </a:r>
          </a:p>
          <a:p>
            <a:r>
              <a:rPr lang="en-US" sz="2400" dirty="0">
                <a:solidFill>
                  <a:schemeClr val="bg1"/>
                </a:solidFill>
              </a:rPr>
              <a:t>           The default value is start. </a:t>
            </a:r>
            <a:endParaRPr lang="en-IN" sz="2400"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74931760"/>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47016" y="712848"/>
            <a:ext cx="7491473" cy="461665"/>
          </a:xfrm>
          <a:prstGeom prst="rect">
            <a:avLst/>
          </a:prstGeom>
          <a:noFill/>
        </p:spPr>
        <p:txBody>
          <a:bodyPr wrap="square" rtlCol="0">
            <a:spAutoFit/>
          </a:bodyPr>
          <a:lstStyle/>
          <a:p>
            <a:r>
              <a:rPr lang="en-US" sz="2400" b="1" dirty="0">
                <a:solidFill>
                  <a:srgbClr val="00B0F0"/>
                </a:solidFill>
              </a:rPr>
              <a:t>2. justify-content: </a:t>
            </a:r>
            <a:r>
              <a:rPr lang="en-US" sz="2400" dirty="0">
                <a:solidFill>
                  <a:schemeClr val="bg1"/>
                </a:solidFill>
              </a:rPr>
              <a:t>values;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27" y="1298671"/>
            <a:ext cx="2063290" cy="34388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3592" y="1813311"/>
            <a:ext cx="5044897" cy="2258729"/>
          </a:xfrm>
          <a:prstGeom prst="rect">
            <a:avLst/>
          </a:prstGeom>
        </p:spPr>
      </p:pic>
    </p:spTree>
    <p:extLst>
      <p:ext uri="{BB962C8B-B14F-4D97-AF65-F5344CB8AC3E}">
        <p14:creationId xmlns:p14="http://schemas.microsoft.com/office/powerpoint/2010/main" val="137205255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47016" y="712848"/>
            <a:ext cx="7491473" cy="2677656"/>
          </a:xfrm>
          <a:prstGeom prst="rect">
            <a:avLst/>
          </a:prstGeom>
          <a:noFill/>
        </p:spPr>
        <p:txBody>
          <a:bodyPr wrap="square" rtlCol="0">
            <a:spAutoFit/>
          </a:bodyPr>
          <a:lstStyle/>
          <a:p>
            <a:r>
              <a:rPr lang="en-US" sz="2400" b="1" dirty="0">
                <a:solidFill>
                  <a:srgbClr val="00B0F0"/>
                </a:solidFill>
              </a:rPr>
              <a:t>3. align-Items: </a:t>
            </a:r>
            <a:r>
              <a:rPr lang="en-US" sz="2400" dirty="0">
                <a:solidFill>
                  <a:schemeClr val="bg1"/>
                </a:solidFill>
              </a:rPr>
              <a:t>It will align the flex-items on the cross axis. </a:t>
            </a:r>
          </a:p>
          <a:p>
            <a:r>
              <a:rPr lang="en-US" sz="2400" dirty="0">
                <a:solidFill>
                  <a:schemeClr val="bg1"/>
                </a:solidFill>
              </a:rPr>
              <a:t>Syntax: </a:t>
            </a:r>
          </a:p>
          <a:p>
            <a:r>
              <a:rPr lang="en-US" sz="2400" dirty="0"/>
              <a:t>	</a:t>
            </a:r>
            <a:r>
              <a:rPr lang="en-US" sz="2400" dirty="0">
                <a:solidFill>
                  <a:srgbClr val="92D050"/>
                </a:solidFill>
              </a:rPr>
              <a:t>align-items: values; </a:t>
            </a:r>
          </a:p>
          <a:p>
            <a:r>
              <a:rPr lang="en-US" sz="2400" dirty="0">
                <a:solidFill>
                  <a:srgbClr val="92D050"/>
                </a:solidFill>
              </a:rPr>
              <a:t>	</a:t>
            </a:r>
            <a:r>
              <a:rPr lang="en-US" sz="2400" dirty="0">
                <a:solidFill>
                  <a:srgbClr val="00B0F0"/>
                </a:solidFill>
              </a:rPr>
              <a:t>Values</a:t>
            </a:r>
            <a:r>
              <a:rPr lang="en-US" sz="2400" dirty="0">
                <a:solidFill>
                  <a:srgbClr val="92D050"/>
                </a:solidFill>
              </a:rPr>
              <a:t> = start , center , end , stretch , </a:t>
            </a:r>
          </a:p>
          <a:p>
            <a:r>
              <a:rPr lang="en-US" sz="2400" dirty="0">
                <a:solidFill>
                  <a:srgbClr val="92D050"/>
                </a:solidFill>
              </a:rPr>
              <a:t>		     baseline. </a:t>
            </a:r>
          </a:p>
          <a:p>
            <a:r>
              <a:rPr lang="en-US" sz="2400" dirty="0">
                <a:solidFill>
                  <a:srgbClr val="92D050"/>
                </a:solidFill>
              </a:rPr>
              <a:t>		     The default value is start.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836278110"/>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47016" y="712848"/>
            <a:ext cx="7491473" cy="830997"/>
          </a:xfrm>
          <a:prstGeom prst="rect">
            <a:avLst/>
          </a:prstGeom>
          <a:noFill/>
        </p:spPr>
        <p:txBody>
          <a:bodyPr wrap="square" rtlCol="0">
            <a:spAutoFit/>
          </a:bodyPr>
          <a:lstStyle/>
          <a:p>
            <a:r>
              <a:rPr lang="en-US" sz="2400" b="1" dirty="0">
                <a:solidFill>
                  <a:srgbClr val="00B0F0"/>
                </a:solidFill>
              </a:rPr>
              <a:t>3. align-items</a:t>
            </a:r>
            <a:r>
              <a:rPr lang="en-US" sz="2400" dirty="0">
                <a:solidFill>
                  <a:srgbClr val="92D050"/>
                </a:solidFill>
              </a:rPr>
              <a:t>: values; </a:t>
            </a:r>
          </a:p>
          <a:p>
            <a:endParaRPr lang="en-US" sz="2400" dirty="0">
              <a:solidFill>
                <a:srgbClr val="92D050"/>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239" y="1213550"/>
            <a:ext cx="2724813" cy="3614693"/>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2302" y="1552139"/>
            <a:ext cx="4222516" cy="2947498"/>
          </a:xfrm>
          <a:prstGeom prst="rect">
            <a:avLst/>
          </a:prstGeom>
        </p:spPr>
      </p:pic>
    </p:spTree>
    <p:extLst>
      <p:ext uri="{BB962C8B-B14F-4D97-AF65-F5344CB8AC3E}">
        <p14:creationId xmlns:p14="http://schemas.microsoft.com/office/powerpoint/2010/main" val="418102792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54997" y="696259"/>
            <a:ext cx="7491473" cy="3416320"/>
          </a:xfrm>
          <a:prstGeom prst="rect">
            <a:avLst/>
          </a:prstGeom>
          <a:noFill/>
        </p:spPr>
        <p:txBody>
          <a:bodyPr wrap="square" rtlCol="0">
            <a:spAutoFit/>
          </a:bodyPr>
          <a:lstStyle/>
          <a:p>
            <a:r>
              <a:rPr lang="en-US" sz="2400" b="1" dirty="0">
                <a:solidFill>
                  <a:srgbClr val="00B0F0"/>
                </a:solidFill>
              </a:rPr>
              <a:t>4. flex-direction: </a:t>
            </a:r>
            <a:r>
              <a:rPr lang="en-US" sz="2400" dirty="0">
                <a:solidFill>
                  <a:schemeClr val="bg1"/>
                </a:solidFill>
              </a:rPr>
              <a:t>It will specify the direction of flex-items. Whether to display in row format or column format. It will decide the main axis.</a:t>
            </a:r>
          </a:p>
          <a:p>
            <a:r>
              <a:rPr lang="en-US" sz="2400" dirty="0">
                <a:solidFill>
                  <a:schemeClr val="bg1"/>
                </a:solidFill>
              </a:rPr>
              <a:t> </a:t>
            </a:r>
          </a:p>
          <a:p>
            <a:r>
              <a:rPr lang="en-US" sz="2400" dirty="0">
                <a:solidFill>
                  <a:schemeClr val="bg1"/>
                </a:solidFill>
              </a:rPr>
              <a:t>Syntax: </a:t>
            </a:r>
          </a:p>
          <a:p>
            <a:r>
              <a:rPr lang="en-US" sz="2400" dirty="0">
                <a:solidFill>
                  <a:schemeClr val="bg1"/>
                </a:solidFill>
              </a:rPr>
              <a:t>	</a:t>
            </a:r>
            <a:r>
              <a:rPr lang="en-US" sz="2400" dirty="0">
                <a:solidFill>
                  <a:srgbClr val="92D050"/>
                </a:solidFill>
              </a:rPr>
              <a:t>flex-direction: values; </a:t>
            </a:r>
          </a:p>
          <a:p>
            <a:r>
              <a:rPr lang="en-US" sz="2400" dirty="0">
                <a:solidFill>
                  <a:srgbClr val="92D050"/>
                </a:solidFill>
              </a:rPr>
              <a:t>	Values = row , column , row-reverse , </a:t>
            </a:r>
          </a:p>
          <a:p>
            <a:r>
              <a:rPr lang="en-US" sz="2400" dirty="0">
                <a:solidFill>
                  <a:srgbClr val="92D050"/>
                </a:solidFill>
              </a:rPr>
              <a:t>	               column-reverse. </a:t>
            </a:r>
          </a:p>
          <a:p>
            <a:r>
              <a:rPr lang="en-US" sz="2400" dirty="0">
                <a:solidFill>
                  <a:srgbClr val="92D050"/>
                </a:solidFill>
              </a:rPr>
              <a:t>		    The default value is row.</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57779394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54997" y="696259"/>
            <a:ext cx="7491473" cy="461665"/>
          </a:xfrm>
          <a:prstGeom prst="rect">
            <a:avLst/>
          </a:prstGeom>
          <a:noFill/>
        </p:spPr>
        <p:txBody>
          <a:bodyPr wrap="square" rtlCol="0">
            <a:spAutoFit/>
          </a:bodyPr>
          <a:lstStyle/>
          <a:p>
            <a:r>
              <a:rPr lang="en-US" sz="2400" b="1" dirty="0">
                <a:solidFill>
                  <a:srgbClr val="00B0F0"/>
                </a:solidFill>
              </a:rPr>
              <a:t>4. flex-direction: </a:t>
            </a:r>
            <a:r>
              <a:rPr lang="en-US" sz="2400" dirty="0">
                <a:solidFill>
                  <a:srgbClr val="92D050"/>
                </a:solidFill>
              </a:rPr>
              <a:t>values;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268" y="1281034"/>
            <a:ext cx="6604929" cy="3467587"/>
          </a:xfrm>
          <a:prstGeom prst="rect">
            <a:avLst/>
          </a:prstGeom>
        </p:spPr>
      </p:pic>
    </p:spTree>
    <p:extLst>
      <p:ext uri="{BB962C8B-B14F-4D97-AF65-F5344CB8AC3E}">
        <p14:creationId xmlns:p14="http://schemas.microsoft.com/office/powerpoint/2010/main" val="42877050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54997" y="696259"/>
            <a:ext cx="7491473" cy="2308324"/>
          </a:xfrm>
          <a:prstGeom prst="rect">
            <a:avLst/>
          </a:prstGeom>
          <a:noFill/>
        </p:spPr>
        <p:txBody>
          <a:bodyPr wrap="square" rtlCol="0">
            <a:spAutoFit/>
          </a:bodyPr>
          <a:lstStyle/>
          <a:p>
            <a:r>
              <a:rPr lang="en-US" sz="2400" b="1" dirty="0">
                <a:solidFill>
                  <a:srgbClr val="00B0F0"/>
                </a:solidFill>
              </a:rPr>
              <a:t>5. flex-wrap: </a:t>
            </a:r>
            <a:r>
              <a:rPr lang="en-US" sz="2400" dirty="0">
                <a:solidFill>
                  <a:schemeClr val="bg1"/>
                </a:solidFill>
              </a:rPr>
              <a:t>It will specify whether to wrap the flex-items into the next line or not. </a:t>
            </a:r>
          </a:p>
          <a:p>
            <a:r>
              <a:rPr lang="en-US" sz="2400" dirty="0">
                <a:solidFill>
                  <a:schemeClr val="bg1"/>
                </a:solidFill>
              </a:rPr>
              <a:t>Syntax: </a:t>
            </a:r>
          </a:p>
          <a:p>
            <a:r>
              <a:rPr lang="en-US" sz="2400" dirty="0"/>
              <a:t>	</a:t>
            </a:r>
            <a:r>
              <a:rPr lang="en-US" sz="2400" dirty="0">
                <a:solidFill>
                  <a:srgbClr val="92D050"/>
                </a:solidFill>
              </a:rPr>
              <a:t>flex-wrap: values; </a:t>
            </a:r>
          </a:p>
          <a:p>
            <a:r>
              <a:rPr lang="en-US" sz="2400" dirty="0">
                <a:solidFill>
                  <a:srgbClr val="92D050"/>
                </a:solidFill>
              </a:rPr>
              <a:t>	Values = </a:t>
            </a:r>
            <a:r>
              <a:rPr lang="en-US" sz="2400" dirty="0" err="1">
                <a:solidFill>
                  <a:srgbClr val="92D050"/>
                </a:solidFill>
              </a:rPr>
              <a:t>nowrap</a:t>
            </a:r>
            <a:r>
              <a:rPr lang="en-US" sz="2400" dirty="0">
                <a:solidFill>
                  <a:srgbClr val="92D050"/>
                </a:solidFill>
              </a:rPr>
              <a:t> , wrap , wrap-reverse. </a:t>
            </a:r>
          </a:p>
          <a:p>
            <a:r>
              <a:rPr lang="en-US" sz="2400" dirty="0">
                <a:solidFill>
                  <a:srgbClr val="92D050"/>
                </a:solidFill>
              </a:rPr>
              <a:t>		    The default value is </a:t>
            </a:r>
            <a:r>
              <a:rPr lang="en-US" sz="2400" dirty="0" err="1">
                <a:solidFill>
                  <a:srgbClr val="92D050"/>
                </a:solidFill>
              </a:rPr>
              <a:t>nowrap</a:t>
            </a:r>
            <a:r>
              <a:rPr lang="en-US" sz="2400" dirty="0">
                <a:solidFill>
                  <a:srgbClr val="92D050"/>
                </a:solidFill>
              </a:rPr>
              <a:t>.</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0747270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54997" y="696259"/>
            <a:ext cx="7491473" cy="461665"/>
          </a:xfrm>
          <a:prstGeom prst="rect">
            <a:avLst/>
          </a:prstGeom>
          <a:noFill/>
        </p:spPr>
        <p:txBody>
          <a:bodyPr wrap="square" rtlCol="0">
            <a:spAutoFit/>
          </a:bodyPr>
          <a:lstStyle/>
          <a:p>
            <a:r>
              <a:rPr lang="en-US" sz="2400" b="1" dirty="0">
                <a:solidFill>
                  <a:srgbClr val="00B0F0"/>
                </a:solidFill>
              </a:rPr>
              <a:t>5. flex-wrap: </a:t>
            </a:r>
            <a:r>
              <a:rPr lang="en-US" sz="2400" dirty="0">
                <a:solidFill>
                  <a:srgbClr val="92D050"/>
                </a:solidFill>
              </a:rPr>
              <a:t>values;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27" y="1425413"/>
            <a:ext cx="7354852" cy="3182682"/>
          </a:xfrm>
          <a:prstGeom prst="rect">
            <a:avLst/>
          </a:prstGeom>
        </p:spPr>
      </p:pic>
    </p:spTree>
    <p:extLst>
      <p:ext uri="{BB962C8B-B14F-4D97-AF65-F5344CB8AC3E}">
        <p14:creationId xmlns:p14="http://schemas.microsoft.com/office/powerpoint/2010/main" val="192248215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54997" y="696259"/>
            <a:ext cx="7491473" cy="1569660"/>
          </a:xfrm>
          <a:prstGeom prst="rect">
            <a:avLst/>
          </a:prstGeom>
          <a:noFill/>
        </p:spPr>
        <p:txBody>
          <a:bodyPr wrap="square" rtlCol="0">
            <a:spAutoFit/>
          </a:bodyPr>
          <a:lstStyle/>
          <a:p>
            <a:r>
              <a:rPr lang="en-US" sz="2400" b="1" dirty="0" smtClean="0">
                <a:solidFill>
                  <a:srgbClr val="00B0F0"/>
                </a:solidFill>
              </a:rPr>
              <a:t>6. </a:t>
            </a:r>
            <a:r>
              <a:rPr lang="en-US" sz="2400" b="1" dirty="0">
                <a:solidFill>
                  <a:srgbClr val="00B0F0"/>
                </a:solidFill>
              </a:rPr>
              <a:t>gap:</a:t>
            </a:r>
          </a:p>
          <a:p>
            <a:r>
              <a:rPr lang="en-US" sz="2400" dirty="0">
                <a:solidFill>
                  <a:schemeClr val="bg1"/>
                </a:solidFill>
              </a:rPr>
              <a:t>It is a shorthand property of row-gap &amp; column-gap. It will specify the space between the flex items. </a:t>
            </a:r>
          </a:p>
          <a:p>
            <a:r>
              <a:rPr lang="en-US" sz="2400" dirty="0">
                <a:solidFill>
                  <a:schemeClr val="bg1"/>
                </a:solidFill>
              </a:rPr>
              <a:t>	</a:t>
            </a:r>
            <a:r>
              <a:rPr lang="en-US" sz="2400" dirty="0">
                <a:solidFill>
                  <a:srgbClr val="92D050"/>
                </a:solidFill>
              </a:rPr>
              <a:t>Ex: row-gap:20px &amp; column-gap:20px;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890" y="2571750"/>
            <a:ext cx="7356589" cy="2087932"/>
          </a:xfrm>
          <a:prstGeom prst="rect">
            <a:avLst/>
          </a:prstGeom>
        </p:spPr>
      </p:pic>
    </p:spTree>
    <p:extLst>
      <p:ext uri="{BB962C8B-B14F-4D97-AF65-F5344CB8AC3E}">
        <p14:creationId xmlns:p14="http://schemas.microsoft.com/office/powerpoint/2010/main" val="158456056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754997" y="696259"/>
            <a:ext cx="7491473" cy="461665"/>
          </a:xfrm>
          <a:prstGeom prst="rect">
            <a:avLst/>
          </a:prstGeom>
          <a:noFill/>
        </p:spPr>
        <p:txBody>
          <a:bodyPr wrap="square" rtlCol="0">
            <a:spAutoFit/>
          </a:bodyPr>
          <a:lstStyle/>
          <a:p>
            <a:r>
              <a:rPr lang="en-US" sz="2400" b="1" dirty="0">
                <a:solidFill>
                  <a:srgbClr val="00B0F0"/>
                </a:solidFill>
              </a:rPr>
              <a:t>gap</a:t>
            </a:r>
            <a:r>
              <a:rPr lang="en-US" sz="2400" dirty="0">
                <a:solidFill>
                  <a:srgbClr val="92D050"/>
                </a:solidFill>
              </a:rPr>
              <a:t> : 20px;</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027" y="1457748"/>
            <a:ext cx="7341452" cy="2935274"/>
          </a:xfrm>
          <a:prstGeom prst="rect">
            <a:avLst/>
          </a:prstGeom>
        </p:spPr>
      </p:pic>
    </p:spTree>
    <p:extLst>
      <p:ext uri="{BB962C8B-B14F-4D97-AF65-F5344CB8AC3E}">
        <p14:creationId xmlns:p14="http://schemas.microsoft.com/office/powerpoint/2010/main" val="418672354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dirty="0">
                <a:solidFill>
                  <a:schemeClr val="bg1"/>
                </a:solidFill>
              </a:rPr>
              <a:t>Types of CSS</a:t>
            </a:r>
            <a:endParaRPr lang="en-IN" sz="2200" b="1" dirty="0">
              <a:solidFill>
                <a:schemeClr val="bg1"/>
              </a:solidFill>
            </a:endParaRPr>
          </a:p>
        </p:txBody>
      </p:sp>
      <p:sp>
        <p:nvSpPr>
          <p:cNvPr id="5" name="TextBox 4">
            <a:extLst>
              <a:ext uri="{FF2B5EF4-FFF2-40B4-BE49-F238E27FC236}">
                <a16:creationId xmlns:a16="http://schemas.microsoft.com/office/drawing/2014/main" id="{28F0B5ED-08A4-4E4C-9904-725EC0AAE76E}"/>
              </a:ext>
            </a:extLst>
          </p:cNvPr>
          <p:cNvSpPr txBox="1"/>
          <p:nvPr/>
        </p:nvSpPr>
        <p:spPr>
          <a:xfrm>
            <a:off x="500063" y="1643063"/>
            <a:ext cx="4700586" cy="2031325"/>
          </a:xfrm>
          <a:prstGeom prst="rect">
            <a:avLst/>
          </a:prstGeom>
          <a:noFill/>
        </p:spPr>
        <p:txBody>
          <a:bodyPr wrap="square" rtlCol="0">
            <a:spAutoFit/>
          </a:bodyPr>
          <a:lstStyle/>
          <a:p>
            <a:r>
              <a:rPr lang="en-US" sz="1800" b="1" dirty="0">
                <a:solidFill>
                  <a:srgbClr val="00B0F0"/>
                </a:solidFill>
              </a:rPr>
              <a:t>2. Internal CSS:</a:t>
            </a:r>
          </a:p>
          <a:p>
            <a:endParaRPr lang="en-US" sz="1800" dirty="0">
              <a:solidFill>
                <a:schemeClr val="bg1"/>
              </a:solidFill>
            </a:endParaRPr>
          </a:p>
          <a:p>
            <a:r>
              <a:rPr lang="en-US" sz="1800" dirty="0">
                <a:solidFill>
                  <a:schemeClr val="bg1"/>
                </a:solidFill>
              </a:rPr>
              <a:t>It is a way of adding the CSS in the same html file itself. By  using </a:t>
            </a:r>
            <a:r>
              <a:rPr lang="en-US" sz="1800" dirty="0">
                <a:solidFill>
                  <a:srgbClr val="00B0F0"/>
                </a:solidFill>
              </a:rPr>
              <a:t>Style</a:t>
            </a:r>
            <a:r>
              <a:rPr lang="en-US" sz="1800" dirty="0">
                <a:solidFill>
                  <a:schemeClr val="bg1"/>
                </a:solidFill>
              </a:rPr>
              <a:t> Tag. We can use style tag anywhere in the html file.</a:t>
            </a:r>
          </a:p>
          <a:p>
            <a:endParaRPr lang="en-US" sz="1800" dirty="0">
              <a:solidFill>
                <a:schemeClr val="bg1"/>
              </a:solidFill>
            </a:endParaRPr>
          </a:p>
          <a:p>
            <a:r>
              <a:rPr lang="en-US" sz="1800" dirty="0">
                <a:solidFill>
                  <a:schemeClr val="bg1"/>
                </a:solidFill>
              </a:rPr>
              <a:t> It’s recommended to use in a head tag.</a:t>
            </a:r>
            <a:endParaRPr lang="en-IN" sz="1800" dirty="0">
              <a:solidFill>
                <a:schemeClr val="bg1"/>
              </a:solidFill>
            </a:endParaRPr>
          </a:p>
        </p:txBody>
      </p:sp>
      <p:sp>
        <p:nvSpPr>
          <p:cNvPr id="6" name="TextBox 5">
            <a:extLst>
              <a:ext uri="{FF2B5EF4-FFF2-40B4-BE49-F238E27FC236}">
                <a16:creationId xmlns:a16="http://schemas.microsoft.com/office/drawing/2014/main" id="{5CA55335-4D0A-464F-84A3-9720C496528A}"/>
              </a:ext>
            </a:extLst>
          </p:cNvPr>
          <p:cNvSpPr txBox="1"/>
          <p:nvPr/>
        </p:nvSpPr>
        <p:spPr>
          <a:xfrm>
            <a:off x="5786428" y="994812"/>
            <a:ext cx="3221839" cy="3539430"/>
          </a:xfrm>
          <a:prstGeom prst="rect">
            <a:avLst/>
          </a:prstGeom>
          <a:noFill/>
        </p:spPr>
        <p:txBody>
          <a:bodyPr wrap="square" rtlCol="0">
            <a:spAutoFit/>
          </a:bodyPr>
          <a:lstStyle/>
          <a:p>
            <a:r>
              <a:rPr lang="en-US" sz="1600" dirty="0">
                <a:solidFill>
                  <a:srgbClr val="92D050"/>
                </a:solidFill>
              </a:rPr>
              <a:t>&lt;html&gt;</a:t>
            </a:r>
          </a:p>
          <a:p>
            <a:r>
              <a:rPr lang="en-US" sz="1600" dirty="0">
                <a:solidFill>
                  <a:srgbClr val="92D050"/>
                </a:solidFill>
              </a:rPr>
              <a:t>  &lt;head&gt;</a:t>
            </a:r>
          </a:p>
          <a:p>
            <a:r>
              <a:rPr lang="en-US" sz="1600" dirty="0">
                <a:solidFill>
                  <a:srgbClr val="92D050"/>
                </a:solidFill>
              </a:rPr>
              <a:t>    &lt;title&gt;Document&lt;/title&gt;</a:t>
            </a:r>
          </a:p>
          <a:p>
            <a:r>
              <a:rPr lang="en-US" sz="1600" dirty="0">
                <a:solidFill>
                  <a:srgbClr val="92D050"/>
                </a:solidFill>
              </a:rPr>
              <a:t>    &lt;style&gt;</a:t>
            </a:r>
          </a:p>
          <a:p>
            <a:r>
              <a:rPr lang="en-US" sz="1600" dirty="0">
                <a:solidFill>
                  <a:srgbClr val="92D050"/>
                </a:solidFill>
              </a:rPr>
              <a:t>      h1 {</a:t>
            </a:r>
          </a:p>
          <a:p>
            <a:r>
              <a:rPr lang="en-US" sz="1600" dirty="0">
                <a:solidFill>
                  <a:srgbClr val="92D050"/>
                </a:solidFill>
              </a:rPr>
              <a:t>        color: white;</a:t>
            </a:r>
          </a:p>
          <a:p>
            <a:r>
              <a:rPr lang="en-US" sz="1600" dirty="0">
                <a:solidFill>
                  <a:srgbClr val="92D050"/>
                </a:solidFill>
              </a:rPr>
              <a:t>        background-color: blue;</a:t>
            </a:r>
          </a:p>
          <a:p>
            <a:r>
              <a:rPr lang="en-US" sz="1600" dirty="0">
                <a:solidFill>
                  <a:srgbClr val="92D050"/>
                </a:solidFill>
              </a:rPr>
              <a:t>      }</a:t>
            </a:r>
          </a:p>
          <a:p>
            <a:r>
              <a:rPr lang="en-US" sz="1600" dirty="0">
                <a:solidFill>
                  <a:srgbClr val="92D050"/>
                </a:solidFill>
              </a:rPr>
              <a:t>    &lt;/style&gt;</a:t>
            </a:r>
          </a:p>
          <a:p>
            <a:r>
              <a:rPr lang="en-US" sz="1600" dirty="0">
                <a:solidFill>
                  <a:srgbClr val="92D050"/>
                </a:solidFill>
              </a:rPr>
              <a:t>  &lt;/head&gt;</a:t>
            </a:r>
          </a:p>
          <a:p>
            <a:r>
              <a:rPr lang="en-US" sz="1600" dirty="0">
                <a:solidFill>
                  <a:srgbClr val="92D050"/>
                </a:solidFill>
              </a:rPr>
              <a:t>  &lt;body&gt;</a:t>
            </a:r>
          </a:p>
          <a:p>
            <a:r>
              <a:rPr lang="en-US" sz="1600" dirty="0">
                <a:solidFill>
                  <a:srgbClr val="92D050"/>
                </a:solidFill>
              </a:rPr>
              <a:t>    &lt;h1&gt;Let's dive into CSS&lt;/h1&gt;</a:t>
            </a:r>
          </a:p>
          <a:p>
            <a:r>
              <a:rPr lang="en-US" sz="1600" dirty="0">
                <a:solidFill>
                  <a:srgbClr val="92D050"/>
                </a:solidFill>
              </a:rPr>
              <a:t>  &lt;/body&gt;</a:t>
            </a:r>
          </a:p>
          <a:p>
            <a:r>
              <a:rPr lang="en-US" sz="1600" dirty="0">
                <a:solidFill>
                  <a:srgbClr val="92D050"/>
                </a:solidFill>
              </a:rPr>
              <a:t> &lt;/html&gt;</a:t>
            </a:r>
            <a:endParaRPr lang="en-IN" sz="1600" dirty="0">
              <a:solidFill>
                <a:srgbClr val="92D050"/>
              </a:solidFill>
            </a:endParaRPr>
          </a:p>
        </p:txBody>
      </p:sp>
    </p:spTree>
    <p:extLst>
      <p:ext uri="{BB962C8B-B14F-4D97-AF65-F5344CB8AC3E}">
        <p14:creationId xmlns:p14="http://schemas.microsoft.com/office/powerpoint/2010/main" val="186415357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2677656"/>
          </a:xfrm>
          <a:prstGeom prst="rect">
            <a:avLst/>
          </a:prstGeom>
          <a:noFill/>
        </p:spPr>
        <p:txBody>
          <a:bodyPr wrap="square" rtlCol="0">
            <a:spAutoFit/>
          </a:bodyPr>
          <a:lstStyle/>
          <a:p>
            <a:r>
              <a:rPr lang="en-IN" sz="2400" b="1" dirty="0">
                <a:solidFill>
                  <a:srgbClr val="00B0F0"/>
                </a:solidFill>
              </a:rPr>
              <a:t>Flex items Properties</a:t>
            </a:r>
            <a:r>
              <a:rPr lang="en-US" sz="2400" b="1" dirty="0">
                <a:solidFill>
                  <a:srgbClr val="00B0F0"/>
                </a:solidFill>
              </a:rPr>
              <a:t>: </a:t>
            </a:r>
          </a:p>
          <a:p>
            <a:r>
              <a:rPr lang="en-US" sz="2400" dirty="0">
                <a:solidFill>
                  <a:srgbClr val="92D050"/>
                </a:solidFill>
              </a:rPr>
              <a:t>1. order </a:t>
            </a:r>
          </a:p>
          <a:p>
            <a:r>
              <a:rPr lang="en-US" sz="2400" dirty="0">
                <a:solidFill>
                  <a:srgbClr val="92D050"/>
                </a:solidFill>
              </a:rPr>
              <a:t>2. align-self </a:t>
            </a:r>
          </a:p>
          <a:p>
            <a:r>
              <a:rPr lang="en-US" sz="2400" dirty="0">
                <a:solidFill>
                  <a:srgbClr val="92D050"/>
                </a:solidFill>
              </a:rPr>
              <a:t>3. flex-grow </a:t>
            </a:r>
          </a:p>
          <a:p>
            <a:r>
              <a:rPr lang="en-US" sz="2400" dirty="0">
                <a:solidFill>
                  <a:srgbClr val="92D050"/>
                </a:solidFill>
              </a:rPr>
              <a:t>4. flex-basis </a:t>
            </a:r>
          </a:p>
          <a:p>
            <a:r>
              <a:rPr lang="en-US" sz="2400" dirty="0">
                <a:solidFill>
                  <a:srgbClr val="92D050"/>
                </a:solidFill>
              </a:rPr>
              <a:t>5. flex-shrink </a:t>
            </a:r>
          </a:p>
          <a:p>
            <a:r>
              <a:rPr lang="en-US" sz="2400" dirty="0">
                <a:solidFill>
                  <a:srgbClr val="92D050"/>
                </a:solidFill>
              </a:rPr>
              <a:t>6. flex</a:t>
            </a:r>
            <a:endParaRPr lang="en-US" sz="2400" b="1" dirty="0">
              <a:solidFill>
                <a:srgbClr val="92D050"/>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9189618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830997"/>
          </a:xfrm>
          <a:prstGeom prst="rect">
            <a:avLst/>
          </a:prstGeom>
          <a:noFill/>
        </p:spPr>
        <p:txBody>
          <a:bodyPr wrap="square" rtlCol="0">
            <a:spAutoFit/>
          </a:bodyPr>
          <a:lstStyle/>
          <a:p>
            <a:r>
              <a:rPr lang="en-US" sz="2400" b="1" dirty="0">
                <a:solidFill>
                  <a:srgbClr val="00B0F0"/>
                </a:solidFill>
              </a:rPr>
              <a:t>1. Order : </a:t>
            </a:r>
            <a:r>
              <a:rPr lang="en-US" sz="2400" dirty="0">
                <a:solidFill>
                  <a:schemeClr val="bg1"/>
                </a:solidFill>
              </a:rPr>
              <a:t>It will arrange the flex-items in an order. </a:t>
            </a:r>
          </a:p>
          <a:p>
            <a:r>
              <a:rPr lang="en-US" sz="2400" dirty="0">
                <a:solidFill>
                  <a:schemeClr val="bg1"/>
                </a:solidFill>
              </a:rPr>
              <a:t>Ex:</a:t>
            </a:r>
            <a:r>
              <a:rPr lang="en-US" sz="2400" b="1" dirty="0">
                <a:solidFill>
                  <a:schemeClr val="bg1"/>
                </a:solidFill>
              </a:rPr>
              <a:t>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292" y="1368153"/>
            <a:ext cx="1842422" cy="240719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8488" y="3928208"/>
            <a:ext cx="4901398" cy="1065816"/>
          </a:xfrm>
          <a:prstGeom prst="rect">
            <a:avLst/>
          </a:prstGeom>
        </p:spPr>
      </p:pic>
    </p:spTree>
    <p:extLst>
      <p:ext uri="{BB962C8B-B14F-4D97-AF65-F5344CB8AC3E}">
        <p14:creationId xmlns:p14="http://schemas.microsoft.com/office/powerpoint/2010/main" val="284231732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3785652"/>
          </a:xfrm>
          <a:prstGeom prst="rect">
            <a:avLst/>
          </a:prstGeom>
          <a:noFill/>
        </p:spPr>
        <p:txBody>
          <a:bodyPr wrap="square" rtlCol="0">
            <a:spAutoFit/>
          </a:bodyPr>
          <a:lstStyle/>
          <a:p>
            <a:r>
              <a:rPr lang="en-US" sz="2400" b="1" dirty="0">
                <a:solidFill>
                  <a:srgbClr val="00B0F0"/>
                </a:solidFill>
              </a:rPr>
              <a:t>2. align-self: </a:t>
            </a:r>
          </a:p>
          <a:p>
            <a:r>
              <a:rPr lang="en-US" sz="2400" dirty="0">
                <a:solidFill>
                  <a:schemeClr val="bg1"/>
                </a:solidFill>
              </a:rPr>
              <a:t>By using this property, we can align the flex-items individually. </a:t>
            </a:r>
          </a:p>
          <a:p>
            <a:r>
              <a:rPr lang="en-US" sz="2400" dirty="0">
                <a:solidFill>
                  <a:schemeClr val="bg1"/>
                </a:solidFill>
              </a:rPr>
              <a:t>It will override the default alignment which is specified by align-items. </a:t>
            </a:r>
          </a:p>
          <a:p>
            <a:r>
              <a:rPr lang="en-US" sz="2400" dirty="0">
                <a:solidFill>
                  <a:schemeClr val="bg1"/>
                </a:solidFill>
              </a:rPr>
              <a:t>It will accept all the values which can be acceptable by align-items property. </a:t>
            </a:r>
          </a:p>
          <a:p>
            <a:r>
              <a:rPr lang="en-US" sz="2400" dirty="0">
                <a:solidFill>
                  <a:schemeClr val="bg1"/>
                </a:solidFill>
              </a:rPr>
              <a:t>The only difference is </a:t>
            </a:r>
          </a:p>
          <a:p>
            <a:r>
              <a:rPr lang="en-US" sz="2400" dirty="0">
                <a:solidFill>
                  <a:schemeClr val="bg1"/>
                </a:solidFill>
              </a:rPr>
              <a:t>	</a:t>
            </a:r>
            <a:r>
              <a:rPr lang="en-US" sz="2400" dirty="0" err="1">
                <a:solidFill>
                  <a:schemeClr val="bg1"/>
                </a:solidFill>
              </a:rPr>
              <a:t>i</a:t>
            </a:r>
            <a:r>
              <a:rPr lang="en-US" sz="2400" dirty="0">
                <a:solidFill>
                  <a:schemeClr val="bg1"/>
                </a:solidFill>
              </a:rPr>
              <a:t>. align-items for container for all flex-items. </a:t>
            </a:r>
          </a:p>
          <a:p>
            <a:r>
              <a:rPr lang="en-US" sz="2400" dirty="0">
                <a:solidFill>
                  <a:schemeClr val="bg1"/>
                </a:solidFill>
              </a:rPr>
              <a:t>	ii. align-self for items for individual flex-item. </a:t>
            </a:r>
            <a:endParaRPr lang="en-US" sz="2400" b="1"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8403336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1200329"/>
          </a:xfrm>
          <a:prstGeom prst="rect">
            <a:avLst/>
          </a:prstGeom>
          <a:noFill/>
        </p:spPr>
        <p:txBody>
          <a:bodyPr wrap="square" rtlCol="0">
            <a:spAutoFit/>
          </a:bodyPr>
          <a:lstStyle/>
          <a:p>
            <a:r>
              <a:rPr lang="en-US" sz="2400" b="1" dirty="0">
                <a:solidFill>
                  <a:srgbClr val="00B0F0"/>
                </a:solidFill>
              </a:rPr>
              <a:t>2. align-self: </a:t>
            </a:r>
            <a:r>
              <a:rPr lang="en-US" sz="2400" b="1" dirty="0">
                <a:solidFill>
                  <a:schemeClr val="bg1"/>
                </a:solidFill>
              </a:rPr>
              <a:t>value;</a:t>
            </a:r>
          </a:p>
          <a:p>
            <a:r>
              <a:rPr lang="en-US" sz="2400" dirty="0">
                <a:solidFill>
                  <a:srgbClr val="92D050"/>
                </a:solidFill>
              </a:rPr>
              <a:t>Values :</a:t>
            </a:r>
          </a:p>
          <a:p>
            <a:endParaRPr lang="en-US" sz="2400" b="1" dirty="0">
              <a:solidFill>
                <a:srgbClr val="00B0F0"/>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089" t="3271" r="8252" b="7112"/>
          <a:stretch/>
        </p:blipFill>
        <p:spPr>
          <a:xfrm>
            <a:off x="1014867" y="1783708"/>
            <a:ext cx="7169573" cy="2254685"/>
          </a:xfrm>
          <a:prstGeom prst="rect">
            <a:avLst/>
          </a:prstGeom>
        </p:spPr>
      </p:pic>
    </p:spTree>
    <p:extLst>
      <p:ext uri="{BB962C8B-B14F-4D97-AF65-F5344CB8AC3E}">
        <p14:creationId xmlns:p14="http://schemas.microsoft.com/office/powerpoint/2010/main" val="145928129"/>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3416320"/>
          </a:xfrm>
          <a:prstGeom prst="rect">
            <a:avLst/>
          </a:prstGeom>
          <a:noFill/>
        </p:spPr>
        <p:txBody>
          <a:bodyPr wrap="square" rtlCol="0">
            <a:spAutoFit/>
          </a:bodyPr>
          <a:lstStyle/>
          <a:p>
            <a:r>
              <a:rPr lang="en-US" sz="2400" b="1" dirty="0">
                <a:solidFill>
                  <a:srgbClr val="00B0F0"/>
                </a:solidFill>
              </a:rPr>
              <a:t>3. Flex-grow: </a:t>
            </a:r>
          </a:p>
          <a:p>
            <a:endParaRPr lang="en-US" sz="2400" b="1" dirty="0">
              <a:solidFill>
                <a:srgbClr val="00B0F0"/>
              </a:solidFill>
            </a:endParaRPr>
          </a:p>
          <a:p>
            <a:r>
              <a:rPr lang="en-US" sz="2400" dirty="0">
                <a:solidFill>
                  <a:schemeClr val="bg1"/>
                </a:solidFill>
              </a:rPr>
              <a:t>It will make sure the flex-items have to fit to the flex-container. </a:t>
            </a:r>
          </a:p>
          <a:p>
            <a:r>
              <a:rPr lang="en-US" sz="2400" dirty="0">
                <a:solidFill>
                  <a:schemeClr val="bg1"/>
                </a:solidFill>
              </a:rPr>
              <a:t>It will increase the size of the flex–items based on remaining space. </a:t>
            </a:r>
          </a:p>
          <a:p>
            <a:r>
              <a:rPr lang="en-US" sz="2400" dirty="0">
                <a:solidFill>
                  <a:schemeClr val="bg1"/>
                </a:solidFill>
              </a:rPr>
              <a:t>The remaining space in a container will be divided into units and it will be added to each flex-item based on flex-grow values</a:t>
            </a:r>
            <a:endParaRPr lang="en-US" sz="2400" b="1"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500681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790141"/>
            <a:ext cx="7491473" cy="830997"/>
          </a:xfrm>
          <a:prstGeom prst="rect">
            <a:avLst/>
          </a:prstGeom>
          <a:noFill/>
        </p:spPr>
        <p:txBody>
          <a:bodyPr wrap="square" rtlCol="0">
            <a:spAutoFit/>
          </a:bodyPr>
          <a:lstStyle/>
          <a:p>
            <a:r>
              <a:rPr lang="en-US" sz="2400" b="1" dirty="0">
                <a:solidFill>
                  <a:srgbClr val="00B0F0"/>
                </a:solidFill>
              </a:rPr>
              <a:t>3. Flex-grow: </a:t>
            </a:r>
          </a:p>
          <a:p>
            <a:endParaRPr lang="en-US" sz="2400" b="1" dirty="0">
              <a:solidFill>
                <a:srgbClr val="00B0F0"/>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768" y="790141"/>
            <a:ext cx="3065661" cy="4221271"/>
          </a:xfrm>
          <a:prstGeom prst="rect">
            <a:avLst/>
          </a:prstGeom>
        </p:spPr>
      </p:pic>
    </p:spTree>
    <p:extLst>
      <p:ext uri="{BB962C8B-B14F-4D97-AF65-F5344CB8AC3E}">
        <p14:creationId xmlns:p14="http://schemas.microsoft.com/office/powerpoint/2010/main" val="83423172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861159"/>
            <a:ext cx="7491473" cy="1938992"/>
          </a:xfrm>
          <a:prstGeom prst="rect">
            <a:avLst/>
          </a:prstGeom>
          <a:noFill/>
        </p:spPr>
        <p:txBody>
          <a:bodyPr wrap="square" rtlCol="0">
            <a:spAutoFit/>
          </a:bodyPr>
          <a:lstStyle/>
          <a:p>
            <a:r>
              <a:rPr lang="en-US" sz="2400" b="1" dirty="0">
                <a:solidFill>
                  <a:srgbClr val="00B0F0"/>
                </a:solidFill>
              </a:rPr>
              <a:t>4. flex-basis </a:t>
            </a:r>
            <a:r>
              <a:rPr lang="en-US" sz="2400" dirty="0">
                <a:solidFill>
                  <a:schemeClr val="bg1"/>
                </a:solidFill>
              </a:rPr>
              <a:t>It is equivalent to the width property.</a:t>
            </a:r>
          </a:p>
          <a:p>
            <a:r>
              <a:rPr lang="en-US" sz="2400" dirty="0">
                <a:solidFill>
                  <a:schemeClr val="bg1"/>
                </a:solidFill>
              </a:rPr>
              <a:t>This overrides any previously defined width for that element. </a:t>
            </a:r>
          </a:p>
          <a:p>
            <a:r>
              <a:rPr lang="en-US" sz="2400" dirty="0">
                <a:solidFill>
                  <a:schemeClr val="bg1"/>
                </a:solidFill>
              </a:rPr>
              <a:t>Ex:</a:t>
            </a:r>
          </a:p>
          <a:p>
            <a:r>
              <a:rPr lang="en-US" sz="2400" b="1" dirty="0">
                <a:solidFill>
                  <a:schemeClr val="bg1"/>
                </a:solidFill>
              </a:rPr>
              <a:t>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8496" y="2058254"/>
            <a:ext cx="4887007" cy="2705478"/>
          </a:xfrm>
          <a:prstGeom prst="rect">
            <a:avLst/>
          </a:prstGeom>
        </p:spPr>
      </p:pic>
    </p:spTree>
    <p:extLst>
      <p:ext uri="{BB962C8B-B14F-4D97-AF65-F5344CB8AC3E}">
        <p14:creationId xmlns:p14="http://schemas.microsoft.com/office/powerpoint/2010/main" val="1847731636"/>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861159"/>
            <a:ext cx="7491473" cy="2308324"/>
          </a:xfrm>
          <a:prstGeom prst="rect">
            <a:avLst/>
          </a:prstGeom>
          <a:noFill/>
        </p:spPr>
        <p:txBody>
          <a:bodyPr wrap="square" rtlCol="0">
            <a:spAutoFit/>
          </a:bodyPr>
          <a:lstStyle/>
          <a:p>
            <a:r>
              <a:rPr lang="en-US" sz="2400" b="1" dirty="0">
                <a:solidFill>
                  <a:srgbClr val="00B0F0"/>
                </a:solidFill>
              </a:rPr>
              <a:t>5. flex-shrink: </a:t>
            </a:r>
            <a:r>
              <a:rPr lang="en-US" sz="2400" dirty="0">
                <a:solidFill>
                  <a:schemeClr val="bg1"/>
                </a:solidFill>
              </a:rPr>
              <a:t>It will shrink the size of the flex-items. Based on the extra space required in a container to fit all the flex-items. </a:t>
            </a:r>
          </a:p>
          <a:p>
            <a:r>
              <a:rPr lang="en-US" sz="2400" dirty="0">
                <a:solidFill>
                  <a:schemeClr val="bg1"/>
                </a:solidFill>
              </a:rPr>
              <a:t>If there is no enough space in a container to fit all the flex-items then all flex-items will shrink(decreases) equally and fit’s in a container. </a:t>
            </a:r>
            <a:r>
              <a:rPr lang="en-US" sz="2400" b="1" dirty="0">
                <a:solidFill>
                  <a:schemeClr val="bg1"/>
                </a:solidFill>
              </a:rPr>
              <a:t>  </a:t>
            </a: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912" y="3326088"/>
            <a:ext cx="6953088" cy="1376984"/>
          </a:xfrm>
          <a:prstGeom prst="rect">
            <a:avLst/>
          </a:prstGeom>
        </p:spPr>
      </p:pic>
    </p:spTree>
    <p:extLst>
      <p:ext uri="{BB962C8B-B14F-4D97-AF65-F5344CB8AC3E}">
        <p14:creationId xmlns:p14="http://schemas.microsoft.com/office/powerpoint/2010/main" val="121136525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861159"/>
            <a:ext cx="7491473" cy="1200329"/>
          </a:xfrm>
          <a:prstGeom prst="rect">
            <a:avLst/>
          </a:prstGeom>
          <a:noFill/>
        </p:spPr>
        <p:txBody>
          <a:bodyPr wrap="square" rtlCol="0">
            <a:spAutoFit/>
          </a:bodyPr>
          <a:lstStyle/>
          <a:p>
            <a:r>
              <a:rPr lang="en-US" sz="2400" b="1" dirty="0">
                <a:solidFill>
                  <a:srgbClr val="00B0F0"/>
                </a:solidFill>
              </a:rPr>
              <a:t>5. flex-shrink</a:t>
            </a:r>
          </a:p>
          <a:p>
            <a:endParaRPr lang="en-US" sz="2400" b="1" dirty="0">
              <a:solidFill>
                <a:srgbClr val="00B0F0"/>
              </a:solidFill>
            </a:endParaRPr>
          </a:p>
          <a:p>
            <a:endParaRPr lang="en-US" sz="2400" b="1"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 name="Picture 1"/>
          <p:cNvPicPr>
            <a:picLocks noChangeAspect="1"/>
          </p:cNvPicPr>
          <p:nvPr/>
        </p:nvPicPr>
        <p:blipFill>
          <a:blip r:embed="rId3"/>
          <a:stretch>
            <a:fillRect/>
          </a:stretch>
        </p:blipFill>
        <p:spPr>
          <a:xfrm>
            <a:off x="1672590" y="1540042"/>
            <a:ext cx="5494020" cy="3200400"/>
          </a:xfrm>
          <a:prstGeom prst="rect">
            <a:avLst/>
          </a:prstGeom>
        </p:spPr>
      </p:pic>
    </p:spTree>
    <p:extLst>
      <p:ext uri="{BB962C8B-B14F-4D97-AF65-F5344CB8AC3E}">
        <p14:creationId xmlns:p14="http://schemas.microsoft.com/office/powerpoint/2010/main" val="1839560681"/>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264;p24">
            <a:extLst>
              <a:ext uri="{FF2B5EF4-FFF2-40B4-BE49-F238E27FC236}">
                <a16:creationId xmlns:a16="http://schemas.microsoft.com/office/drawing/2014/main" id="{A8D06D92-8A7E-20D8-7712-7FD682F5B3D9}"/>
              </a:ext>
            </a:extLst>
          </p:cNvPr>
          <p:cNvCxnSpPr>
            <a:cxnSpLocks/>
          </p:cNvCxnSpPr>
          <p:nvPr/>
        </p:nvCxnSpPr>
        <p:spPr>
          <a:xfrm>
            <a:off x="822027" y="704553"/>
            <a:ext cx="7341452" cy="0"/>
          </a:xfrm>
          <a:prstGeom prst="straightConnector1">
            <a:avLst/>
          </a:prstGeom>
          <a:noFill/>
          <a:ln w="9525" cap="flat" cmpd="sng">
            <a:solidFill>
              <a:schemeClr val="accent1"/>
            </a:solidFill>
            <a:prstDash val="solid"/>
            <a:round/>
            <a:headEnd type="none" w="med" len="med"/>
            <a:tailEnd type="none" w="med" len="med"/>
          </a:ln>
        </p:spPr>
      </p:cxnSp>
      <p:sp>
        <p:nvSpPr>
          <p:cNvPr id="10" name="TextBox 9">
            <a:extLst>
              <a:ext uri="{FF2B5EF4-FFF2-40B4-BE49-F238E27FC236}">
                <a16:creationId xmlns:a16="http://schemas.microsoft.com/office/drawing/2014/main" id="{121FBE1E-17A1-B311-265C-AF898A88F192}"/>
              </a:ext>
            </a:extLst>
          </p:cNvPr>
          <p:cNvSpPr txBox="1"/>
          <p:nvPr/>
        </p:nvSpPr>
        <p:spPr>
          <a:xfrm>
            <a:off x="1840230" y="111484"/>
            <a:ext cx="4572000" cy="584775"/>
          </a:xfrm>
          <a:prstGeom prst="rect">
            <a:avLst/>
          </a:prstGeom>
          <a:noFill/>
        </p:spPr>
        <p:txBody>
          <a:bodyPr wrap="square">
            <a:spAutoFit/>
          </a:bodyPr>
          <a:lstStyle/>
          <a:p>
            <a:pPr algn="ctr"/>
            <a:r>
              <a:rPr lang="en-US" sz="3200" b="1" dirty="0">
                <a:solidFill>
                  <a:schemeClr val="bg1"/>
                </a:solidFill>
              </a:rPr>
              <a:t>FLEX</a:t>
            </a:r>
            <a:endParaRPr lang="en-US" sz="2400" b="1" dirty="0">
              <a:solidFill>
                <a:schemeClr val="bg1"/>
              </a:solidFill>
            </a:endParaRPr>
          </a:p>
        </p:txBody>
      </p:sp>
      <p:sp>
        <p:nvSpPr>
          <p:cNvPr id="3" name="TextBox 2">
            <a:extLst>
              <a:ext uri="{FF2B5EF4-FFF2-40B4-BE49-F238E27FC236}">
                <a16:creationId xmlns:a16="http://schemas.microsoft.com/office/drawing/2014/main" id="{5A9D9990-B014-46C4-8656-C94284DB5B0A}"/>
              </a:ext>
            </a:extLst>
          </p:cNvPr>
          <p:cNvSpPr txBox="1"/>
          <p:nvPr/>
        </p:nvSpPr>
        <p:spPr>
          <a:xfrm>
            <a:off x="673863" y="861159"/>
            <a:ext cx="7491473" cy="3785652"/>
          </a:xfrm>
          <a:prstGeom prst="rect">
            <a:avLst/>
          </a:prstGeom>
          <a:noFill/>
        </p:spPr>
        <p:txBody>
          <a:bodyPr wrap="square" rtlCol="0">
            <a:spAutoFit/>
          </a:bodyPr>
          <a:lstStyle/>
          <a:p>
            <a:r>
              <a:rPr lang="en-US" sz="2400" b="1" dirty="0">
                <a:solidFill>
                  <a:srgbClr val="00B0F0"/>
                </a:solidFill>
              </a:rPr>
              <a:t>6. Flex</a:t>
            </a:r>
          </a:p>
          <a:p>
            <a:r>
              <a:rPr lang="en-US" sz="2400" dirty="0">
                <a:solidFill>
                  <a:schemeClr val="bg1"/>
                </a:solidFill>
              </a:rPr>
              <a:t>It is a shorthand property of flex-grow , flex-shrink and flex-basis. </a:t>
            </a:r>
          </a:p>
          <a:p>
            <a:r>
              <a:rPr lang="en-US" sz="2400" dirty="0">
                <a:solidFill>
                  <a:schemeClr val="bg1"/>
                </a:solidFill>
              </a:rPr>
              <a:t>Ex: flex: 1</a:t>
            </a:r>
          </a:p>
          <a:p>
            <a:r>
              <a:rPr lang="en-US" sz="2400" dirty="0">
                <a:solidFill>
                  <a:schemeClr val="bg1"/>
                </a:solidFill>
              </a:rPr>
              <a:t>      flex : flex-grow  flex-shrink  flex-basis;</a:t>
            </a:r>
          </a:p>
          <a:p>
            <a:r>
              <a:rPr lang="en-US" sz="2400">
                <a:solidFill>
                  <a:schemeClr val="bg1"/>
                </a:solidFill>
              </a:rPr>
              <a:t>      flex :  1  1  400px; </a:t>
            </a:r>
            <a:endParaRPr lang="en-US" sz="2400" dirty="0">
              <a:solidFill>
                <a:schemeClr val="bg1"/>
              </a:solidFill>
            </a:endParaRPr>
          </a:p>
          <a:p>
            <a:r>
              <a:rPr lang="en-US" sz="2400" dirty="0">
                <a:solidFill>
                  <a:schemeClr val="bg1"/>
                </a:solidFill>
              </a:rPr>
              <a:t>If we specify flex 1 , it will increase , decrease , and width equally. </a:t>
            </a:r>
            <a:endParaRPr lang="en-US" sz="2400" b="1" dirty="0">
              <a:solidFill>
                <a:schemeClr val="bg1"/>
              </a:solidFill>
            </a:endParaRPr>
          </a:p>
          <a:p>
            <a:endParaRPr lang="en-US" sz="2400" b="1" dirty="0">
              <a:solidFill>
                <a:srgbClr val="00B0F0"/>
              </a:solidFill>
            </a:endParaRPr>
          </a:p>
          <a:p>
            <a:endParaRPr lang="en-US" sz="2400" b="1" dirty="0">
              <a:solidFill>
                <a:schemeClr val="bg1"/>
              </a:solidFill>
            </a:endParaRPr>
          </a:p>
        </p:txBody>
      </p:sp>
      <p:sp>
        <p:nvSpPr>
          <p:cNvPr id="4" name="AutoShape 2" descr="How the CSS box model works | Ondřej Konečný">
            <a:extLst>
              <a:ext uri="{FF2B5EF4-FFF2-40B4-BE49-F238E27FC236}">
                <a16:creationId xmlns:a16="http://schemas.microsoft.com/office/drawing/2014/main" id="{FE41A0E5-80A3-4CBF-8CAB-E53DC0A5A18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57377033"/>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dirty="0">
                <a:solidFill>
                  <a:schemeClr val="bg1"/>
                </a:solidFill>
              </a:rPr>
              <a:t>Types of CSS</a:t>
            </a:r>
            <a:endParaRPr lang="en-IN" sz="2200" b="1" dirty="0">
              <a:solidFill>
                <a:schemeClr val="bg1"/>
              </a:solidFill>
            </a:endParaRPr>
          </a:p>
        </p:txBody>
      </p:sp>
      <p:sp>
        <p:nvSpPr>
          <p:cNvPr id="5" name="TextBox 4">
            <a:extLst>
              <a:ext uri="{FF2B5EF4-FFF2-40B4-BE49-F238E27FC236}">
                <a16:creationId xmlns:a16="http://schemas.microsoft.com/office/drawing/2014/main" id="{28F0B5ED-08A4-4E4C-9904-725EC0AAE76E}"/>
              </a:ext>
            </a:extLst>
          </p:cNvPr>
          <p:cNvSpPr txBox="1"/>
          <p:nvPr/>
        </p:nvSpPr>
        <p:spPr>
          <a:xfrm>
            <a:off x="500063" y="1278727"/>
            <a:ext cx="4572000" cy="1754326"/>
          </a:xfrm>
          <a:prstGeom prst="rect">
            <a:avLst/>
          </a:prstGeom>
          <a:noFill/>
        </p:spPr>
        <p:txBody>
          <a:bodyPr wrap="square" rtlCol="0">
            <a:spAutoFit/>
          </a:bodyPr>
          <a:lstStyle/>
          <a:p>
            <a:r>
              <a:rPr lang="en-US" sz="1800" b="1" dirty="0">
                <a:solidFill>
                  <a:srgbClr val="00B0F0"/>
                </a:solidFill>
              </a:rPr>
              <a:t>3. External CSS: </a:t>
            </a:r>
          </a:p>
          <a:p>
            <a:endParaRPr lang="en-US" sz="1800" b="1" dirty="0">
              <a:solidFill>
                <a:srgbClr val="00B0F0"/>
              </a:solidFill>
            </a:endParaRPr>
          </a:p>
          <a:p>
            <a:r>
              <a:rPr lang="en-US" sz="1800" dirty="0">
                <a:solidFill>
                  <a:schemeClr val="bg1"/>
                </a:solidFill>
              </a:rPr>
              <a:t>It is a way of writing all the </a:t>
            </a:r>
            <a:r>
              <a:rPr lang="en-US" sz="1800" dirty="0" err="1">
                <a:solidFill>
                  <a:schemeClr val="bg1"/>
                </a:solidFill>
              </a:rPr>
              <a:t>css</a:t>
            </a:r>
            <a:r>
              <a:rPr lang="en-US" sz="1800" dirty="0">
                <a:solidFill>
                  <a:schemeClr val="bg1"/>
                </a:solidFill>
              </a:rPr>
              <a:t> code in one file which is saved with . </a:t>
            </a:r>
            <a:r>
              <a:rPr lang="en-US" sz="1800" dirty="0" err="1">
                <a:solidFill>
                  <a:schemeClr val="bg1"/>
                </a:solidFill>
              </a:rPr>
              <a:t>css</a:t>
            </a:r>
            <a:r>
              <a:rPr lang="en-US" sz="1800" dirty="0">
                <a:solidFill>
                  <a:schemeClr val="bg1"/>
                </a:solidFill>
              </a:rPr>
              <a:t> extension. That </a:t>
            </a:r>
            <a:r>
              <a:rPr lang="en-US" sz="1800" dirty="0" err="1">
                <a:solidFill>
                  <a:schemeClr val="bg1"/>
                </a:solidFill>
              </a:rPr>
              <a:t>css</a:t>
            </a:r>
            <a:r>
              <a:rPr lang="en-US" sz="1800" dirty="0">
                <a:solidFill>
                  <a:schemeClr val="bg1"/>
                </a:solidFill>
              </a:rPr>
              <a:t> file we have to link to the html file by using the </a:t>
            </a:r>
            <a:r>
              <a:rPr lang="en-US" sz="1800" dirty="0">
                <a:solidFill>
                  <a:srgbClr val="00B0F0"/>
                </a:solidFill>
              </a:rPr>
              <a:t>link</a:t>
            </a:r>
            <a:r>
              <a:rPr lang="en-US" sz="1800" dirty="0">
                <a:solidFill>
                  <a:schemeClr val="bg1"/>
                </a:solidFill>
              </a:rPr>
              <a:t> tag.</a:t>
            </a:r>
            <a:endParaRPr lang="en-IN" sz="1800" dirty="0">
              <a:solidFill>
                <a:schemeClr val="bg1"/>
              </a:solidFill>
            </a:endParaRPr>
          </a:p>
        </p:txBody>
      </p:sp>
      <p:sp>
        <p:nvSpPr>
          <p:cNvPr id="6" name="TextBox 5">
            <a:extLst>
              <a:ext uri="{FF2B5EF4-FFF2-40B4-BE49-F238E27FC236}">
                <a16:creationId xmlns:a16="http://schemas.microsoft.com/office/drawing/2014/main" id="{5CA55335-4D0A-464F-84A3-9720C496528A}"/>
              </a:ext>
            </a:extLst>
          </p:cNvPr>
          <p:cNvSpPr txBox="1"/>
          <p:nvPr/>
        </p:nvSpPr>
        <p:spPr>
          <a:xfrm>
            <a:off x="5786428" y="801929"/>
            <a:ext cx="3221839" cy="2800767"/>
          </a:xfrm>
          <a:prstGeom prst="rect">
            <a:avLst/>
          </a:prstGeom>
          <a:noFill/>
        </p:spPr>
        <p:txBody>
          <a:bodyPr wrap="square" rtlCol="0">
            <a:spAutoFit/>
          </a:bodyPr>
          <a:lstStyle/>
          <a:p>
            <a:r>
              <a:rPr lang="en-US" sz="1600" dirty="0">
                <a:solidFill>
                  <a:srgbClr val="92D050"/>
                </a:solidFill>
              </a:rPr>
              <a:t> &lt;!-- index.html --&gt;</a:t>
            </a:r>
          </a:p>
          <a:p>
            <a:r>
              <a:rPr lang="en-US" sz="1600" dirty="0">
                <a:solidFill>
                  <a:srgbClr val="92D050"/>
                </a:solidFill>
              </a:rPr>
              <a:t> &lt;html&gt;</a:t>
            </a:r>
          </a:p>
          <a:p>
            <a:r>
              <a:rPr lang="en-US" sz="1600" dirty="0">
                <a:solidFill>
                  <a:srgbClr val="92D050"/>
                </a:solidFill>
              </a:rPr>
              <a:t>  &lt;head&gt;</a:t>
            </a:r>
          </a:p>
          <a:p>
            <a:r>
              <a:rPr lang="en-US" sz="1600" dirty="0">
                <a:solidFill>
                  <a:srgbClr val="92D050"/>
                </a:solidFill>
              </a:rPr>
              <a:t>    &lt;title&gt;Document&lt;/title&gt;</a:t>
            </a:r>
          </a:p>
          <a:p>
            <a:r>
              <a:rPr lang="en-US" sz="1600" dirty="0">
                <a:solidFill>
                  <a:srgbClr val="92D050"/>
                </a:solidFill>
              </a:rPr>
              <a:t>    &lt;link </a:t>
            </a:r>
            <a:r>
              <a:rPr lang="en-US" sz="1600" dirty="0" err="1">
                <a:solidFill>
                  <a:srgbClr val="92D050"/>
                </a:solidFill>
              </a:rPr>
              <a:t>rel</a:t>
            </a:r>
            <a:r>
              <a:rPr lang="en-US" sz="1600" dirty="0">
                <a:solidFill>
                  <a:srgbClr val="92D050"/>
                </a:solidFill>
              </a:rPr>
              <a:t>="stylesheet" </a:t>
            </a:r>
            <a:r>
              <a:rPr lang="en-US" sz="1600" dirty="0" err="1">
                <a:solidFill>
                  <a:srgbClr val="92D050"/>
                </a:solidFill>
              </a:rPr>
              <a:t>href</a:t>
            </a:r>
            <a:r>
              <a:rPr lang="en-US" sz="1600" dirty="0">
                <a:solidFill>
                  <a:srgbClr val="92D050"/>
                </a:solidFill>
              </a:rPr>
              <a:t>="./style.css"&gt;</a:t>
            </a:r>
          </a:p>
          <a:p>
            <a:r>
              <a:rPr lang="en-US" sz="1600" dirty="0">
                <a:solidFill>
                  <a:srgbClr val="92D050"/>
                </a:solidFill>
              </a:rPr>
              <a:t>  &lt;/head&gt;</a:t>
            </a:r>
          </a:p>
          <a:p>
            <a:r>
              <a:rPr lang="en-US" sz="1600" dirty="0">
                <a:solidFill>
                  <a:srgbClr val="92D050"/>
                </a:solidFill>
              </a:rPr>
              <a:t>  &lt;body&gt;</a:t>
            </a:r>
          </a:p>
          <a:p>
            <a:r>
              <a:rPr lang="en-US" sz="1600" dirty="0">
                <a:solidFill>
                  <a:srgbClr val="92D050"/>
                </a:solidFill>
              </a:rPr>
              <a:t> &lt;h1&gt;Let's dive into CSS&lt;/h1&gt;</a:t>
            </a:r>
          </a:p>
          <a:p>
            <a:r>
              <a:rPr lang="en-US" sz="1600" dirty="0">
                <a:solidFill>
                  <a:srgbClr val="92D050"/>
                </a:solidFill>
              </a:rPr>
              <a:t>  &lt;/body&gt;</a:t>
            </a:r>
          </a:p>
          <a:p>
            <a:r>
              <a:rPr lang="en-US" sz="1600" dirty="0">
                <a:solidFill>
                  <a:srgbClr val="92D050"/>
                </a:solidFill>
              </a:rPr>
              <a:t> &lt;/html&gt;</a:t>
            </a:r>
            <a:endParaRPr lang="en-IN" sz="1600" dirty="0">
              <a:solidFill>
                <a:srgbClr val="92D050"/>
              </a:solidFill>
            </a:endParaRPr>
          </a:p>
        </p:txBody>
      </p:sp>
      <p:sp>
        <p:nvSpPr>
          <p:cNvPr id="3" name="TextBox 2">
            <a:extLst>
              <a:ext uri="{FF2B5EF4-FFF2-40B4-BE49-F238E27FC236}">
                <a16:creationId xmlns:a16="http://schemas.microsoft.com/office/drawing/2014/main" id="{BF0ED214-BBBF-4BBE-9FA2-57F255C21B5F}"/>
              </a:ext>
            </a:extLst>
          </p:cNvPr>
          <p:cNvSpPr txBox="1"/>
          <p:nvPr/>
        </p:nvSpPr>
        <p:spPr>
          <a:xfrm>
            <a:off x="5929312" y="3607594"/>
            <a:ext cx="3321843" cy="1384992"/>
          </a:xfrm>
          <a:prstGeom prst="rect">
            <a:avLst/>
          </a:prstGeom>
          <a:noFill/>
        </p:spPr>
        <p:txBody>
          <a:bodyPr wrap="square" rtlCol="0">
            <a:spAutoFit/>
          </a:bodyPr>
          <a:lstStyle/>
          <a:p>
            <a:r>
              <a:rPr lang="en-US" dirty="0">
                <a:solidFill>
                  <a:schemeClr val="bg1"/>
                </a:solidFill>
              </a:rPr>
              <a:t>/* style.css */</a:t>
            </a:r>
          </a:p>
          <a:p>
            <a:endParaRPr lang="en-US" dirty="0">
              <a:solidFill>
                <a:schemeClr val="bg1"/>
              </a:solidFill>
            </a:endParaRPr>
          </a:p>
          <a:p>
            <a:r>
              <a:rPr lang="en-US" dirty="0">
                <a:solidFill>
                  <a:schemeClr val="bg1"/>
                </a:solidFill>
              </a:rPr>
              <a:t> h1 {</a:t>
            </a:r>
          </a:p>
          <a:p>
            <a:r>
              <a:rPr lang="en-US" dirty="0">
                <a:solidFill>
                  <a:schemeClr val="bg1"/>
                </a:solidFill>
              </a:rPr>
              <a:t>  color: white;</a:t>
            </a:r>
          </a:p>
          <a:p>
            <a:r>
              <a:rPr lang="en-US" dirty="0">
                <a:solidFill>
                  <a:schemeClr val="bg1"/>
                </a:solidFill>
              </a:rPr>
              <a:t>  background-color: blue;</a:t>
            </a:r>
          </a:p>
          <a:p>
            <a:r>
              <a:rPr lang="en-US" dirty="0">
                <a:solidFill>
                  <a:schemeClr val="bg1"/>
                </a:solidFill>
              </a:rPr>
              <a:t> }</a:t>
            </a:r>
            <a:endParaRPr lang="en-IN" dirty="0">
              <a:solidFill>
                <a:schemeClr val="bg1"/>
              </a:solidFill>
            </a:endParaRPr>
          </a:p>
        </p:txBody>
      </p:sp>
      <p:sp>
        <p:nvSpPr>
          <p:cNvPr id="4" name="TextBox 3">
            <a:extLst>
              <a:ext uri="{FF2B5EF4-FFF2-40B4-BE49-F238E27FC236}">
                <a16:creationId xmlns:a16="http://schemas.microsoft.com/office/drawing/2014/main" id="{2B5631E5-B8B8-4ED2-A700-E074DB72C316}"/>
              </a:ext>
            </a:extLst>
          </p:cNvPr>
          <p:cNvSpPr txBox="1"/>
          <p:nvPr/>
        </p:nvSpPr>
        <p:spPr>
          <a:xfrm>
            <a:off x="457198" y="3271832"/>
            <a:ext cx="5086349" cy="1384995"/>
          </a:xfrm>
          <a:prstGeom prst="rect">
            <a:avLst/>
          </a:prstGeom>
          <a:noFill/>
        </p:spPr>
        <p:txBody>
          <a:bodyPr wrap="square" rtlCol="0">
            <a:spAutoFit/>
          </a:bodyPr>
          <a:lstStyle/>
          <a:p>
            <a:r>
              <a:rPr lang="en-US" dirty="0">
                <a:solidFill>
                  <a:schemeClr val="bg1"/>
                </a:solidFill>
              </a:rPr>
              <a:t> Note:</a:t>
            </a:r>
          </a:p>
          <a:p>
            <a:r>
              <a:rPr lang="en-US" dirty="0">
                <a:solidFill>
                  <a:schemeClr val="bg1"/>
                </a:solidFill>
              </a:rPr>
              <a:t> 1. The first will always be taken by inline CSS. because of the   most recent update.</a:t>
            </a:r>
          </a:p>
          <a:p>
            <a:endParaRPr lang="en-US" dirty="0">
              <a:solidFill>
                <a:schemeClr val="bg1"/>
              </a:solidFill>
            </a:endParaRPr>
          </a:p>
          <a:p>
            <a:r>
              <a:rPr lang="en-US" dirty="0">
                <a:solidFill>
                  <a:schemeClr val="bg1"/>
                </a:solidFill>
              </a:rPr>
              <a:t> 2. Internal vs External depends on code flow which is written at last.</a:t>
            </a:r>
            <a:endParaRPr lang="en-IN" dirty="0">
              <a:solidFill>
                <a:schemeClr val="bg1"/>
              </a:solidFill>
            </a:endParaRPr>
          </a:p>
        </p:txBody>
      </p:sp>
    </p:spTree>
    <p:extLst>
      <p:ext uri="{BB962C8B-B14F-4D97-AF65-F5344CB8AC3E}">
        <p14:creationId xmlns:p14="http://schemas.microsoft.com/office/powerpoint/2010/main" val="621629094"/>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17" name="TextBox 16">
            <a:extLst>
              <a:ext uri="{FF2B5EF4-FFF2-40B4-BE49-F238E27FC236}">
                <a16:creationId xmlns:a16="http://schemas.microsoft.com/office/drawing/2014/main" id="{64EB06A4-E04E-AAB7-5A65-8771C76D7488}"/>
              </a:ext>
            </a:extLst>
          </p:cNvPr>
          <p:cNvSpPr txBox="1"/>
          <p:nvPr/>
        </p:nvSpPr>
        <p:spPr>
          <a:xfrm>
            <a:off x="197153" y="393898"/>
            <a:ext cx="5447153" cy="307392"/>
          </a:xfrm>
          <a:prstGeom prst="rect">
            <a:avLst/>
          </a:prstGeom>
          <a:noFill/>
        </p:spPr>
        <p:txBody>
          <a:bodyPr wrap="square">
            <a:spAutoFit/>
          </a:bodyPr>
          <a:lstStyle/>
          <a:p>
            <a:pPr marL="342857" indent="-342857">
              <a:lnSpc>
                <a:spcPct val="107000"/>
              </a:lnSpc>
              <a:spcBef>
                <a:spcPts val="200"/>
              </a:spcBef>
              <a:buSzPts val="1000"/>
              <a:buFont typeface="Symbol" panose="05050102010706020507" pitchFamily="18" charset="2"/>
              <a:buChar char=""/>
              <a:tabLst>
                <a:tab pos="457142" algn="l"/>
              </a:tabLst>
            </a:pPr>
            <a:endParaRPr lang="en-IN" dirty="0">
              <a:solidFill>
                <a:schemeClr val="tx2"/>
              </a:solidFill>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0ACAE2D-D24B-D8D5-A55E-A0C19EF9AF7D}"/>
              </a:ext>
            </a:extLst>
          </p:cNvPr>
          <p:cNvSpPr txBox="1"/>
          <p:nvPr/>
        </p:nvSpPr>
        <p:spPr>
          <a:xfrm>
            <a:off x="5209954" y="2366442"/>
            <a:ext cx="3820285" cy="477054"/>
          </a:xfrm>
          <a:prstGeom prst="rect">
            <a:avLst/>
          </a:prstGeom>
          <a:noFill/>
        </p:spPr>
        <p:txBody>
          <a:bodyPr wrap="square" rtlCol="0">
            <a:spAutoFit/>
          </a:bodyPr>
          <a:lstStyle/>
          <a:p>
            <a:r>
              <a:rPr lang="en-IN" sz="2500" dirty="0">
                <a:solidFill>
                  <a:schemeClr val="tx2"/>
                </a:solidFill>
              </a:rPr>
              <a:t>Thank you </a:t>
            </a:r>
          </a:p>
        </p:txBody>
      </p:sp>
      <p:pic>
        <p:nvPicPr>
          <p:cNvPr id="2050" name="Picture 2" descr="CSS logo and symbol, meaning, history, PNG">
            <a:extLst>
              <a:ext uri="{FF2B5EF4-FFF2-40B4-BE49-F238E27FC236}">
                <a16:creationId xmlns:a16="http://schemas.microsoft.com/office/drawing/2014/main" id="{B82454D5-9A3C-47D1-A0EE-FA67BCC8E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24" y="1039415"/>
            <a:ext cx="4903470" cy="306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004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b="1" dirty="0">
                <a:solidFill>
                  <a:schemeClr val="bg1"/>
                </a:solidFill>
              </a:rPr>
              <a:t>CSS Selectors</a:t>
            </a:r>
          </a:p>
        </p:txBody>
      </p:sp>
      <p:sp>
        <p:nvSpPr>
          <p:cNvPr id="5" name="TextBox 4">
            <a:extLst>
              <a:ext uri="{FF2B5EF4-FFF2-40B4-BE49-F238E27FC236}">
                <a16:creationId xmlns:a16="http://schemas.microsoft.com/office/drawing/2014/main" id="{28F0B5ED-08A4-4E4C-9904-725EC0AAE76E}"/>
              </a:ext>
            </a:extLst>
          </p:cNvPr>
          <p:cNvSpPr txBox="1"/>
          <p:nvPr/>
        </p:nvSpPr>
        <p:spPr>
          <a:xfrm>
            <a:off x="528637" y="1293016"/>
            <a:ext cx="8193881" cy="1754326"/>
          </a:xfrm>
          <a:prstGeom prst="rect">
            <a:avLst/>
          </a:prstGeom>
          <a:noFill/>
        </p:spPr>
        <p:txBody>
          <a:bodyPr wrap="square" rtlCol="0">
            <a:spAutoFit/>
          </a:bodyPr>
          <a:lstStyle/>
          <a:p>
            <a:r>
              <a:rPr lang="en-US" sz="1800" dirty="0">
                <a:solidFill>
                  <a:schemeClr val="bg1"/>
                </a:solidFill>
              </a:rPr>
              <a:t> To apply the </a:t>
            </a:r>
            <a:r>
              <a:rPr lang="en-US" sz="1800" dirty="0" err="1">
                <a:solidFill>
                  <a:schemeClr val="bg1"/>
                </a:solidFill>
              </a:rPr>
              <a:t>css</a:t>
            </a:r>
            <a:r>
              <a:rPr lang="en-US" sz="1800" dirty="0">
                <a:solidFill>
                  <a:schemeClr val="bg1"/>
                </a:solidFill>
              </a:rPr>
              <a:t> Properties, we can target the html elements in many ways.</a:t>
            </a:r>
          </a:p>
          <a:p>
            <a:r>
              <a:rPr lang="en-US" sz="1800" dirty="0">
                <a:solidFill>
                  <a:schemeClr val="bg1"/>
                </a:solidFill>
              </a:rPr>
              <a:t> They are:</a:t>
            </a:r>
          </a:p>
          <a:p>
            <a:endParaRPr lang="en-US" sz="1800" dirty="0">
              <a:solidFill>
                <a:schemeClr val="bg1"/>
              </a:solidFill>
            </a:endParaRPr>
          </a:p>
          <a:p>
            <a:r>
              <a:rPr lang="en-US" sz="1800" dirty="0">
                <a:solidFill>
                  <a:srgbClr val="00B0F0"/>
                </a:solidFill>
              </a:rPr>
              <a:t> 1. Simple Selector</a:t>
            </a:r>
          </a:p>
          <a:p>
            <a:r>
              <a:rPr lang="en-US" sz="1800" dirty="0">
                <a:solidFill>
                  <a:srgbClr val="00B0F0"/>
                </a:solidFill>
              </a:rPr>
              <a:t> 2. Combinator Selector</a:t>
            </a:r>
          </a:p>
          <a:p>
            <a:r>
              <a:rPr lang="en-US" sz="1800" dirty="0">
                <a:solidFill>
                  <a:srgbClr val="00B0F0"/>
                </a:solidFill>
              </a:rPr>
              <a:t> 3. Pseudo  Class </a:t>
            </a:r>
            <a:r>
              <a:rPr lang="en-US" sz="1800" dirty="0" smtClean="0">
                <a:solidFill>
                  <a:srgbClr val="00B0F0"/>
                </a:solidFill>
              </a:rPr>
              <a:t>Selector</a:t>
            </a:r>
            <a:endParaRPr lang="en-US" sz="1800" dirty="0">
              <a:solidFill>
                <a:srgbClr val="00B0F0"/>
              </a:solidFill>
            </a:endParaRPr>
          </a:p>
        </p:txBody>
      </p:sp>
    </p:spTree>
    <p:extLst>
      <p:ext uri="{BB962C8B-B14F-4D97-AF65-F5344CB8AC3E}">
        <p14:creationId xmlns:p14="http://schemas.microsoft.com/office/powerpoint/2010/main" val="3888460645"/>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9" name="Google Shape;264;p24">
            <a:extLst>
              <a:ext uri="{FF2B5EF4-FFF2-40B4-BE49-F238E27FC236}">
                <a16:creationId xmlns:a16="http://schemas.microsoft.com/office/drawing/2014/main" id="{A8D06D92-8A7E-20D8-7712-7FD682F5B3D9}"/>
              </a:ext>
            </a:extLst>
          </p:cNvPr>
          <p:cNvCxnSpPr>
            <a:cxnSpLocks/>
          </p:cNvCxnSpPr>
          <p:nvPr/>
        </p:nvCxnSpPr>
        <p:spPr>
          <a:xfrm>
            <a:off x="822027" y="640257"/>
            <a:ext cx="7341452" cy="0"/>
          </a:xfrm>
          <a:prstGeom prst="straightConnector1">
            <a:avLst/>
          </a:prstGeom>
          <a:noFill/>
          <a:ln w="9525" cap="flat" cmpd="sng">
            <a:solidFill>
              <a:schemeClr val="accent1"/>
            </a:solidFill>
            <a:prstDash val="solid"/>
            <a:round/>
            <a:headEnd type="none" w="med" len="med"/>
            <a:tailEnd type="none" w="med" len="med"/>
          </a:ln>
        </p:spPr>
      </p:cxnSp>
      <p:sp>
        <p:nvSpPr>
          <p:cNvPr id="211" name="TextBox 210">
            <a:extLst>
              <a:ext uri="{FF2B5EF4-FFF2-40B4-BE49-F238E27FC236}">
                <a16:creationId xmlns:a16="http://schemas.microsoft.com/office/drawing/2014/main" id="{121FBE1E-17A1-B311-265C-AF898A88F192}"/>
              </a:ext>
            </a:extLst>
          </p:cNvPr>
          <p:cNvSpPr txBox="1"/>
          <p:nvPr/>
        </p:nvSpPr>
        <p:spPr>
          <a:xfrm>
            <a:off x="2018824" y="124337"/>
            <a:ext cx="4572000" cy="430887"/>
          </a:xfrm>
          <a:prstGeom prst="rect">
            <a:avLst/>
          </a:prstGeom>
          <a:noFill/>
        </p:spPr>
        <p:txBody>
          <a:bodyPr wrap="square">
            <a:spAutoFit/>
          </a:bodyPr>
          <a:lstStyle/>
          <a:p>
            <a:pPr algn="ctr"/>
            <a:r>
              <a:rPr lang="en-IN" sz="2200" b="1" dirty="0">
                <a:solidFill>
                  <a:schemeClr val="bg1"/>
                </a:solidFill>
              </a:rPr>
              <a:t>Simple selectors</a:t>
            </a:r>
          </a:p>
        </p:txBody>
      </p:sp>
      <p:sp>
        <p:nvSpPr>
          <p:cNvPr id="5" name="TextBox 4">
            <a:extLst>
              <a:ext uri="{FF2B5EF4-FFF2-40B4-BE49-F238E27FC236}">
                <a16:creationId xmlns:a16="http://schemas.microsoft.com/office/drawing/2014/main" id="{28F0B5ED-08A4-4E4C-9904-725EC0AAE76E}"/>
              </a:ext>
            </a:extLst>
          </p:cNvPr>
          <p:cNvSpPr txBox="1"/>
          <p:nvPr/>
        </p:nvSpPr>
        <p:spPr>
          <a:xfrm>
            <a:off x="500063" y="750085"/>
            <a:ext cx="8222456" cy="461665"/>
          </a:xfrm>
          <a:prstGeom prst="rect">
            <a:avLst/>
          </a:prstGeom>
          <a:noFill/>
        </p:spPr>
        <p:txBody>
          <a:bodyPr wrap="square" rtlCol="0">
            <a:spAutoFit/>
          </a:bodyPr>
          <a:lstStyle/>
          <a:p>
            <a:r>
              <a:rPr lang="en-IN" sz="2400" b="1" dirty="0">
                <a:solidFill>
                  <a:srgbClr val="00B0F0"/>
                </a:solidFill>
              </a:rPr>
              <a:t>1. Simple Selectors</a:t>
            </a:r>
            <a:r>
              <a:rPr lang="en-IN" sz="2400" dirty="0"/>
              <a:t>:</a:t>
            </a:r>
          </a:p>
        </p:txBody>
      </p:sp>
      <p:sp>
        <p:nvSpPr>
          <p:cNvPr id="3" name="TextBox 2">
            <a:extLst>
              <a:ext uri="{FF2B5EF4-FFF2-40B4-BE49-F238E27FC236}">
                <a16:creationId xmlns:a16="http://schemas.microsoft.com/office/drawing/2014/main" id="{007C4468-9D8B-4896-9F18-578EB6B31843}"/>
              </a:ext>
            </a:extLst>
          </p:cNvPr>
          <p:cNvSpPr txBox="1"/>
          <p:nvPr/>
        </p:nvSpPr>
        <p:spPr>
          <a:xfrm>
            <a:off x="657224" y="1157283"/>
            <a:ext cx="7743825" cy="1815882"/>
          </a:xfrm>
          <a:prstGeom prst="rect">
            <a:avLst/>
          </a:prstGeom>
          <a:noFill/>
        </p:spPr>
        <p:txBody>
          <a:bodyPr wrap="square" rtlCol="0">
            <a:spAutoFit/>
          </a:bodyPr>
          <a:lstStyle/>
          <a:p>
            <a:r>
              <a:rPr lang="en-US" dirty="0">
                <a:solidFill>
                  <a:schemeClr val="bg1"/>
                </a:solidFill>
              </a:rPr>
              <a:t>To target the element based on classes / id’s / </a:t>
            </a:r>
            <a:r>
              <a:rPr lang="en-US" dirty="0" err="1">
                <a:solidFill>
                  <a:schemeClr val="bg1"/>
                </a:solidFill>
              </a:rPr>
              <a:t>tagname</a:t>
            </a:r>
            <a:r>
              <a:rPr lang="en-US" dirty="0">
                <a:solidFill>
                  <a:schemeClr val="bg1"/>
                </a:solidFill>
              </a:rPr>
              <a:t> we have basic selectors. </a:t>
            </a:r>
          </a:p>
          <a:p>
            <a:r>
              <a:rPr lang="en-US" dirty="0">
                <a:solidFill>
                  <a:schemeClr val="bg1"/>
                </a:solidFill>
              </a:rPr>
              <a:t>They are:</a:t>
            </a:r>
          </a:p>
          <a:p>
            <a:endParaRPr lang="en-US" dirty="0">
              <a:solidFill>
                <a:srgbClr val="00B0F0"/>
              </a:solidFill>
            </a:endParaRPr>
          </a:p>
          <a:p>
            <a:r>
              <a:rPr lang="en-US" dirty="0">
                <a:solidFill>
                  <a:srgbClr val="00B0F0"/>
                </a:solidFill>
              </a:rPr>
              <a:t> 1. </a:t>
            </a:r>
            <a:r>
              <a:rPr lang="en-US" dirty="0" err="1">
                <a:solidFill>
                  <a:srgbClr val="00B0F0"/>
                </a:solidFill>
              </a:rPr>
              <a:t>TagName</a:t>
            </a:r>
            <a:endParaRPr lang="en-US" dirty="0">
              <a:solidFill>
                <a:srgbClr val="00B0F0"/>
              </a:solidFill>
            </a:endParaRPr>
          </a:p>
          <a:p>
            <a:r>
              <a:rPr lang="en-US" dirty="0">
                <a:solidFill>
                  <a:srgbClr val="00B0F0"/>
                </a:solidFill>
              </a:rPr>
              <a:t> 2. Grouping </a:t>
            </a:r>
          </a:p>
          <a:p>
            <a:r>
              <a:rPr lang="en-US" dirty="0">
                <a:solidFill>
                  <a:srgbClr val="00B0F0"/>
                </a:solidFill>
              </a:rPr>
              <a:t> 3. Universal</a:t>
            </a:r>
          </a:p>
          <a:p>
            <a:r>
              <a:rPr lang="en-US" dirty="0">
                <a:solidFill>
                  <a:srgbClr val="00B0F0"/>
                </a:solidFill>
              </a:rPr>
              <a:t> 4. Id Name</a:t>
            </a:r>
          </a:p>
          <a:p>
            <a:r>
              <a:rPr lang="en-US" dirty="0">
                <a:solidFill>
                  <a:srgbClr val="00B0F0"/>
                </a:solidFill>
              </a:rPr>
              <a:t> 5. Class Name</a:t>
            </a:r>
            <a:endParaRPr lang="en-IN" dirty="0">
              <a:solidFill>
                <a:srgbClr val="00B0F0"/>
              </a:solidFill>
            </a:endParaRPr>
          </a:p>
        </p:txBody>
      </p:sp>
      <p:sp>
        <p:nvSpPr>
          <p:cNvPr id="4" name="TextBox 3">
            <a:extLst>
              <a:ext uri="{FF2B5EF4-FFF2-40B4-BE49-F238E27FC236}">
                <a16:creationId xmlns:a16="http://schemas.microsoft.com/office/drawing/2014/main" id="{022902EC-5316-4045-B61F-B6F62AFDF2EC}"/>
              </a:ext>
            </a:extLst>
          </p:cNvPr>
          <p:cNvSpPr txBox="1"/>
          <p:nvPr/>
        </p:nvSpPr>
        <p:spPr>
          <a:xfrm>
            <a:off x="657224" y="2957504"/>
            <a:ext cx="6229351" cy="1015663"/>
          </a:xfrm>
          <a:prstGeom prst="rect">
            <a:avLst/>
          </a:prstGeom>
          <a:noFill/>
        </p:spPr>
        <p:txBody>
          <a:bodyPr wrap="square" rtlCol="0">
            <a:spAutoFit/>
          </a:bodyPr>
          <a:lstStyle/>
          <a:p>
            <a:r>
              <a:rPr lang="en-US" sz="1800" b="1" dirty="0">
                <a:solidFill>
                  <a:srgbClr val="92D050"/>
                </a:solidFill>
              </a:rPr>
              <a:t>● </a:t>
            </a:r>
            <a:r>
              <a:rPr lang="en-US" sz="1800" b="1" dirty="0" err="1">
                <a:solidFill>
                  <a:srgbClr val="92D050"/>
                </a:solidFill>
              </a:rPr>
              <a:t>TagName</a:t>
            </a:r>
            <a:r>
              <a:rPr lang="en-US" sz="1800" b="1" dirty="0">
                <a:solidFill>
                  <a:srgbClr val="92D050"/>
                </a:solidFill>
              </a:rPr>
              <a:t>: </a:t>
            </a:r>
          </a:p>
          <a:p>
            <a:r>
              <a:rPr lang="en-US" dirty="0">
                <a:solidFill>
                  <a:schemeClr val="bg1"/>
                </a:solidFill>
              </a:rPr>
              <a:t>○ To target the element based on </a:t>
            </a:r>
            <a:r>
              <a:rPr lang="en-US" dirty="0" err="1">
                <a:solidFill>
                  <a:schemeClr val="bg1"/>
                </a:solidFill>
              </a:rPr>
              <a:t>tagname</a:t>
            </a:r>
            <a:r>
              <a:rPr lang="en-US" dirty="0">
                <a:solidFill>
                  <a:schemeClr val="bg1"/>
                </a:solidFill>
              </a:rPr>
              <a:t> itself we have to use </a:t>
            </a:r>
            <a:r>
              <a:rPr lang="en-US" dirty="0" err="1">
                <a:solidFill>
                  <a:schemeClr val="bg1"/>
                </a:solidFill>
              </a:rPr>
              <a:t>tagName</a:t>
            </a:r>
            <a:r>
              <a:rPr lang="en-US" dirty="0">
                <a:solidFill>
                  <a:schemeClr val="bg1"/>
                </a:solidFill>
              </a:rPr>
              <a:t>  selector.</a:t>
            </a:r>
          </a:p>
          <a:p>
            <a:r>
              <a:rPr lang="en-US" dirty="0">
                <a:solidFill>
                  <a:schemeClr val="bg1"/>
                </a:solidFill>
              </a:rPr>
              <a:t> ○ The symbol was the </a:t>
            </a:r>
            <a:r>
              <a:rPr lang="en-US" dirty="0" err="1">
                <a:solidFill>
                  <a:schemeClr val="bg1"/>
                </a:solidFill>
              </a:rPr>
              <a:t>tagname</a:t>
            </a:r>
            <a:r>
              <a:rPr lang="en-US" dirty="0">
                <a:solidFill>
                  <a:schemeClr val="bg1"/>
                </a:solidFill>
              </a:rPr>
              <a:t> itself.</a:t>
            </a:r>
            <a:endParaRPr lang="en-IN" dirty="0">
              <a:solidFill>
                <a:schemeClr val="bg1"/>
              </a:solidFill>
            </a:endParaRPr>
          </a:p>
        </p:txBody>
      </p:sp>
      <p:sp>
        <p:nvSpPr>
          <p:cNvPr id="8" name="TextBox 7">
            <a:extLst>
              <a:ext uri="{FF2B5EF4-FFF2-40B4-BE49-F238E27FC236}">
                <a16:creationId xmlns:a16="http://schemas.microsoft.com/office/drawing/2014/main" id="{A704BDBE-C231-4083-A8EA-452C84DF724A}"/>
              </a:ext>
            </a:extLst>
          </p:cNvPr>
          <p:cNvSpPr txBox="1"/>
          <p:nvPr/>
        </p:nvSpPr>
        <p:spPr>
          <a:xfrm>
            <a:off x="657225" y="3964781"/>
            <a:ext cx="8279607" cy="1077218"/>
          </a:xfrm>
          <a:prstGeom prst="rect">
            <a:avLst/>
          </a:prstGeom>
          <a:noFill/>
        </p:spPr>
        <p:txBody>
          <a:bodyPr wrap="square" rtlCol="0">
            <a:spAutoFit/>
          </a:bodyPr>
          <a:lstStyle/>
          <a:p>
            <a:r>
              <a:rPr lang="en-US" sz="1800" b="1" dirty="0">
                <a:solidFill>
                  <a:srgbClr val="92D050"/>
                </a:solidFill>
              </a:rPr>
              <a:t>● Grouping: </a:t>
            </a:r>
          </a:p>
          <a:p>
            <a:r>
              <a:rPr lang="en-US" b="1" dirty="0">
                <a:solidFill>
                  <a:schemeClr val="bg1"/>
                </a:solidFill>
              </a:rPr>
              <a:t>○</a:t>
            </a:r>
            <a:r>
              <a:rPr lang="en-US" sz="1800" b="1" dirty="0">
                <a:solidFill>
                  <a:srgbClr val="92D050"/>
                </a:solidFill>
              </a:rPr>
              <a:t> </a:t>
            </a:r>
            <a:r>
              <a:rPr lang="en-US" dirty="0">
                <a:solidFill>
                  <a:schemeClr val="bg1"/>
                </a:solidFill>
              </a:rPr>
              <a:t>To target multiple elements at a time we have to use a grouping selector.</a:t>
            </a:r>
          </a:p>
          <a:p>
            <a:r>
              <a:rPr lang="en-US" dirty="0">
                <a:solidFill>
                  <a:schemeClr val="bg1"/>
                </a:solidFill>
              </a:rPr>
              <a:t> ○ Whenever we need to pass similar properties for multiple elements we can use a grouping selector.</a:t>
            </a:r>
          </a:p>
          <a:p>
            <a:r>
              <a:rPr lang="en-US" dirty="0">
                <a:solidFill>
                  <a:schemeClr val="bg1"/>
                </a:solidFill>
              </a:rPr>
              <a:t> ○ The symbol used to combine all elements is comma </a:t>
            </a:r>
            <a:r>
              <a:rPr lang="en-US" dirty="0">
                <a:solidFill>
                  <a:srgbClr val="00B0F0"/>
                </a:solidFill>
              </a:rPr>
              <a:t>(,)</a:t>
            </a:r>
            <a:endParaRPr lang="en-IN" dirty="0">
              <a:solidFill>
                <a:srgbClr val="00B0F0"/>
              </a:solidFill>
            </a:endParaRPr>
          </a:p>
        </p:txBody>
      </p:sp>
    </p:spTree>
    <p:extLst>
      <p:ext uri="{BB962C8B-B14F-4D97-AF65-F5344CB8AC3E}">
        <p14:creationId xmlns:p14="http://schemas.microsoft.com/office/powerpoint/2010/main" val="2075406427"/>
      </p:ext>
    </p:extLst>
  </p:cSld>
  <p:clrMapOvr>
    <a:masterClrMapping/>
  </p:clrMapOvr>
  <mc:AlternateContent xmlns:mc="http://schemas.openxmlformats.org/markup-compatibility/2006" xmlns:p14="http://schemas.microsoft.com/office/powerpoint/2010/main">
    <mc:Choice Requires="p14">
      <p:transition spd="slow" p14:dur="1500" advTm="0">
        <p:split orient="vert"/>
      </p:transition>
    </mc:Choice>
    <mc:Fallback xmlns="">
      <p:transition spd="slow" advTm="0">
        <p:split orient="vert"/>
      </p:transition>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10058</TotalTime>
  <Words>3660</Words>
  <Application>Microsoft Office PowerPoint</Application>
  <PresentationFormat>On-screen Show (16:9)</PresentationFormat>
  <Paragraphs>606</Paragraphs>
  <Slides>70</Slides>
  <Notes>30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Consolas</vt:lpstr>
      <vt:lpstr>Roboto Black</vt:lpstr>
      <vt:lpstr>Arial</vt:lpstr>
      <vt:lpstr>Wingdings</vt:lpstr>
      <vt:lpstr>Symbol</vt:lpstr>
      <vt:lpstr>Bree Serif</vt:lpstr>
      <vt:lpstr>Google Sans</vt:lpstr>
      <vt:lpstr>Roboto Light</vt:lpstr>
      <vt:lpstr>Times New Roman</vt:lpstr>
      <vt:lpstr>Verdana</vt:lpstr>
      <vt:lpstr>Segoe UI</vt:lpstr>
      <vt:lpstr>WEB 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atul gathwala</dc:creator>
  <cp:lastModifiedBy>Rohit Adhav</cp:lastModifiedBy>
  <cp:revision>151</cp:revision>
  <dcterms:modified xsi:type="dcterms:W3CDTF">2025-03-04T09:58:15Z</dcterms:modified>
</cp:coreProperties>
</file>