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70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3" r:id="rId11"/>
    <p:sldId id="269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3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4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7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6440" y="1748886"/>
            <a:ext cx="5917679" cy="955236"/>
          </a:xfrm>
        </p:spPr>
        <p:txBody>
          <a:bodyPr/>
          <a:lstStyle/>
          <a:p>
            <a:r>
              <a:rPr lang="en-US" dirty="0" smtClean="0"/>
              <a:t>Tailwind CSS  Setup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66440" y="3387117"/>
            <a:ext cx="3817527" cy="19686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cap="none" dirty="0" smtClean="0">
                <a:solidFill>
                  <a:schemeClr val="bg1"/>
                </a:solidFill>
              </a:rPr>
              <a:t>A utility-first CSS framework packed with classes like flex, pt-4, text-center and rotate-90 that can be composed to build any design, directly in your markup.</a:t>
            </a:r>
            <a:endParaRPr lang="en-US" cap="none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3" y="3371554"/>
            <a:ext cx="2859192" cy="19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Add a Start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33304" cy="3530600"/>
          </a:xfrm>
        </p:spPr>
        <p:txBody>
          <a:bodyPr/>
          <a:lstStyle/>
          <a:p>
            <a:r>
              <a:rPr lang="en-IN" dirty="0"/>
              <a:t>Open the </a:t>
            </a:r>
            <a:r>
              <a:rPr lang="en-IN" b="1" dirty="0" err="1"/>
              <a:t>package.json</a:t>
            </a:r>
            <a:r>
              <a:rPr lang="en-IN" dirty="0"/>
              <a:t> file </a:t>
            </a:r>
          </a:p>
          <a:p>
            <a:r>
              <a:rPr lang="en-IN" dirty="0"/>
              <a:t>Add a start script with the following command in it</a:t>
            </a:r>
          </a:p>
          <a:p>
            <a:pPr marL="0" indent="0">
              <a:buNone/>
            </a:pPr>
            <a:r>
              <a:rPr lang="en-IN" b="1" dirty="0"/>
              <a:t>“start”: “</a:t>
            </a:r>
            <a:r>
              <a:rPr lang="en-IN" b="1" i="0" dirty="0" err="1">
                <a:effectLst/>
                <a:latin typeface="plexMono"/>
              </a:rPr>
              <a:t>npx</a:t>
            </a:r>
            <a:r>
              <a:rPr lang="en-IN" b="1" i="0" dirty="0">
                <a:effectLst/>
                <a:latin typeface="plexMono"/>
              </a:rPr>
              <a:t> @tailwindcss/cli -</a:t>
            </a:r>
            <a:r>
              <a:rPr lang="en-IN" b="1" i="0" dirty="0" err="1">
                <a:effectLst/>
                <a:latin typeface="plexMono"/>
              </a:rPr>
              <a:t>i</a:t>
            </a:r>
            <a:r>
              <a:rPr lang="en-IN" b="1" i="0" dirty="0">
                <a:effectLst/>
                <a:latin typeface="plexMono"/>
              </a:rPr>
              <a:t> ./</a:t>
            </a:r>
            <a:r>
              <a:rPr lang="en-IN" b="1" i="0" dirty="0" err="1">
                <a:effectLst/>
                <a:latin typeface="plexMono"/>
              </a:rPr>
              <a:t>src</a:t>
            </a:r>
            <a:r>
              <a:rPr lang="en-IN" b="1" i="0" dirty="0">
                <a:effectLst/>
                <a:latin typeface="plexMono"/>
              </a:rPr>
              <a:t>/input.css -o ./</a:t>
            </a:r>
            <a:r>
              <a:rPr lang="en-IN" b="1" i="0" dirty="0" err="1">
                <a:effectLst/>
                <a:latin typeface="plexMono"/>
              </a:rPr>
              <a:t>src</a:t>
            </a:r>
            <a:r>
              <a:rPr lang="en-IN" b="1" i="0" dirty="0">
                <a:effectLst/>
                <a:latin typeface="plexMono"/>
              </a:rPr>
              <a:t>/output.css --watch</a:t>
            </a:r>
            <a:r>
              <a:rPr lang="en-IN" b="1" dirty="0"/>
              <a:t>”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608D-E7D8-744E-CBC3-7806843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start inside </a:t>
            </a:r>
            <a:r>
              <a:rPr lang="en-IN" dirty="0" err="1" smtClean="0"/>
              <a:t>package.json</a:t>
            </a:r>
            <a:r>
              <a:rPr lang="en-IN" dirty="0" smtClean="0"/>
              <a:t>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EAC3A-838B-539E-AC68-6C5A7E798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772" y="2489200"/>
            <a:ext cx="5822480" cy="3530600"/>
          </a:xfrm>
        </p:spPr>
      </p:pic>
      <p:sp>
        <p:nvSpPr>
          <p:cNvPr id="3" name="Rectangle 2"/>
          <p:cNvSpPr/>
          <p:nvPr/>
        </p:nvSpPr>
        <p:spPr>
          <a:xfrm>
            <a:off x="1595535" y="3648269"/>
            <a:ext cx="5103845" cy="475861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699380" y="3303037"/>
            <a:ext cx="578498" cy="345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7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Run Tailwind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051018" cy="3530600"/>
          </a:xfrm>
        </p:spPr>
        <p:txBody>
          <a:bodyPr/>
          <a:lstStyle/>
          <a:p>
            <a:r>
              <a:rPr dirty="0"/>
              <a:t>- Start the Tailwind compiler by running:</a:t>
            </a:r>
          </a:p>
          <a:p>
            <a:r>
              <a:rPr b="1" dirty="0" err="1"/>
              <a:t>npm</a:t>
            </a:r>
            <a:r>
              <a:rPr b="1" dirty="0"/>
              <a:t> start</a:t>
            </a:r>
          </a:p>
          <a:p>
            <a:r>
              <a:rPr dirty="0"/>
              <a:t>- This generates `</a:t>
            </a:r>
            <a:r>
              <a:rPr b="1" dirty="0"/>
              <a:t>output.css</a:t>
            </a:r>
            <a:r>
              <a:rPr dirty="0"/>
              <a:t>`</a:t>
            </a:r>
            <a:r>
              <a:rPr lang="en-IN" dirty="0"/>
              <a:t> in the </a:t>
            </a:r>
            <a:r>
              <a:rPr lang="en-IN" dirty="0" err="1"/>
              <a:t>src</a:t>
            </a:r>
            <a:r>
              <a:rPr lang="en-IN" dirty="0"/>
              <a:t> folder</a:t>
            </a:r>
            <a:r>
              <a:rPr dirty="0"/>
              <a:t>,</a:t>
            </a:r>
            <a:r>
              <a:rPr lang="en-IN" dirty="0"/>
              <a:t> </a:t>
            </a:r>
            <a:r>
              <a:rPr lang="en-IN" dirty="0" smtClean="0"/>
              <a:t>which can</a:t>
            </a:r>
            <a:r>
              <a:rPr dirty="0" smtClean="0"/>
              <a:t> </a:t>
            </a:r>
            <a:r>
              <a:rPr dirty="0"/>
              <a:t>be linked in your HTML.</a:t>
            </a:r>
            <a:endParaRPr lang="en-IN" dirty="0"/>
          </a:p>
          <a:p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987B6-9B41-DA90-C250-CAA85B5B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5620"/>
            <a:ext cx="9144000" cy="28223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44620" y="5271796"/>
            <a:ext cx="3629609" cy="382555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74229" y="5187820"/>
            <a:ext cx="755779" cy="205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Node.js allows running JavaScript outside the browser.</a:t>
            </a:r>
          </a:p>
          <a:p>
            <a:r>
              <a:rPr dirty="0"/>
              <a:t>- Tailwind CSS v4 can be easily set up using Tailwind CLI.</a:t>
            </a:r>
          </a:p>
          <a:p>
            <a:r>
              <a:rPr dirty="0"/>
              <a:t>- Running `</a:t>
            </a:r>
            <a:r>
              <a:rPr dirty="0" err="1"/>
              <a:t>npm</a:t>
            </a:r>
            <a:r>
              <a:rPr dirty="0"/>
              <a:t> start` will watch and compile Tailwind styles.</a:t>
            </a:r>
          </a:p>
          <a:p>
            <a:r>
              <a:rPr dirty="0"/>
              <a:t>- Now you are ready to build modern, responsive designs!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Node.js is a JavaScript runtime built on Chrome's V8 engine.</a:t>
            </a:r>
          </a:p>
          <a:p>
            <a:r>
              <a:rPr dirty="0"/>
              <a:t>It allows running JavaScript code outside a browser.</a:t>
            </a:r>
          </a:p>
          <a:p>
            <a:r>
              <a:rPr dirty="0"/>
              <a:t>Used for backend development, APIs, and real-time applications.</a:t>
            </a:r>
          </a:p>
          <a:p>
            <a:r>
              <a:rPr dirty="0"/>
              <a:t>Non-blocking, event-driven architecture for high performance.</a:t>
            </a:r>
          </a:p>
          <a:p>
            <a:r>
              <a:rPr dirty="0"/>
              <a:t>Popular for full-stack development with frameworks like Express.js.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npm?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npm (Node Package Manager) is the default package manager for Node.js.</a:t>
            </a:r>
          </a:p>
          <a:p>
            <a:r>
              <a:t>- It allows developers to install, share, and manage dependencies.</a:t>
            </a:r>
          </a:p>
          <a:p>
            <a:r>
              <a:t>- Provides access to a vast registry of open-source packages.</a:t>
            </a:r>
          </a:p>
          <a:p>
            <a:r>
              <a:t>- Used to automate scripts, manage project dependencies, and build modern web apps.</a:t>
            </a:r>
          </a:p>
          <a:p>
            <a:r>
              <a:t>- Commands: `npm install`, `npm start`, `npm run build`,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Initialize an npm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Open a terminal and create a new folder for your project.</a:t>
            </a:r>
            <a:endParaRPr lang="en-IN" dirty="0"/>
          </a:p>
          <a:p>
            <a:r>
              <a:rPr lang="en-IN" dirty="0"/>
              <a:t>Open the command prompt in the terminal (ctrl +`)</a:t>
            </a:r>
            <a:endParaRPr dirty="0"/>
          </a:p>
          <a:p>
            <a:r>
              <a:rPr dirty="0"/>
              <a:t>Run the following command to initialize an </a:t>
            </a:r>
            <a:r>
              <a:rPr dirty="0" err="1"/>
              <a:t>npm</a:t>
            </a:r>
            <a:r>
              <a:rPr dirty="0"/>
              <a:t> project: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b="1" dirty="0" err="1"/>
              <a:t>npm</a:t>
            </a:r>
            <a:r>
              <a:rPr b="1" dirty="0"/>
              <a:t> </a:t>
            </a:r>
            <a:r>
              <a:rPr b="1" dirty="0" err="1"/>
              <a:t>init</a:t>
            </a:r>
            <a:r>
              <a:rPr b="1" dirty="0"/>
              <a:t> -y</a:t>
            </a:r>
          </a:p>
          <a:p>
            <a:r>
              <a:rPr dirty="0"/>
              <a:t>This creates a `</a:t>
            </a:r>
            <a:r>
              <a:rPr dirty="0" err="1"/>
              <a:t>package.json</a:t>
            </a:r>
            <a:r>
              <a:rPr dirty="0"/>
              <a:t>` file with default settings.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E8AA-7CA4-51A5-F7C4-91323C0A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C65B0-F450-3AFE-C6EF-66C5FFDF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46" y="2489200"/>
            <a:ext cx="5611132" cy="3530600"/>
          </a:xfrm>
        </p:spPr>
      </p:pic>
    </p:spTree>
    <p:extLst>
      <p:ext uri="{BB962C8B-B14F-4D97-AF65-F5344CB8AC3E}">
        <p14:creationId xmlns:p14="http://schemas.microsoft.com/office/powerpoint/2010/main" val="4559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Install Tailwind CSS 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dirty="0" err="1"/>
              <a:t>nstall</a:t>
            </a:r>
            <a:r>
              <a:rPr dirty="0"/>
              <a:t> Tailwind CSS v4 using </a:t>
            </a:r>
            <a:r>
              <a:rPr dirty="0" err="1"/>
              <a:t>npm</a:t>
            </a:r>
            <a:endParaRPr lang="en-IN" dirty="0"/>
          </a:p>
          <a:p>
            <a:r>
              <a:rPr lang="en-IN" b="0" i="0" dirty="0">
                <a:effectLst/>
                <a:latin typeface="plexMono"/>
              </a:rPr>
              <a:t>Command: </a:t>
            </a:r>
          </a:p>
          <a:p>
            <a:pPr marL="0" indent="0">
              <a:buNone/>
            </a:pPr>
            <a:r>
              <a:rPr lang="en-IN" dirty="0">
                <a:latin typeface="plexMono"/>
              </a:rPr>
              <a:t>	</a:t>
            </a:r>
            <a:r>
              <a:rPr lang="en-IN" b="1" i="0" dirty="0" err="1">
                <a:effectLst/>
                <a:latin typeface="plexMono"/>
              </a:rPr>
              <a:t>npm</a:t>
            </a:r>
            <a:r>
              <a:rPr lang="en-IN" b="1" i="0" dirty="0">
                <a:effectLst/>
                <a:latin typeface="plexMono"/>
              </a:rPr>
              <a:t> install </a:t>
            </a:r>
            <a:r>
              <a:rPr lang="en-IN" b="1" i="0" dirty="0" err="1">
                <a:effectLst/>
                <a:latin typeface="plexMono"/>
              </a:rPr>
              <a:t>tailwindcss</a:t>
            </a:r>
            <a:r>
              <a:rPr lang="en-IN" b="1" i="0" dirty="0">
                <a:effectLst/>
                <a:latin typeface="plexMono"/>
              </a:rPr>
              <a:t> @tailwindcss/cli</a:t>
            </a:r>
          </a:p>
          <a:p>
            <a:pPr marL="0" indent="0">
              <a:buNone/>
            </a:pPr>
            <a:endParaRPr lang="en-IN" b="1" dirty="0">
              <a:latin typeface="plex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lexMono"/>
              </a:rPr>
              <a:t>You should get the following files and folder in vs code editor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33D4C-030E-B23F-3CC9-BE99B8C84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619" y="2489200"/>
            <a:ext cx="2374786" cy="3530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IN" dirty="0"/>
              <a:t>3</a:t>
            </a:r>
            <a:r>
              <a:rPr dirty="0"/>
              <a:t>: Create a Tailwind CSS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folder named </a:t>
            </a:r>
            <a:r>
              <a:rPr lang="en-IN" b="1" dirty="0" err="1"/>
              <a:t>src</a:t>
            </a:r>
            <a:r>
              <a:rPr lang="en-IN" dirty="0"/>
              <a:t> and create the following files</a:t>
            </a:r>
          </a:p>
          <a:p>
            <a:r>
              <a:rPr lang="en-IN" b="1" dirty="0"/>
              <a:t>Input.css</a:t>
            </a:r>
            <a:r>
              <a:rPr lang="en-IN" dirty="0"/>
              <a:t>, </a:t>
            </a:r>
            <a:r>
              <a:rPr lang="en-IN" b="1" dirty="0"/>
              <a:t>index.html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CF3B-E672-CE88-282F-8E276F7D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176" y="3168185"/>
            <a:ext cx="3200847" cy="33246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6DCD-C32A-6E1E-AFE6-D6AE704D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 Import </a:t>
            </a:r>
            <a:r>
              <a:rPr lang="en-IN" dirty="0" err="1"/>
              <a:t>tailwindcss</a:t>
            </a:r>
            <a:r>
              <a:rPr lang="en-IN" dirty="0"/>
              <a:t> in input.css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26B4A-A6A5-3AA3-6854-0B8D86336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631823"/>
            <a:ext cx="6346825" cy="3245353"/>
          </a:xfrm>
        </p:spPr>
      </p:pic>
    </p:spTree>
    <p:extLst>
      <p:ext uri="{BB962C8B-B14F-4D97-AF65-F5344CB8AC3E}">
        <p14:creationId xmlns:p14="http://schemas.microsoft.com/office/powerpoint/2010/main" val="3742483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35</TotalTime>
  <Words>364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plexMono</vt:lpstr>
      <vt:lpstr>Wingdings 3</vt:lpstr>
      <vt:lpstr>Ion Boardroom</vt:lpstr>
      <vt:lpstr>Tailwind CSS  Setup</vt:lpstr>
      <vt:lpstr>What is Node.js?</vt:lpstr>
      <vt:lpstr>What is npm?</vt:lpstr>
      <vt:lpstr>Step 1: Initialize an npm Project</vt:lpstr>
      <vt:lpstr>PowerPoint Presentation</vt:lpstr>
      <vt:lpstr>Step 2: Install Tailwind CSS v4</vt:lpstr>
      <vt:lpstr>You should get the following files and folder in vs code editor </vt:lpstr>
      <vt:lpstr>Step 3: Create a Tailwind CSS Input File</vt:lpstr>
      <vt:lpstr>Step 4: Import tailwindcss in input.css</vt:lpstr>
      <vt:lpstr>Step 5: Add a Start Script</vt:lpstr>
      <vt:lpstr>Add start inside package.json file</vt:lpstr>
      <vt:lpstr>Step 6: Run Tailwind CSS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CSS  Setup</dc:title>
  <dc:subject/>
  <dc:creator/>
  <cp:keywords/>
  <dc:description>generated using python-pptx</dc:description>
  <cp:lastModifiedBy>Rohit Adhav</cp:lastModifiedBy>
  <cp:revision>5</cp:revision>
  <dcterms:created xsi:type="dcterms:W3CDTF">2013-01-27T09:14:16Z</dcterms:created>
  <dcterms:modified xsi:type="dcterms:W3CDTF">2025-03-05T13:41:59Z</dcterms:modified>
  <cp:category/>
</cp:coreProperties>
</file>