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</p:sldMasterIdLst>
  <p:notesMasterIdLst>
    <p:notesMasterId r:id="rId14"/>
  </p:notesMasterIdLst>
  <p:sldIdLst>
    <p:sldId id="735" r:id="rId2"/>
    <p:sldId id="736" r:id="rId3"/>
    <p:sldId id="737" r:id="rId4"/>
    <p:sldId id="738" r:id="rId5"/>
    <p:sldId id="739" r:id="rId6"/>
    <p:sldId id="741" r:id="rId7"/>
    <p:sldId id="742" r:id="rId8"/>
    <p:sldId id="743" r:id="rId9"/>
    <p:sldId id="744" r:id="rId10"/>
    <p:sldId id="745" r:id="rId11"/>
    <p:sldId id="740" r:id="rId12"/>
    <p:sldId id="746" r:id="rId13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135283"/>
    <a:srgbClr val="FFFFFF"/>
    <a:srgbClr val="000000"/>
    <a:srgbClr val="121429"/>
    <a:srgbClr val="1B1E3E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503" autoAdjust="0"/>
    <p:restoredTop sz="93910" autoAdjust="0"/>
  </p:normalViewPr>
  <p:slideViewPr>
    <p:cSldViewPr snapToGrid="0">
      <p:cViewPr varScale="1">
        <p:scale>
          <a:sx n="91" d="100"/>
          <a:sy n="91" d="100"/>
        </p:scale>
        <p:origin x="708" y="6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uline Gifty Simon Solomon Raj" userId="d664233d-6e25-4d9c-b02e-7355c0f0a4e7" providerId="ADAL" clId="{6A8CA5B3-188F-42E4-8889-48DF989B03C0}"/>
    <pc:docChg chg="custSel modSld modMainMaster">
      <pc:chgData name="Pauline Gifty Simon Solomon Raj" userId="d664233d-6e25-4d9c-b02e-7355c0f0a4e7" providerId="ADAL" clId="{6A8CA5B3-188F-42E4-8889-48DF989B03C0}" dt="2024-11-26T10:05:57.285" v="29" actId="33524"/>
      <pc:docMkLst>
        <pc:docMk/>
      </pc:docMkLst>
      <pc:sldChg chg="modSp mod">
        <pc:chgData name="Pauline Gifty Simon Solomon Raj" userId="d664233d-6e25-4d9c-b02e-7355c0f0a4e7" providerId="ADAL" clId="{6A8CA5B3-188F-42E4-8889-48DF989B03C0}" dt="2024-11-26T10:05:57.285" v="29" actId="33524"/>
        <pc:sldMkLst>
          <pc:docMk/>
          <pc:sldMk cId="3254291949" sldId="746"/>
        </pc:sldMkLst>
        <pc:spChg chg="mod">
          <ac:chgData name="Pauline Gifty Simon Solomon Raj" userId="d664233d-6e25-4d9c-b02e-7355c0f0a4e7" providerId="ADAL" clId="{6A8CA5B3-188F-42E4-8889-48DF989B03C0}" dt="2024-11-26T10:05:57.285" v="29" actId="33524"/>
          <ac:spMkLst>
            <pc:docMk/>
            <pc:sldMk cId="3254291949" sldId="746"/>
            <ac:spMk id="3" creationId="{E9BCFC67-F5AA-8E05-39EC-73CBF3865066}"/>
          </ac:spMkLst>
        </pc:spChg>
      </pc:sldChg>
      <pc:sldMasterChg chg="modSldLayout">
        <pc:chgData name="Pauline Gifty Simon Solomon Raj" userId="d664233d-6e25-4d9c-b02e-7355c0f0a4e7" providerId="ADAL" clId="{6A8CA5B3-188F-42E4-8889-48DF989B03C0}" dt="2024-11-26T10:03:26.526" v="0" actId="20577"/>
        <pc:sldMasterMkLst>
          <pc:docMk/>
          <pc:sldMasterMk cId="542765270" sldId="2147483652"/>
        </pc:sldMasterMkLst>
        <pc:sldLayoutChg chg="modSp mod">
          <pc:chgData name="Pauline Gifty Simon Solomon Raj" userId="d664233d-6e25-4d9c-b02e-7355c0f0a4e7" providerId="ADAL" clId="{6A8CA5B3-188F-42E4-8889-48DF989B03C0}" dt="2024-11-26T10:03:26.526" v="0" actId="20577"/>
          <pc:sldLayoutMkLst>
            <pc:docMk/>
            <pc:sldMasterMk cId="542765270" sldId="2147483652"/>
            <pc:sldLayoutMk cId="1999089624" sldId="2147483653"/>
          </pc:sldLayoutMkLst>
          <pc:spChg chg="mod">
            <ac:chgData name="Pauline Gifty Simon Solomon Raj" userId="d664233d-6e25-4d9c-b02e-7355c0f0a4e7" providerId="ADAL" clId="{6A8CA5B3-188F-42E4-8889-48DF989B03C0}" dt="2024-11-26T10:03:26.526" v="0" actId="20577"/>
            <ac:spMkLst>
              <pc:docMk/>
              <pc:sldMasterMk cId="542765270" sldId="2147483652"/>
              <pc:sldLayoutMk cId="1999089624" sldId="2147483653"/>
              <ac:spMk id="5" creationId="{2D5CF45F-7366-1ABC-1274-BE9A1A82D02D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EDC9C4-A5A9-47A1-92BC-326DCF573043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2C245B-FD72-4E4F-B15E-E5615ABC6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0232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Picture 121">
            <a:extLst>
              <a:ext uri="{FF2B5EF4-FFF2-40B4-BE49-F238E27FC236}">
                <a16:creationId xmlns:a16="http://schemas.microsoft.com/office/drawing/2014/main" id="{D1FE26EE-E575-4A13-8A3E-13A72648A05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517"/>
          <a:stretch/>
        </p:blipFill>
        <p:spPr>
          <a:xfrm>
            <a:off x="46870" y="39029"/>
            <a:ext cx="9050260" cy="50654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 bwMode="gray">
          <a:xfrm>
            <a:off x="964070" y="943242"/>
            <a:ext cx="4052554" cy="851040"/>
          </a:xfrm>
          <a:prstGeom prst="rect">
            <a:avLst/>
          </a:prstGeom>
        </p:spPr>
        <p:txBody>
          <a:bodyPr/>
          <a:lstStyle>
            <a:lvl1pPr algn="ctr">
              <a:defRPr sz="3200"/>
            </a:lvl1pPr>
          </a:lstStyle>
          <a:p>
            <a:r>
              <a:rPr lang="en-US" dirty="0"/>
              <a:t>Title Text</a:t>
            </a:r>
            <a:endParaRPr lang="en-IN" dirty="0"/>
          </a:p>
        </p:txBody>
      </p:sp>
      <p:sp>
        <p:nvSpPr>
          <p:cNvPr id="123" name="TextBox 122"/>
          <p:cNvSpPr txBox="1"/>
          <p:nvPr userDrawn="1"/>
        </p:nvSpPr>
        <p:spPr bwMode="gray">
          <a:xfrm>
            <a:off x="2990347" y="4936035"/>
            <a:ext cx="3185807" cy="207747"/>
          </a:xfrm>
          <a:prstGeom prst="rect">
            <a:avLst/>
          </a:prstGeom>
          <a:noFill/>
        </p:spPr>
        <p:txBody>
          <a:bodyPr wrap="none" lIns="68579" tIns="34289" rIns="68579" bIns="34289" rtlCol="0">
            <a:spAutoFit/>
          </a:bodyPr>
          <a:lstStyle/>
          <a:p>
            <a:pPr algn="ctr" defTabSz="685783">
              <a:defRPr/>
            </a:pP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Restricted Circulation | L&amp;T Technology Services | www.Ltts.com</a:t>
            </a:r>
          </a:p>
        </p:txBody>
      </p:sp>
      <p:sp>
        <p:nvSpPr>
          <p:cNvPr id="26" name="Parallelogram 25"/>
          <p:cNvSpPr/>
          <p:nvPr userDrawn="1"/>
        </p:nvSpPr>
        <p:spPr bwMode="gray">
          <a:xfrm>
            <a:off x="4182381" y="2638"/>
            <a:ext cx="4961619" cy="4914952"/>
          </a:xfrm>
          <a:custGeom>
            <a:avLst/>
            <a:gdLst/>
            <a:ahLst/>
            <a:cxnLst/>
            <a:rect l="l" t="t" r="r" b="b"/>
            <a:pathLst>
              <a:path w="5048250" h="5140862">
                <a:moveTo>
                  <a:pt x="3013830" y="0"/>
                </a:moveTo>
                <a:lnTo>
                  <a:pt x="5048250" y="0"/>
                </a:lnTo>
                <a:lnTo>
                  <a:pt x="5048250" y="5140862"/>
                </a:lnTo>
                <a:lnTo>
                  <a:pt x="0" y="5140862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8" name="Picture Placeholder 3"/>
          <p:cNvSpPr>
            <a:spLocks noGrp="1"/>
          </p:cNvSpPr>
          <p:nvPr userDrawn="1">
            <p:ph type="pic" sz="quarter" idx="14" hasCustomPrompt="1"/>
          </p:nvPr>
        </p:nvSpPr>
        <p:spPr bwMode="gray">
          <a:xfrm>
            <a:off x="4379513" y="-1"/>
            <a:ext cx="4764488" cy="4917591"/>
          </a:xfrm>
          <a:custGeom>
            <a:avLst/>
            <a:gdLst/>
            <a:ahLst/>
            <a:cxnLst/>
            <a:rect l="l" t="t" r="r" b="b"/>
            <a:pathLst>
              <a:path w="5052943" h="5125139">
                <a:moveTo>
                  <a:pt x="3057525" y="0"/>
                </a:moveTo>
                <a:lnTo>
                  <a:pt x="5048250" y="0"/>
                </a:lnTo>
                <a:lnTo>
                  <a:pt x="5048250" y="1"/>
                </a:lnTo>
                <a:lnTo>
                  <a:pt x="5048250" y="3152775"/>
                </a:lnTo>
                <a:lnTo>
                  <a:pt x="5052943" y="3152775"/>
                </a:lnTo>
                <a:lnTo>
                  <a:pt x="5052943" y="5125138"/>
                </a:lnTo>
                <a:lnTo>
                  <a:pt x="5048250" y="5125138"/>
                </a:lnTo>
                <a:lnTo>
                  <a:pt x="3057525" y="5125138"/>
                </a:lnTo>
                <a:lnTo>
                  <a:pt x="2052619" y="5125138"/>
                </a:lnTo>
                <a:lnTo>
                  <a:pt x="2052618" y="5125139"/>
                </a:lnTo>
                <a:lnTo>
                  <a:pt x="0" y="5125139"/>
                </a:lnTo>
                <a:lnTo>
                  <a:pt x="2995632" y="1"/>
                </a:lnTo>
                <a:lnTo>
                  <a:pt x="3057525" y="1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lIns="0" tIns="0" rIns="648000" bIns="0" anchor="ctr">
            <a:noAutofit/>
          </a:bodyPr>
          <a:lstStyle>
            <a:lvl1pPr marL="0" indent="0" algn="r">
              <a:buFont typeface="Arial" panose="020B0604020202020204" pitchFamily="34" charset="0"/>
              <a:buNone/>
              <a:defRPr lang="en-IN" sz="1200" i="1" dirty="0"/>
            </a:lvl1pPr>
          </a:lstStyle>
          <a:p>
            <a:r>
              <a:rPr lang="en-IN" dirty="0"/>
              <a:t>Click icon to add image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28D6D42E-FFBB-46F8-814F-240B0E5616C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1" y="2428411"/>
            <a:ext cx="3352800" cy="61835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A24BC04-EA47-D660-A96B-A85D07779699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776" y="159684"/>
            <a:ext cx="1790699" cy="48837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D5CF45F-7366-1ABC-1274-BE9A1A82D02D}"/>
              </a:ext>
            </a:extLst>
          </p:cNvPr>
          <p:cNvSpPr txBox="1"/>
          <p:nvPr userDrawn="1"/>
        </p:nvSpPr>
        <p:spPr>
          <a:xfrm>
            <a:off x="1953636" y="166965"/>
            <a:ext cx="1399164" cy="407802"/>
          </a:xfrm>
          <a:prstGeom prst="rect">
            <a:avLst/>
          </a:prstGeom>
          <a:noFill/>
        </p:spPr>
        <p:txBody>
          <a:bodyPr wrap="none" lIns="68579" tIns="34289" rIns="68579" bIns="34289" rtlCol="0">
            <a:spAutoFit/>
          </a:bodyPr>
          <a:lstStyle/>
          <a:p>
            <a:pPr algn="ctr" defTabSz="914354">
              <a:defRPr/>
            </a:pPr>
            <a:r>
              <a:rPr lang="en-US" sz="2200" b="1" dirty="0">
                <a:solidFill>
                  <a:srgbClr val="355EAB"/>
                </a:solidFill>
                <a:latin typeface="+mn-lt"/>
              </a:rPr>
              <a:t>8</a:t>
            </a:r>
            <a:r>
              <a:rPr lang="en-US" sz="2200" b="1" baseline="30000" dirty="0">
                <a:solidFill>
                  <a:srgbClr val="355EAB"/>
                </a:solidFill>
                <a:latin typeface="+mn-lt"/>
              </a:rPr>
              <a:t>th</a:t>
            </a:r>
            <a:r>
              <a:rPr lang="en-US" sz="2200" b="1" dirty="0">
                <a:solidFill>
                  <a:srgbClr val="355EAB"/>
                </a:solidFill>
                <a:latin typeface="+mn-lt"/>
              </a:rPr>
              <a:t> Edition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370AE2D-E45E-AC7A-2F9D-4E4E841541BD}"/>
              </a:ext>
            </a:extLst>
          </p:cNvPr>
          <p:cNvSpPr/>
          <p:nvPr userDrawn="1"/>
        </p:nvSpPr>
        <p:spPr>
          <a:xfrm>
            <a:off x="4128607" y="153341"/>
            <a:ext cx="2576993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354">
              <a:defRPr/>
            </a:pPr>
            <a:r>
              <a:rPr lang="en-US" sz="2100" b="1" dirty="0">
                <a:solidFill>
                  <a:srgbClr val="355EAB"/>
                </a:solidFill>
                <a:latin typeface="+mn-lt"/>
              </a:rPr>
              <a:t>Presentation Round</a:t>
            </a:r>
          </a:p>
        </p:txBody>
      </p:sp>
      <p:sp>
        <p:nvSpPr>
          <p:cNvPr id="7" name="Text Placeholder 1030">
            <a:extLst>
              <a:ext uri="{FF2B5EF4-FFF2-40B4-BE49-F238E27FC236}">
                <a16:creationId xmlns:a16="http://schemas.microsoft.com/office/drawing/2014/main" id="{11E66953-D6B9-BF7C-3FAA-270CAFFC331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279956" y="3973331"/>
            <a:ext cx="852056" cy="34951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100"/>
            </a:lvl1pPr>
            <a:lvl2pPr marL="342891" indent="0">
              <a:buNone/>
              <a:defRPr/>
            </a:lvl2pPr>
            <a:lvl3pPr marL="685782" indent="0">
              <a:buNone/>
              <a:defRPr/>
            </a:lvl3pPr>
            <a:lvl4pPr marL="1028674" indent="0">
              <a:buNone/>
              <a:defRPr/>
            </a:lvl4pPr>
            <a:lvl5pPr marL="1371566" indent="0">
              <a:buNone/>
              <a:defRPr/>
            </a:lvl5pPr>
          </a:lstStyle>
          <a:p>
            <a:pPr lvl="0"/>
            <a:r>
              <a:rPr lang="en-US" dirty="0"/>
              <a:t>Author 1 Name</a:t>
            </a:r>
            <a:endParaRPr lang="en-IN" dirty="0"/>
          </a:p>
        </p:txBody>
      </p:sp>
      <p:sp>
        <p:nvSpPr>
          <p:cNvPr id="8" name="Text Placeholder 1030">
            <a:extLst>
              <a:ext uri="{FF2B5EF4-FFF2-40B4-BE49-F238E27FC236}">
                <a16:creationId xmlns:a16="http://schemas.microsoft.com/office/drawing/2014/main" id="{3573ADC1-9393-A4B1-082B-AA8E33803C6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42890" y="4392607"/>
            <a:ext cx="2765968" cy="2286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300"/>
            </a:lvl1pPr>
            <a:lvl2pPr marL="342891" indent="0">
              <a:buNone/>
              <a:defRPr/>
            </a:lvl2pPr>
            <a:lvl3pPr marL="685782" indent="0">
              <a:buNone/>
              <a:defRPr/>
            </a:lvl3pPr>
            <a:lvl4pPr marL="1028674" indent="0">
              <a:buNone/>
              <a:defRPr/>
            </a:lvl4pPr>
            <a:lvl5pPr marL="1371566" indent="0">
              <a:buNone/>
              <a:defRPr/>
            </a:lvl5pPr>
          </a:lstStyle>
          <a:p>
            <a:pPr lvl="0"/>
            <a:r>
              <a:rPr lang="en-US" dirty="0"/>
              <a:t>College Name</a:t>
            </a:r>
            <a:endParaRPr lang="en-IN" dirty="0"/>
          </a:p>
        </p:txBody>
      </p:sp>
      <p:sp>
        <p:nvSpPr>
          <p:cNvPr id="9" name="Text Placeholder 1030">
            <a:extLst>
              <a:ext uri="{FF2B5EF4-FFF2-40B4-BE49-F238E27FC236}">
                <a16:creationId xmlns:a16="http://schemas.microsoft.com/office/drawing/2014/main" id="{0E9BDEBA-C451-6E6B-F25F-D5B52C602D3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1263628" y="3980258"/>
            <a:ext cx="852056" cy="34951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100"/>
            </a:lvl1pPr>
            <a:lvl2pPr marL="342891" indent="0">
              <a:buNone/>
              <a:defRPr/>
            </a:lvl2pPr>
            <a:lvl3pPr marL="685782" indent="0">
              <a:buNone/>
              <a:defRPr/>
            </a:lvl3pPr>
            <a:lvl4pPr marL="1028674" indent="0">
              <a:buNone/>
              <a:defRPr/>
            </a:lvl4pPr>
            <a:lvl5pPr marL="1371566" indent="0">
              <a:buNone/>
              <a:defRPr/>
            </a:lvl5pPr>
          </a:lstStyle>
          <a:p>
            <a:pPr lvl="0"/>
            <a:r>
              <a:rPr lang="en-US" dirty="0"/>
              <a:t>Author 2 Name</a:t>
            </a:r>
            <a:endParaRPr lang="en-IN" dirty="0"/>
          </a:p>
        </p:txBody>
      </p:sp>
      <p:sp>
        <p:nvSpPr>
          <p:cNvPr id="10" name="Text Placeholder 1030">
            <a:extLst>
              <a:ext uri="{FF2B5EF4-FFF2-40B4-BE49-F238E27FC236}">
                <a16:creationId xmlns:a16="http://schemas.microsoft.com/office/drawing/2014/main" id="{68EA5637-B12D-CCB5-628A-821D29560EB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2209202" y="3990649"/>
            <a:ext cx="852056" cy="34951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100"/>
            </a:lvl1pPr>
            <a:lvl2pPr marL="342891" indent="0">
              <a:buNone/>
              <a:defRPr/>
            </a:lvl2pPr>
            <a:lvl3pPr marL="685782" indent="0">
              <a:buNone/>
              <a:defRPr/>
            </a:lvl3pPr>
            <a:lvl4pPr marL="1028674" indent="0">
              <a:buNone/>
              <a:defRPr/>
            </a:lvl4pPr>
            <a:lvl5pPr marL="1371566" indent="0">
              <a:buNone/>
              <a:defRPr/>
            </a:lvl5pPr>
          </a:lstStyle>
          <a:p>
            <a:pPr lvl="0"/>
            <a:r>
              <a:rPr lang="en-US" dirty="0"/>
              <a:t>Author 3 Name</a:t>
            </a:r>
            <a:endParaRPr lang="en-IN" dirty="0"/>
          </a:p>
        </p:txBody>
      </p:sp>
      <p:sp>
        <p:nvSpPr>
          <p:cNvPr id="11" name="Text Placeholder 1030">
            <a:extLst>
              <a:ext uri="{FF2B5EF4-FFF2-40B4-BE49-F238E27FC236}">
                <a16:creationId xmlns:a16="http://schemas.microsoft.com/office/drawing/2014/main" id="{3B259D85-A470-9B71-704A-326CDB90C61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3165165" y="4001040"/>
            <a:ext cx="852056" cy="34951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100"/>
            </a:lvl1pPr>
            <a:lvl2pPr marL="342891" indent="0">
              <a:buNone/>
              <a:defRPr/>
            </a:lvl2pPr>
            <a:lvl3pPr marL="685782" indent="0">
              <a:buNone/>
              <a:defRPr/>
            </a:lvl3pPr>
            <a:lvl4pPr marL="1028674" indent="0">
              <a:buNone/>
              <a:defRPr/>
            </a:lvl4pPr>
            <a:lvl5pPr marL="1371566" indent="0">
              <a:buNone/>
              <a:defRPr/>
            </a:lvl5pPr>
          </a:lstStyle>
          <a:p>
            <a:pPr lvl="0"/>
            <a:r>
              <a:rPr lang="en-US" dirty="0"/>
              <a:t>Author 4 Name</a:t>
            </a:r>
            <a:endParaRPr lang="en-IN" dirty="0"/>
          </a:p>
        </p:txBody>
      </p:sp>
      <p:sp>
        <p:nvSpPr>
          <p:cNvPr id="12" name="Text Placeholder 1030">
            <a:extLst>
              <a:ext uri="{FF2B5EF4-FFF2-40B4-BE49-F238E27FC236}">
                <a16:creationId xmlns:a16="http://schemas.microsoft.com/office/drawing/2014/main" id="{9C71DF18-7E56-2C24-AEE2-03044382D90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144187" y="4662770"/>
            <a:ext cx="2759041" cy="20089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300"/>
            </a:lvl1pPr>
            <a:lvl2pPr marL="342891" indent="0">
              <a:buNone/>
              <a:defRPr/>
            </a:lvl2pPr>
            <a:lvl3pPr marL="685782" indent="0">
              <a:buNone/>
              <a:defRPr/>
            </a:lvl3pPr>
            <a:lvl4pPr marL="1028674" indent="0">
              <a:buNone/>
              <a:defRPr/>
            </a:lvl4pPr>
            <a:lvl5pPr marL="1371566" indent="0">
              <a:buNone/>
              <a:defRPr/>
            </a:lvl5pPr>
          </a:lstStyle>
          <a:p>
            <a:pPr lvl="0"/>
            <a:r>
              <a:rPr lang="en-US" dirty="0"/>
              <a:t>City Name</a:t>
            </a:r>
            <a:endParaRPr lang="en-IN" dirty="0"/>
          </a:p>
        </p:txBody>
      </p:sp>
      <p:sp>
        <p:nvSpPr>
          <p:cNvPr id="13" name="Text Placeholder 1030">
            <a:extLst>
              <a:ext uri="{FF2B5EF4-FFF2-40B4-BE49-F238E27FC236}">
                <a16:creationId xmlns:a16="http://schemas.microsoft.com/office/drawing/2014/main" id="{9814E61C-C46E-018F-5431-0F88626140E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138932" y="4888742"/>
            <a:ext cx="2759041" cy="20089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300" baseline="0"/>
            </a:lvl1pPr>
            <a:lvl2pPr marL="342891" indent="0">
              <a:buNone/>
              <a:defRPr/>
            </a:lvl2pPr>
            <a:lvl3pPr marL="685782" indent="0">
              <a:buNone/>
              <a:defRPr/>
            </a:lvl3pPr>
            <a:lvl4pPr marL="1028674" indent="0">
              <a:buNone/>
              <a:defRPr/>
            </a:lvl4pPr>
            <a:lvl5pPr marL="1371566" indent="0">
              <a:buNone/>
              <a:defRPr/>
            </a:lvl5pPr>
          </a:lstStyle>
          <a:p>
            <a:pPr lvl="0"/>
            <a:r>
              <a:rPr lang="en-US" dirty="0"/>
              <a:t>College Professor / Mentor Name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99089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Brea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Picture 104">
            <a:extLst>
              <a:ext uri="{FF2B5EF4-FFF2-40B4-BE49-F238E27FC236}">
                <a16:creationId xmlns:a16="http://schemas.microsoft.com/office/drawing/2014/main" id="{F711111C-6A48-4D5C-BE30-5435621258F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517"/>
          <a:stretch/>
        </p:blipFill>
        <p:spPr>
          <a:xfrm>
            <a:off x="46870" y="39029"/>
            <a:ext cx="9050260" cy="5065443"/>
          </a:xfrm>
          <a:prstGeom prst="rect">
            <a:avLst/>
          </a:prstGeom>
        </p:spPr>
      </p:pic>
      <p:grpSp>
        <p:nvGrpSpPr>
          <p:cNvPr id="17" name="Group 16"/>
          <p:cNvGrpSpPr/>
          <p:nvPr userDrawn="1"/>
        </p:nvGrpSpPr>
        <p:grpSpPr bwMode="gray">
          <a:xfrm>
            <a:off x="1301946" y="1339943"/>
            <a:ext cx="703306" cy="743349"/>
            <a:chOff x="-3330575" y="3005138"/>
            <a:chExt cx="1533526" cy="1620837"/>
          </a:xfrm>
          <a:solidFill>
            <a:srgbClr val="0556CD"/>
          </a:solidFill>
        </p:grpSpPr>
        <p:sp>
          <p:nvSpPr>
            <p:cNvPr id="18" name="Freeform 6"/>
            <p:cNvSpPr>
              <a:spLocks/>
            </p:cNvSpPr>
            <p:nvPr/>
          </p:nvSpPr>
          <p:spPr bwMode="gray">
            <a:xfrm>
              <a:off x="-3330575" y="3005138"/>
              <a:ext cx="1233488" cy="1620837"/>
            </a:xfrm>
            <a:custGeom>
              <a:avLst/>
              <a:gdLst>
                <a:gd name="T0" fmla="*/ 621 w 777"/>
                <a:gd name="T1" fmla="*/ 0 h 1021"/>
                <a:gd name="T2" fmla="*/ 0 w 777"/>
                <a:gd name="T3" fmla="*/ 1021 h 1021"/>
                <a:gd name="T4" fmla="*/ 621 w 777"/>
                <a:gd name="T5" fmla="*/ 1021 h 1021"/>
                <a:gd name="T6" fmla="*/ 777 w 777"/>
                <a:gd name="T7" fmla="*/ 785 h 1021"/>
                <a:gd name="T8" fmla="*/ 231 w 777"/>
                <a:gd name="T9" fmla="*/ 785 h 1021"/>
                <a:gd name="T10" fmla="*/ 699 w 777"/>
                <a:gd name="T11" fmla="*/ 0 h 1021"/>
                <a:gd name="T12" fmla="*/ 621 w 777"/>
                <a:gd name="T13" fmla="*/ 0 h 10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7" h="1021">
                  <a:moveTo>
                    <a:pt x="621" y="0"/>
                  </a:moveTo>
                  <a:lnTo>
                    <a:pt x="0" y="1021"/>
                  </a:lnTo>
                  <a:lnTo>
                    <a:pt x="621" y="1021"/>
                  </a:lnTo>
                  <a:lnTo>
                    <a:pt x="777" y="785"/>
                  </a:lnTo>
                  <a:lnTo>
                    <a:pt x="231" y="785"/>
                  </a:lnTo>
                  <a:lnTo>
                    <a:pt x="699" y="0"/>
                  </a:lnTo>
                  <a:lnTo>
                    <a:pt x="62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 dirty="0">
                <a:solidFill>
                  <a:prstClr val="black"/>
                </a:solidFill>
              </a:endParaRPr>
            </a:p>
          </p:txBody>
        </p:sp>
        <p:sp>
          <p:nvSpPr>
            <p:cNvPr id="19" name="Freeform 7"/>
            <p:cNvSpPr>
              <a:spLocks/>
            </p:cNvSpPr>
            <p:nvPr/>
          </p:nvSpPr>
          <p:spPr bwMode="gray">
            <a:xfrm>
              <a:off x="-2611437" y="3005138"/>
              <a:ext cx="814388" cy="1136650"/>
            </a:xfrm>
            <a:custGeom>
              <a:avLst/>
              <a:gdLst>
                <a:gd name="T0" fmla="*/ 435 w 513"/>
                <a:gd name="T1" fmla="*/ 0 h 716"/>
                <a:gd name="T2" fmla="*/ 513 w 513"/>
                <a:gd name="T3" fmla="*/ 0 h 716"/>
                <a:gd name="T4" fmla="*/ 78 w 513"/>
                <a:gd name="T5" fmla="*/ 716 h 716"/>
                <a:gd name="T6" fmla="*/ 0 w 513"/>
                <a:gd name="T7" fmla="*/ 716 h 716"/>
                <a:gd name="T8" fmla="*/ 435 w 513"/>
                <a:gd name="T9" fmla="*/ 0 h 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3" h="716">
                  <a:moveTo>
                    <a:pt x="435" y="0"/>
                  </a:moveTo>
                  <a:lnTo>
                    <a:pt x="513" y="0"/>
                  </a:lnTo>
                  <a:lnTo>
                    <a:pt x="78" y="716"/>
                  </a:lnTo>
                  <a:lnTo>
                    <a:pt x="0" y="716"/>
                  </a:lnTo>
                  <a:lnTo>
                    <a:pt x="4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20" name="Group 19"/>
          <p:cNvGrpSpPr/>
          <p:nvPr userDrawn="1"/>
        </p:nvGrpSpPr>
        <p:grpSpPr bwMode="gray">
          <a:xfrm>
            <a:off x="7156876" y="2460114"/>
            <a:ext cx="688016" cy="744805"/>
            <a:chOff x="2301081" y="6662108"/>
            <a:chExt cx="1500188" cy="1624012"/>
          </a:xfrm>
          <a:solidFill>
            <a:srgbClr val="0556CD"/>
          </a:solidFill>
        </p:grpSpPr>
        <p:sp>
          <p:nvSpPr>
            <p:cNvPr id="21" name="Freeform 8"/>
            <p:cNvSpPr>
              <a:spLocks/>
            </p:cNvSpPr>
            <p:nvPr/>
          </p:nvSpPr>
          <p:spPr bwMode="gray">
            <a:xfrm>
              <a:off x="2551906" y="6662108"/>
              <a:ext cx="1249363" cy="393700"/>
            </a:xfrm>
            <a:custGeom>
              <a:avLst/>
              <a:gdLst>
                <a:gd name="T0" fmla="*/ 402 w 787"/>
                <a:gd name="T1" fmla="*/ 248 h 248"/>
                <a:gd name="T2" fmla="*/ 633 w 787"/>
                <a:gd name="T3" fmla="*/ 248 h 248"/>
                <a:gd name="T4" fmla="*/ 787 w 787"/>
                <a:gd name="T5" fmla="*/ 0 h 248"/>
                <a:gd name="T6" fmla="*/ 151 w 787"/>
                <a:gd name="T7" fmla="*/ 0 h 248"/>
                <a:gd name="T8" fmla="*/ 0 w 787"/>
                <a:gd name="T9" fmla="*/ 246 h 248"/>
                <a:gd name="T10" fmla="*/ 402 w 787"/>
                <a:gd name="T11" fmla="*/ 248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87" h="248">
                  <a:moveTo>
                    <a:pt x="402" y="248"/>
                  </a:moveTo>
                  <a:lnTo>
                    <a:pt x="633" y="248"/>
                  </a:lnTo>
                  <a:lnTo>
                    <a:pt x="787" y="0"/>
                  </a:lnTo>
                  <a:lnTo>
                    <a:pt x="151" y="0"/>
                  </a:lnTo>
                  <a:lnTo>
                    <a:pt x="0" y="246"/>
                  </a:lnTo>
                  <a:lnTo>
                    <a:pt x="402" y="2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 dirty="0">
                <a:solidFill>
                  <a:prstClr val="black"/>
                </a:solidFill>
              </a:endParaRPr>
            </a:p>
          </p:txBody>
        </p:sp>
        <p:sp>
          <p:nvSpPr>
            <p:cNvPr id="22" name="Freeform 9"/>
            <p:cNvSpPr>
              <a:spLocks/>
            </p:cNvSpPr>
            <p:nvPr/>
          </p:nvSpPr>
          <p:spPr bwMode="gray">
            <a:xfrm>
              <a:off x="2683669" y="7162170"/>
              <a:ext cx="809625" cy="1123950"/>
            </a:xfrm>
            <a:custGeom>
              <a:avLst/>
              <a:gdLst>
                <a:gd name="T0" fmla="*/ 435 w 510"/>
                <a:gd name="T1" fmla="*/ 0 h 708"/>
                <a:gd name="T2" fmla="*/ 510 w 510"/>
                <a:gd name="T3" fmla="*/ 0 h 708"/>
                <a:gd name="T4" fmla="*/ 78 w 510"/>
                <a:gd name="T5" fmla="*/ 708 h 708"/>
                <a:gd name="T6" fmla="*/ 0 w 510"/>
                <a:gd name="T7" fmla="*/ 708 h 708"/>
                <a:gd name="T8" fmla="*/ 435 w 510"/>
                <a:gd name="T9" fmla="*/ 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0" h="708">
                  <a:moveTo>
                    <a:pt x="435" y="0"/>
                  </a:moveTo>
                  <a:lnTo>
                    <a:pt x="510" y="0"/>
                  </a:lnTo>
                  <a:lnTo>
                    <a:pt x="78" y="708"/>
                  </a:lnTo>
                  <a:lnTo>
                    <a:pt x="0" y="708"/>
                  </a:lnTo>
                  <a:lnTo>
                    <a:pt x="4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 dirty="0">
                <a:solidFill>
                  <a:prstClr val="black"/>
                </a:solidFill>
              </a:endParaRPr>
            </a:p>
          </p:txBody>
        </p:sp>
        <p:sp>
          <p:nvSpPr>
            <p:cNvPr id="23" name="Freeform 10"/>
            <p:cNvSpPr>
              <a:spLocks/>
            </p:cNvSpPr>
            <p:nvPr/>
          </p:nvSpPr>
          <p:spPr bwMode="gray">
            <a:xfrm>
              <a:off x="2301081" y="7162170"/>
              <a:ext cx="803275" cy="1123950"/>
            </a:xfrm>
            <a:custGeom>
              <a:avLst/>
              <a:gdLst>
                <a:gd name="T0" fmla="*/ 430 w 506"/>
                <a:gd name="T1" fmla="*/ 0 h 708"/>
                <a:gd name="T2" fmla="*/ 506 w 506"/>
                <a:gd name="T3" fmla="*/ 0 h 708"/>
                <a:gd name="T4" fmla="*/ 76 w 506"/>
                <a:gd name="T5" fmla="*/ 708 h 708"/>
                <a:gd name="T6" fmla="*/ 0 w 506"/>
                <a:gd name="T7" fmla="*/ 708 h 708"/>
                <a:gd name="T8" fmla="*/ 430 w 506"/>
                <a:gd name="T9" fmla="*/ 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6" h="708">
                  <a:moveTo>
                    <a:pt x="430" y="0"/>
                  </a:moveTo>
                  <a:lnTo>
                    <a:pt x="506" y="0"/>
                  </a:lnTo>
                  <a:lnTo>
                    <a:pt x="76" y="708"/>
                  </a:lnTo>
                  <a:lnTo>
                    <a:pt x="0" y="708"/>
                  </a:lnTo>
                  <a:lnTo>
                    <a:pt x="43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 dirty="0">
                <a:solidFill>
                  <a:prstClr val="black"/>
                </a:solidFill>
              </a:endParaRPr>
            </a:p>
          </p:txBody>
        </p:sp>
      </p:grpSp>
      <p:sp>
        <p:nvSpPr>
          <p:cNvPr id="25" name="Parallelogram 24"/>
          <p:cNvSpPr/>
          <p:nvPr/>
        </p:nvSpPr>
        <p:spPr bwMode="gray">
          <a:xfrm>
            <a:off x="1429268" y="1632830"/>
            <a:ext cx="6332164" cy="1182883"/>
          </a:xfrm>
          <a:prstGeom prst="parallelogram">
            <a:avLst>
              <a:gd name="adj" fmla="val 58625"/>
            </a:avLst>
          </a:prstGeom>
          <a:solidFill>
            <a:srgbClr val="0556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429268" y="1633538"/>
            <a:ext cx="6311200" cy="1182687"/>
          </a:xfrm>
          <a:prstGeom prst="parallelogram">
            <a:avLst>
              <a:gd name="adj" fmla="val 58503"/>
            </a:avLst>
          </a:prstGeom>
        </p:spPr>
        <p:txBody>
          <a:bodyPr lIns="36000" rIns="36000" anchor="ctr">
            <a:noAutofit/>
          </a:bodyPr>
          <a:lstStyle>
            <a:lvl1pPr marL="0" indent="0" algn="ctr">
              <a:buFontTx/>
              <a:buNone/>
              <a:defRPr sz="2400">
                <a:solidFill>
                  <a:schemeClr val="bg1"/>
                </a:solidFill>
              </a:defRPr>
            </a:lvl1pPr>
            <a:lvl2pPr marL="342891" indent="0" algn="ctr">
              <a:buFontTx/>
              <a:buNone/>
              <a:defRPr/>
            </a:lvl2pPr>
            <a:lvl3pPr marL="685782" indent="0" algn="ctr">
              <a:buFontTx/>
              <a:buNone/>
              <a:defRPr/>
            </a:lvl3pPr>
            <a:lvl4pPr marL="1028674" indent="0" algn="ctr">
              <a:buFontTx/>
              <a:buNone/>
              <a:defRPr/>
            </a:lvl4pPr>
            <a:lvl5pPr marL="1371566" indent="0" algn="ctr">
              <a:buFontTx/>
              <a:buNone/>
              <a:defRPr/>
            </a:lvl5pPr>
          </a:lstStyle>
          <a:p>
            <a:pPr lvl="0"/>
            <a:r>
              <a:rPr lang="en-US" dirty="0"/>
              <a:t>Section Breaker</a:t>
            </a:r>
          </a:p>
        </p:txBody>
      </p:sp>
      <p:sp>
        <p:nvSpPr>
          <p:cNvPr id="117" name="TextBox 116"/>
          <p:cNvSpPr txBox="1"/>
          <p:nvPr userDrawn="1"/>
        </p:nvSpPr>
        <p:spPr bwMode="gray">
          <a:xfrm>
            <a:off x="2968706" y="4936035"/>
            <a:ext cx="3229088" cy="207747"/>
          </a:xfrm>
          <a:prstGeom prst="rect">
            <a:avLst/>
          </a:prstGeom>
          <a:noFill/>
        </p:spPr>
        <p:txBody>
          <a:bodyPr wrap="none" lIns="68579" tIns="34289" rIns="68579" bIns="34289" rtlCol="0">
            <a:spAutoFit/>
          </a:bodyPr>
          <a:lstStyle/>
          <a:p>
            <a:pPr algn="ctr" defTabSz="685783">
              <a:defRPr/>
            </a:pP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Restricted Circulation | L&amp;T Technology Services | www.LTTS.com</a:t>
            </a:r>
          </a:p>
        </p:txBody>
      </p:sp>
    </p:spTree>
    <p:extLst>
      <p:ext uri="{BB962C8B-B14F-4D97-AF65-F5344CB8AC3E}">
        <p14:creationId xmlns:p14="http://schemas.microsoft.com/office/powerpoint/2010/main" val="172222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Picture 121">
            <a:extLst>
              <a:ext uri="{FF2B5EF4-FFF2-40B4-BE49-F238E27FC236}">
                <a16:creationId xmlns:a16="http://schemas.microsoft.com/office/drawing/2014/main" id="{51256E02-7AAD-4ABD-8BDC-3F1D71766C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517"/>
          <a:stretch/>
        </p:blipFill>
        <p:spPr>
          <a:xfrm>
            <a:off x="46870" y="39029"/>
            <a:ext cx="9050260" cy="5065443"/>
          </a:xfrm>
          <a:prstGeom prst="rect">
            <a:avLst/>
          </a:prstGeom>
        </p:spPr>
      </p:pic>
      <p:sp>
        <p:nvSpPr>
          <p:cNvPr id="16" name="Trapezoid 15"/>
          <p:cNvSpPr/>
          <p:nvPr userDrawn="1"/>
        </p:nvSpPr>
        <p:spPr bwMode="gray">
          <a:xfrm>
            <a:off x="0" y="806835"/>
            <a:ext cx="3689350" cy="4129200"/>
          </a:xfrm>
          <a:prstGeom prst="trapezoid">
            <a:avLst>
              <a:gd name="adj" fmla="val 1811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IN" dirty="0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0" y="807194"/>
            <a:ext cx="3635375" cy="4128841"/>
          </a:xfrm>
          <a:custGeom>
            <a:avLst/>
            <a:gdLst/>
            <a:ahLst/>
            <a:cxnLst/>
            <a:rect l="l" t="t" r="r" b="b"/>
            <a:pathLst>
              <a:path w="3635375" h="4348163">
                <a:moveTo>
                  <a:pt x="1" y="0"/>
                </a:moveTo>
                <a:lnTo>
                  <a:pt x="626920" y="0"/>
                </a:lnTo>
                <a:lnTo>
                  <a:pt x="2766061" y="0"/>
                </a:lnTo>
                <a:lnTo>
                  <a:pt x="3008455" y="0"/>
                </a:lnTo>
                <a:lnTo>
                  <a:pt x="3635375" y="4348163"/>
                </a:lnTo>
                <a:lnTo>
                  <a:pt x="2766061" y="4348163"/>
                </a:lnTo>
                <a:lnTo>
                  <a:pt x="1" y="4348163"/>
                </a:lnTo>
                <a:lnTo>
                  <a:pt x="0" y="4348163"/>
                </a:lnTo>
                <a:lnTo>
                  <a:pt x="1" y="434815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marL="171446" indent="-171446">
              <a:buFont typeface="Arial" panose="020B0604020202020204" pitchFamily="34" charset="0"/>
              <a:buNone/>
              <a:defRPr lang="en-IN" sz="1400" i="1" noProof="0" dirty="0"/>
            </a:lvl1pPr>
          </a:lstStyle>
          <a:p>
            <a:pPr marL="0" lvl="0" indent="0" algn="ctr"/>
            <a:r>
              <a:rPr lang="en-IN" dirty="0"/>
              <a:t>Click icon to add image</a:t>
            </a:r>
            <a:endParaRPr kumimoji="0" lang="en-IN" sz="2100" b="0" i="0" u="none" strike="noStrike" kern="1200" cap="none" spc="0" normalizeH="0" baseline="0" noProof="0" dirty="0">
              <a:ln>
                <a:noFill/>
              </a:ln>
              <a:solidFill>
                <a:srgbClr val="1F1A17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3635375" y="629285"/>
            <a:ext cx="5281487" cy="23862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200" b="1" i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IN" dirty="0"/>
              <a:t>THE CHALLENGE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642962" y="937260"/>
            <a:ext cx="5274661" cy="55896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None/>
              <a:defRPr sz="1100"/>
            </a:lvl2pPr>
            <a:lvl3pPr marL="685782" indent="0">
              <a:buNone/>
              <a:defRPr sz="1100"/>
            </a:lvl3pPr>
            <a:lvl4pPr marL="1028674" indent="0">
              <a:buNone/>
              <a:defRPr sz="1100"/>
            </a:lvl4pPr>
            <a:lvl5pPr marL="1371566" indent="0">
              <a:buNone/>
              <a:defRPr sz="1100"/>
            </a:lvl5pPr>
          </a:lstStyle>
          <a:p>
            <a:pPr lvl="0"/>
            <a:r>
              <a:rPr lang="en-US" dirty="0"/>
              <a:t>Enter Text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3635374" y="1754819"/>
            <a:ext cx="5281487" cy="26520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200" b="1" i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IN" dirty="0"/>
              <a:t>SOLUTION HIGHLIGHTS</a:t>
            </a:r>
          </a:p>
        </p:txBody>
      </p:sp>
      <p:sp>
        <p:nvSpPr>
          <p:cNvPr id="23" name="Text Placeholder 20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3647763" y="2097143"/>
            <a:ext cx="5269097" cy="559177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marR="0" indent="0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None/>
              <a:tabLst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marL="228589" lvl="0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3"/>
              </a:buBlip>
            </a:pPr>
            <a:r>
              <a:rPr lang="en-US" dirty="0"/>
              <a:t>Enter Description</a:t>
            </a:r>
          </a:p>
          <a:p>
            <a:pPr marL="571480" marR="0" lvl="1" indent="-228589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Blip>
                <a:blip r:embed="rId3"/>
              </a:buBlip>
              <a:tabLst/>
              <a:defRPr/>
            </a:pPr>
            <a:r>
              <a:rPr lang="en-US" dirty="0"/>
              <a:t>Description</a:t>
            </a:r>
          </a:p>
          <a:p>
            <a:pPr marL="571480" lvl="1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3"/>
              </a:buBlip>
            </a:pPr>
            <a:endParaRPr lang="en-US" dirty="0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3646448" y="2869387"/>
            <a:ext cx="5247553" cy="211156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1200" b="1" i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IN" dirty="0"/>
              <a:t>BUSINESS VALUE DELIVERED</a:t>
            </a:r>
          </a:p>
        </p:txBody>
      </p:sp>
      <p:sp>
        <p:nvSpPr>
          <p:cNvPr id="25" name="Text Placeholder 20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3652232" y="3216635"/>
            <a:ext cx="5241770" cy="513924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marR="0" indent="0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None/>
              <a:tabLst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marL="228589" lvl="0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3"/>
              </a:buBlip>
            </a:pPr>
            <a:r>
              <a:rPr lang="en-US" dirty="0"/>
              <a:t>Enter Description</a:t>
            </a:r>
          </a:p>
          <a:p>
            <a:pPr marL="571480" marR="0" lvl="1" indent="-228589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Blip>
                <a:blip r:embed="rId3"/>
              </a:buBlip>
              <a:tabLst/>
              <a:defRPr/>
            </a:pPr>
            <a:r>
              <a:rPr lang="en-US" dirty="0"/>
              <a:t>Description</a:t>
            </a:r>
          </a:p>
          <a:p>
            <a:pPr marL="571480" lvl="1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3"/>
              </a:buBlip>
            </a:pPr>
            <a:endParaRPr lang="en-US" dirty="0"/>
          </a:p>
        </p:txBody>
      </p:sp>
      <p:sp>
        <p:nvSpPr>
          <p:cNvPr id="106" name="Freeform 105"/>
          <p:cNvSpPr/>
          <p:nvPr userDrawn="1"/>
        </p:nvSpPr>
        <p:spPr bwMode="gray">
          <a:xfrm>
            <a:off x="3784645" y="4406180"/>
            <a:ext cx="5197003" cy="508174"/>
          </a:xfrm>
          <a:custGeom>
            <a:avLst/>
            <a:gdLst>
              <a:gd name="connsiteX0" fmla="*/ 0 w 8732520"/>
              <a:gd name="connsiteY0" fmla="*/ 0 h 316232"/>
              <a:gd name="connsiteX1" fmla="*/ 564834 w 8732520"/>
              <a:gd name="connsiteY1" fmla="*/ 0 h 316232"/>
              <a:gd name="connsiteX2" fmla="*/ 8404860 w 8732520"/>
              <a:gd name="connsiteY2" fmla="*/ 0 h 316232"/>
              <a:gd name="connsiteX3" fmla="*/ 8732520 w 8732520"/>
              <a:gd name="connsiteY3" fmla="*/ 0 h 316232"/>
              <a:gd name="connsiteX4" fmla="*/ 8495346 w 8732520"/>
              <a:gd name="connsiteY4" fmla="*/ 316232 h 316232"/>
              <a:gd name="connsiteX5" fmla="*/ 8404860 w 8732520"/>
              <a:gd name="connsiteY5" fmla="*/ 316232 h 316232"/>
              <a:gd name="connsiteX6" fmla="*/ 327660 w 8732520"/>
              <a:gd name="connsiteY6" fmla="*/ 316232 h 316232"/>
              <a:gd name="connsiteX7" fmla="*/ 0 w 8732520"/>
              <a:gd name="connsiteY7" fmla="*/ 316232 h 316232"/>
              <a:gd name="connsiteX0" fmla="*/ 0 w 8732520"/>
              <a:gd name="connsiteY0" fmla="*/ 0 h 316232"/>
              <a:gd name="connsiteX1" fmla="*/ 564834 w 8732520"/>
              <a:gd name="connsiteY1" fmla="*/ 0 h 316232"/>
              <a:gd name="connsiteX2" fmla="*/ 8404860 w 8732520"/>
              <a:gd name="connsiteY2" fmla="*/ 0 h 316232"/>
              <a:gd name="connsiteX3" fmla="*/ 8732520 w 8732520"/>
              <a:gd name="connsiteY3" fmla="*/ 0 h 316232"/>
              <a:gd name="connsiteX4" fmla="*/ 8495346 w 8732520"/>
              <a:gd name="connsiteY4" fmla="*/ 316232 h 316232"/>
              <a:gd name="connsiteX5" fmla="*/ 8404860 w 8732520"/>
              <a:gd name="connsiteY5" fmla="*/ 316232 h 316232"/>
              <a:gd name="connsiteX6" fmla="*/ 327660 w 8732520"/>
              <a:gd name="connsiteY6" fmla="*/ 316232 h 316232"/>
              <a:gd name="connsiteX7" fmla="*/ 0 w 8732520"/>
              <a:gd name="connsiteY7" fmla="*/ 316232 h 316232"/>
              <a:gd name="connsiteX8" fmla="*/ 0 w 8732520"/>
              <a:gd name="connsiteY8" fmla="*/ 0 h 316232"/>
              <a:gd name="connsiteX0" fmla="*/ 0 w 8732520"/>
              <a:gd name="connsiteY0" fmla="*/ 0 h 316232"/>
              <a:gd name="connsiteX1" fmla="*/ 564834 w 8732520"/>
              <a:gd name="connsiteY1" fmla="*/ 0 h 316232"/>
              <a:gd name="connsiteX2" fmla="*/ 8404860 w 8732520"/>
              <a:gd name="connsiteY2" fmla="*/ 0 h 316232"/>
              <a:gd name="connsiteX3" fmla="*/ 8732520 w 8732520"/>
              <a:gd name="connsiteY3" fmla="*/ 0 h 316232"/>
              <a:gd name="connsiteX4" fmla="*/ 8495346 w 8732520"/>
              <a:gd name="connsiteY4" fmla="*/ 316232 h 316232"/>
              <a:gd name="connsiteX5" fmla="*/ 8404860 w 8732520"/>
              <a:gd name="connsiteY5" fmla="*/ 316232 h 316232"/>
              <a:gd name="connsiteX6" fmla="*/ 327660 w 8732520"/>
              <a:gd name="connsiteY6" fmla="*/ 316232 h 316232"/>
              <a:gd name="connsiteX7" fmla="*/ 49070 w 8732520"/>
              <a:gd name="connsiteY7" fmla="*/ 316232 h 316232"/>
              <a:gd name="connsiteX8" fmla="*/ 0 w 8732520"/>
              <a:gd name="connsiteY8" fmla="*/ 0 h 316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732520" h="316232">
                <a:moveTo>
                  <a:pt x="0" y="0"/>
                </a:moveTo>
                <a:lnTo>
                  <a:pt x="564834" y="0"/>
                </a:lnTo>
                <a:lnTo>
                  <a:pt x="8404860" y="0"/>
                </a:lnTo>
                <a:lnTo>
                  <a:pt x="8732520" y="0"/>
                </a:lnTo>
                <a:lnTo>
                  <a:pt x="8495346" y="316232"/>
                </a:lnTo>
                <a:lnTo>
                  <a:pt x="8404860" y="316232"/>
                </a:lnTo>
                <a:lnTo>
                  <a:pt x="327660" y="316232"/>
                </a:lnTo>
                <a:lnTo>
                  <a:pt x="49070" y="316232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 dirty="0">
              <a:solidFill>
                <a:prstClr val="black"/>
              </a:solidFill>
            </a:endParaRPr>
          </a:p>
        </p:txBody>
      </p:sp>
      <p:sp>
        <p:nvSpPr>
          <p:cNvPr id="107" name="Rectangle 106"/>
          <p:cNvSpPr/>
          <p:nvPr userDrawn="1"/>
        </p:nvSpPr>
        <p:spPr bwMode="gray">
          <a:xfrm>
            <a:off x="7573875" y="4403350"/>
            <a:ext cx="1204954" cy="2205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50" dirty="0">
                <a:solidFill>
                  <a:prstClr val="white"/>
                </a:solidFill>
                <a:ea typeface="Calibri" charset="0"/>
                <a:cs typeface="Calibri" charset="0"/>
              </a:rPr>
              <a:t>  </a:t>
            </a:r>
          </a:p>
        </p:txBody>
      </p:sp>
      <p:cxnSp>
        <p:nvCxnSpPr>
          <p:cNvPr id="108" name="Straight Connector 107"/>
          <p:cNvCxnSpPr/>
          <p:nvPr userDrawn="1"/>
        </p:nvCxnSpPr>
        <p:spPr bwMode="gray">
          <a:xfrm>
            <a:off x="5103938" y="4517829"/>
            <a:ext cx="0" cy="26654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 userDrawn="1"/>
        </p:nvCxnSpPr>
        <p:spPr bwMode="gray">
          <a:xfrm>
            <a:off x="6278085" y="4505522"/>
            <a:ext cx="0" cy="26654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 userDrawn="1"/>
        </p:nvCxnSpPr>
        <p:spPr bwMode="gray">
          <a:xfrm>
            <a:off x="7493922" y="4505522"/>
            <a:ext cx="0" cy="26654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 userDrawn="1"/>
        </p:nvSpPr>
        <p:spPr bwMode="gray">
          <a:xfrm>
            <a:off x="4290577" y="4174505"/>
            <a:ext cx="807387" cy="207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ea typeface="Calibri" charset="0"/>
                <a:cs typeface="Calibri" charset="0"/>
              </a:rPr>
              <a:t>ENGAGEMENT</a:t>
            </a:r>
          </a:p>
        </p:txBody>
      </p:sp>
      <p:sp>
        <p:nvSpPr>
          <p:cNvPr id="112" name="TextBox 111"/>
          <p:cNvSpPr txBox="1"/>
          <p:nvPr userDrawn="1"/>
        </p:nvSpPr>
        <p:spPr bwMode="gray">
          <a:xfrm>
            <a:off x="5489401" y="4165178"/>
            <a:ext cx="777240" cy="207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ea typeface="Calibri" charset="0"/>
                <a:cs typeface="Calibri" charset="0"/>
              </a:rPr>
              <a:t>TECHNOLOGY</a:t>
            </a:r>
          </a:p>
        </p:txBody>
      </p:sp>
      <p:sp>
        <p:nvSpPr>
          <p:cNvPr id="113" name="TextBox 112"/>
          <p:cNvSpPr txBox="1"/>
          <p:nvPr userDrawn="1"/>
        </p:nvSpPr>
        <p:spPr bwMode="gray">
          <a:xfrm>
            <a:off x="7978724" y="4161774"/>
            <a:ext cx="631987" cy="207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ea typeface="Calibri" charset="0"/>
                <a:cs typeface="Calibri" charset="0"/>
              </a:rPr>
              <a:t>OUTCOME</a:t>
            </a:r>
          </a:p>
        </p:txBody>
      </p:sp>
      <p:sp>
        <p:nvSpPr>
          <p:cNvPr id="114" name="TextBox 113"/>
          <p:cNvSpPr txBox="1"/>
          <p:nvPr userDrawn="1"/>
        </p:nvSpPr>
        <p:spPr bwMode="gray">
          <a:xfrm>
            <a:off x="6686975" y="4161774"/>
            <a:ext cx="714205" cy="207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ea typeface="Calibri" charset="0"/>
                <a:cs typeface="Calibri" charset="0"/>
              </a:rPr>
              <a:t>OWNERSHIP</a:t>
            </a:r>
          </a:p>
        </p:txBody>
      </p:sp>
      <p:pic>
        <p:nvPicPr>
          <p:cNvPr id="115" name="Picture 114"/>
          <p:cNvPicPr>
            <a:picLocks noChangeAspect="1"/>
          </p:cNvPicPr>
          <p:nvPr userDrawn="1"/>
        </p:nvPicPr>
        <p:blipFill>
          <a:blip r:embed="rId4" cstate="screen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4087507" y="4160864"/>
            <a:ext cx="180000" cy="194562"/>
          </a:xfrm>
          <a:prstGeom prst="rect">
            <a:avLst/>
          </a:prstGeom>
        </p:spPr>
      </p:pic>
      <p:pic>
        <p:nvPicPr>
          <p:cNvPr id="208" name="Picture 207"/>
          <p:cNvPicPr>
            <a:picLocks noChangeAspect="1"/>
          </p:cNvPicPr>
          <p:nvPr userDrawn="1"/>
        </p:nvPicPr>
        <p:blipFill>
          <a:blip r:embed="rId5" cstate="screen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7752644" y="4155035"/>
            <a:ext cx="180000" cy="198316"/>
          </a:xfrm>
          <a:prstGeom prst="rect">
            <a:avLst/>
          </a:prstGeom>
        </p:spPr>
      </p:pic>
      <p:pic>
        <p:nvPicPr>
          <p:cNvPr id="209" name="Picture 208"/>
          <p:cNvPicPr>
            <a:picLocks noChangeAspect="1"/>
          </p:cNvPicPr>
          <p:nvPr userDrawn="1"/>
        </p:nvPicPr>
        <p:blipFill>
          <a:blip r:embed="rId6" cstate="screen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5286438" y="4166199"/>
            <a:ext cx="180000" cy="181986"/>
          </a:xfrm>
          <a:prstGeom prst="rect">
            <a:avLst/>
          </a:prstGeom>
        </p:spPr>
      </p:pic>
      <p:sp>
        <p:nvSpPr>
          <p:cNvPr id="213" name="Chord 212"/>
          <p:cNvSpPr/>
          <p:nvPr userDrawn="1"/>
        </p:nvSpPr>
        <p:spPr bwMode="gray">
          <a:xfrm>
            <a:off x="6437422" y="4155038"/>
            <a:ext cx="200296" cy="201570"/>
          </a:xfrm>
          <a:prstGeom prst="chord">
            <a:avLst>
              <a:gd name="adj1" fmla="val 5350966"/>
              <a:gd name="adj2" fmla="val 1620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4" name="Chord 213"/>
          <p:cNvSpPr/>
          <p:nvPr userDrawn="1"/>
        </p:nvSpPr>
        <p:spPr bwMode="gray">
          <a:xfrm rot="10800000">
            <a:off x="6440599" y="4155034"/>
            <a:ext cx="200296" cy="201570"/>
          </a:xfrm>
          <a:prstGeom prst="chord">
            <a:avLst>
              <a:gd name="adj1" fmla="val 5350966"/>
              <a:gd name="adj2" fmla="val 1620000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8" hasCustomPrompt="1"/>
          </p:nvPr>
        </p:nvSpPr>
        <p:spPr bwMode="gray">
          <a:xfrm>
            <a:off x="4004122" y="4537436"/>
            <a:ext cx="925512" cy="258762"/>
          </a:xfrm>
        </p:spPr>
        <p:txBody>
          <a:bodyPr>
            <a:noAutofit/>
          </a:bodyPr>
          <a:lstStyle>
            <a:lvl1pPr marL="0" indent="0">
              <a:buNone/>
              <a:defRPr sz="9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216" name="Content Placeholder 11"/>
          <p:cNvSpPr>
            <a:spLocks noGrp="1"/>
          </p:cNvSpPr>
          <p:nvPr>
            <p:ph sz="quarter" idx="19" hasCustomPrompt="1"/>
          </p:nvPr>
        </p:nvSpPr>
        <p:spPr bwMode="gray">
          <a:xfrm>
            <a:off x="5249878" y="4531785"/>
            <a:ext cx="925512" cy="258762"/>
          </a:xfrm>
        </p:spPr>
        <p:txBody>
          <a:bodyPr>
            <a:noAutofit/>
          </a:bodyPr>
          <a:lstStyle>
            <a:lvl1pPr marL="0" indent="0">
              <a:buNone/>
              <a:defRPr sz="9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217" name="Content Placeholder 11"/>
          <p:cNvSpPr>
            <a:spLocks noGrp="1"/>
          </p:cNvSpPr>
          <p:nvPr>
            <p:ph sz="quarter" idx="20" hasCustomPrompt="1"/>
          </p:nvPr>
        </p:nvSpPr>
        <p:spPr bwMode="gray">
          <a:xfrm>
            <a:off x="6382146" y="4529630"/>
            <a:ext cx="925512" cy="258762"/>
          </a:xfrm>
        </p:spPr>
        <p:txBody>
          <a:bodyPr>
            <a:noAutofit/>
          </a:bodyPr>
          <a:lstStyle>
            <a:lvl1pPr marL="0" indent="0">
              <a:buNone/>
              <a:defRPr sz="9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218" name="Content Placeholder 11"/>
          <p:cNvSpPr>
            <a:spLocks noGrp="1"/>
          </p:cNvSpPr>
          <p:nvPr>
            <p:ph sz="quarter" idx="21" hasCustomPrompt="1"/>
          </p:nvPr>
        </p:nvSpPr>
        <p:spPr bwMode="gray">
          <a:xfrm>
            <a:off x="7713596" y="4525610"/>
            <a:ext cx="925512" cy="258762"/>
          </a:xfrm>
        </p:spPr>
        <p:txBody>
          <a:bodyPr>
            <a:noAutofit/>
          </a:bodyPr>
          <a:lstStyle>
            <a:lvl1pPr marL="0" indent="0">
              <a:buNone/>
              <a:defRPr sz="9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123" name="Rectangle: Rounded Corners 122">
            <a:extLst>
              <a:ext uri="{FF2B5EF4-FFF2-40B4-BE49-F238E27FC236}">
                <a16:creationId xmlns:a16="http://schemas.microsoft.com/office/drawing/2014/main" id="{07B6B5FC-7411-489E-9683-C4F6F4232B46}"/>
              </a:ext>
            </a:extLst>
          </p:cNvPr>
          <p:cNvSpPr/>
          <p:nvPr userDrawn="1"/>
        </p:nvSpPr>
        <p:spPr>
          <a:xfrm>
            <a:off x="191886" y="637992"/>
            <a:ext cx="1045028" cy="36576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4" name="Rectangle: Rounded Corners 123">
            <a:extLst>
              <a:ext uri="{FF2B5EF4-FFF2-40B4-BE49-F238E27FC236}">
                <a16:creationId xmlns:a16="http://schemas.microsoft.com/office/drawing/2014/main" id="{802279CE-6112-425D-B68A-0BF400D701C9}"/>
              </a:ext>
            </a:extLst>
          </p:cNvPr>
          <p:cNvSpPr/>
          <p:nvPr userDrawn="1"/>
        </p:nvSpPr>
        <p:spPr>
          <a:xfrm>
            <a:off x="191886" y="637992"/>
            <a:ext cx="1045028" cy="36576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5" name="Title 1">
            <a:extLst>
              <a:ext uri="{FF2B5EF4-FFF2-40B4-BE49-F238E27FC236}">
                <a16:creationId xmlns:a16="http://schemas.microsoft.com/office/drawing/2014/main" id="{045BD283-9EAA-4DB7-8189-395F2BAF5E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191885" y="0"/>
            <a:ext cx="8802505" cy="632460"/>
          </a:xfrm>
          <a:prstGeom prst="rect">
            <a:avLst/>
          </a:prstGeom>
        </p:spPr>
        <p:txBody>
          <a:bodyPr lIns="0" rIns="0" anchor="b">
            <a:normAutofit/>
          </a:bodyPr>
          <a:lstStyle>
            <a:lvl1pPr>
              <a:defRPr sz="2400" b="1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Case study</a:t>
            </a:r>
          </a:p>
        </p:txBody>
      </p:sp>
    </p:spTree>
    <p:extLst>
      <p:ext uri="{BB962C8B-B14F-4D97-AF65-F5344CB8AC3E}">
        <p14:creationId xmlns:p14="http://schemas.microsoft.com/office/powerpoint/2010/main" val="8133784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u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Picture 113">
            <a:extLst>
              <a:ext uri="{FF2B5EF4-FFF2-40B4-BE49-F238E27FC236}">
                <a16:creationId xmlns:a16="http://schemas.microsoft.com/office/drawing/2014/main" id="{08D0A968-8CB9-4692-A2E9-8EA361484A7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517"/>
          <a:stretch/>
        </p:blipFill>
        <p:spPr>
          <a:xfrm>
            <a:off x="46870" y="39029"/>
            <a:ext cx="9050260" cy="5065443"/>
          </a:xfrm>
          <a:prstGeom prst="rect">
            <a:avLst/>
          </a:prstGeom>
        </p:spPr>
      </p:pic>
      <p:sp>
        <p:nvSpPr>
          <p:cNvPr id="16" name="Trapezoid 15"/>
          <p:cNvSpPr/>
          <p:nvPr userDrawn="1"/>
        </p:nvSpPr>
        <p:spPr bwMode="gray">
          <a:xfrm flipH="1">
            <a:off x="5448300" y="606444"/>
            <a:ext cx="3695700" cy="4329591"/>
          </a:xfrm>
          <a:prstGeom prst="trapezoid">
            <a:avLst>
              <a:gd name="adj" fmla="val 18643"/>
            </a:avLst>
          </a:prstGeom>
          <a:solidFill>
            <a:srgbClr val="0077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IN" dirty="0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1" hasCustomPrompt="1"/>
          </p:nvPr>
        </p:nvSpPr>
        <p:spPr bwMode="gray">
          <a:xfrm flipH="1">
            <a:off x="5508104" y="601148"/>
            <a:ext cx="3635375" cy="4334887"/>
          </a:xfrm>
          <a:custGeom>
            <a:avLst/>
            <a:gdLst/>
            <a:ahLst/>
            <a:cxnLst/>
            <a:rect l="l" t="t" r="r" b="b"/>
            <a:pathLst>
              <a:path w="3635375" h="4348163">
                <a:moveTo>
                  <a:pt x="1" y="0"/>
                </a:moveTo>
                <a:lnTo>
                  <a:pt x="626920" y="0"/>
                </a:lnTo>
                <a:lnTo>
                  <a:pt x="2766061" y="0"/>
                </a:lnTo>
                <a:lnTo>
                  <a:pt x="3008455" y="0"/>
                </a:lnTo>
                <a:lnTo>
                  <a:pt x="3635375" y="4348163"/>
                </a:lnTo>
                <a:lnTo>
                  <a:pt x="2766061" y="4348163"/>
                </a:lnTo>
                <a:lnTo>
                  <a:pt x="1" y="4348163"/>
                </a:lnTo>
                <a:lnTo>
                  <a:pt x="0" y="4348163"/>
                </a:lnTo>
                <a:lnTo>
                  <a:pt x="1" y="434815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lIns="0" tIns="0" rIns="0" bIns="0" anchor="ctr">
            <a:noAutofit/>
          </a:bodyPr>
          <a:lstStyle>
            <a:lvl1pPr marL="0" marR="0" indent="0" algn="ctr" defTabSz="68578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>
                <a:tab pos="180975" algn="l"/>
              </a:tabLst>
              <a:defRPr lang="en-IN" sz="1200" i="1" dirty="0" smtClean="0"/>
            </a:lvl1pPr>
          </a:lstStyle>
          <a:p>
            <a:r>
              <a:rPr lang="en-IN" dirty="0"/>
              <a:t>Click icon to add image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Solution Slide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11" name="Text Placeholder 7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203070" y="697998"/>
            <a:ext cx="5198302" cy="2540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1200" b="1" i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IN" dirty="0"/>
              <a:t>SOLUTION DESCRIPTION</a:t>
            </a:r>
          </a:p>
        </p:txBody>
      </p:sp>
      <p:sp>
        <p:nvSpPr>
          <p:cNvPr id="12" name="Text Placeholder 20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202351" y="1055847"/>
            <a:ext cx="5199044" cy="474074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None/>
              <a:defRPr sz="1100"/>
            </a:lvl2pPr>
            <a:lvl3pPr marL="685782" indent="0">
              <a:buNone/>
              <a:defRPr sz="1100"/>
            </a:lvl3pPr>
            <a:lvl4pPr marL="1028674" indent="0">
              <a:buNone/>
              <a:defRPr sz="1100"/>
            </a:lvl4pPr>
            <a:lvl5pPr marL="1371566" indent="0">
              <a:buNone/>
              <a:defRPr sz="1100"/>
            </a:lvl5pPr>
          </a:lstStyle>
          <a:p>
            <a:pPr lvl="0"/>
            <a:r>
              <a:rPr lang="en-US" dirty="0"/>
              <a:t>Enter Description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196405" y="1712149"/>
            <a:ext cx="5217786" cy="22530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200" b="1" i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IN" dirty="0"/>
              <a:t>CHALLENGES SOLVED</a:t>
            </a:r>
          </a:p>
        </p:txBody>
      </p:sp>
      <p:sp>
        <p:nvSpPr>
          <p:cNvPr id="17" name="Text Placeholder 20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192989" y="2031795"/>
            <a:ext cx="5199044" cy="640644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marR="0" indent="0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None/>
              <a:tabLst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marL="228589" lvl="0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3"/>
              </a:buBlip>
            </a:pPr>
            <a:r>
              <a:rPr lang="en-US" dirty="0"/>
              <a:t>Enter Description</a:t>
            </a:r>
          </a:p>
          <a:p>
            <a:pPr marL="571480" marR="0" lvl="1" indent="-228589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Blip>
                <a:blip r:embed="rId3"/>
              </a:buBlip>
              <a:tabLst/>
              <a:defRPr/>
            </a:pPr>
            <a:r>
              <a:rPr lang="en-US" dirty="0"/>
              <a:t>Description</a:t>
            </a:r>
          </a:p>
          <a:p>
            <a:pPr marL="571480" lvl="1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3"/>
              </a:buBlip>
            </a:pPr>
            <a:endParaRPr lang="en-US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206690" y="2846456"/>
            <a:ext cx="5194681" cy="26840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200" b="1" i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IN" dirty="0"/>
              <a:t>BUSINESS VALUE DELIVERED</a:t>
            </a:r>
          </a:p>
        </p:txBody>
      </p:sp>
      <p:sp>
        <p:nvSpPr>
          <p:cNvPr id="23" name="Text Placeholder 20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202374" y="3210527"/>
            <a:ext cx="5198997" cy="578890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marR="0" indent="0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None/>
              <a:tabLst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marL="228589" lvl="0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3"/>
              </a:buBlip>
            </a:pPr>
            <a:r>
              <a:rPr lang="en-US" dirty="0"/>
              <a:t>Enter Description</a:t>
            </a:r>
          </a:p>
          <a:p>
            <a:pPr marL="571480" marR="0" lvl="1" indent="-228589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Blip>
                <a:blip r:embed="rId3"/>
              </a:buBlip>
              <a:tabLst/>
              <a:defRPr/>
            </a:pPr>
            <a:r>
              <a:rPr lang="en-US" dirty="0"/>
              <a:t>Description</a:t>
            </a:r>
          </a:p>
          <a:p>
            <a:pPr marL="571480" lvl="1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3"/>
              </a:buBlip>
            </a:pPr>
            <a:endParaRPr lang="en-US" dirty="0"/>
          </a:p>
        </p:txBody>
      </p:sp>
      <p:sp>
        <p:nvSpPr>
          <p:cNvPr id="106" name="Text Placeholder 7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191236" y="3926845"/>
            <a:ext cx="5194681" cy="26840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200" b="1" i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IN" dirty="0"/>
              <a:t>CASE SCENARIOS</a:t>
            </a:r>
          </a:p>
        </p:txBody>
      </p:sp>
      <p:sp>
        <p:nvSpPr>
          <p:cNvPr id="107" name="Text Placeholder 20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187897" y="4311258"/>
            <a:ext cx="5198997" cy="578890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marR="0" indent="0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None/>
              <a:tabLst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marL="228589" lvl="0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3"/>
              </a:buBlip>
            </a:pPr>
            <a:r>
              <a:rPr lang="en-US" dirty="0"/>
              <a:t>Enter Description</a:t>
            </a:r>
          </a:p>
          <a:p>
            <a:pPr marL="571480" marR="0" lvl="1" indent="-228589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Blip>
                <a:blip r:embed="rId3"/>
              </a:buBlip>
              <a:tabLst/>
              <a:defRPr/>
            </a:pPr>
            <a:r>
              <a:rPr lang="en-US" dirty="0"/>
              <a:t>Description</a:t>
            </a:r>
          </a:p>
          <a:p>
            <a:pPr marL="571480" lvl="1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3"/>
              </a:buBlip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6651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ertical Pict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Picture 98">
            <a:extLst>
              <a:ext uri="{FF2B5EF4-FFF2-40B4-BE49-F238E27FC236}">
                <a16:creationId xmlns:a16="http://schemas.microsoft.com/office/drawing/2014/main" id="{D3239C3E-0C2C-4598-8D94-5AD0DCC8B6E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517"/>
          <a:stretch/>
        </p:blipFill>
        <p:spPr>
          <a:xfrm>
            <a:off x="46870" y="39029"/>
            <a:ext cx="9050260" cy="5065443"/>
          </a:xfrm>
          <a:prstGeom prst="rect">
            <a:avLst/>
          </a:prstGeom>
        </p:spPr>
      </p:pic>
      <p:sp>
        <p:nvSpPr>
          <p:cNvPr id="16" name="Trapezoid 15"/>
          <p:cNvSpPr/>
          <p:nvPr userDrawn="1"/>
        </p:nvSpPr>
        <p:spPr bwMode="gray">
          <a:xfrm flipH="1">
            <a:off x="5448300" y="606444"/>
            <a:ext cx="3695700" cy="4329591"/>
          </a:xfrm>
          <a:prstGeom prst="trapezoid">
            <a:avLst>
              <a:gd name="adj" fmla="val 18643"/>
            </a:avLst>
          </a:prstGeom>
          <a:solidFill>
            <a:srgbClr val="0077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IN" dirty="0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1" hasCustomPrompt="1"/>
          </p:nvPr>
        </p:nvSpPr>
        <p:spPr bwMode="gray">
          <a:xfrm flipH="1">
            <a:off x="5508104" y="601148"/>
            <a:ext cx="3635375" cy="4334887"/>
          </a:xfrm>
          <a:custGeom>
            <a:avLst/>
            <a:gdLst/>
            <a:ahLst/>
            <a:cxnLst/>
            <a:rect l="l" t="t" r="r" b="b"/>
            <a:pathLst>
              <a:path w="3635375" h="4348163">
                <a:moveTo>
                  <a:pt x="1" y="0"/>
                </a:moveTo>
                <a:lnTo>
                  <a:pt x="626920" y="0"/>
                </a:lnTo>
                <a:lnTo>
                  <a:pt x="2766061" y="0"/>
                </a:lnTo>
                <a:lnTo>
                  <a:pt x="3008455" y="0"/>
                </a:lnTo>
                <a:lnTo>
                  <a:pt x="3635375" y="4348163"/>
                </a:lnTo>
                <a:lnTo>
                  <a:pt x="2766061" y="4348163"/>
                </a:lnTo>
                <a:lnTo>
                  <a:pt x="1" y="4348163"/>
                </a:lnTo>
                <a:lnTo>
                  <a:pt x="0" y="4348163"/>
                </a:lnTo>
                <a:lnTo>
                  <a:pt x="1" y="434815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lIns="0" tIns="0" rIns="0" bIns="0" anchor="ctr">
            <a:noAutofit/>
          </a:bodyPr>
          <a:lstStyle>
            <a:lvl1pPr marL="0" marR="0" indent="0" algn="ctr" defTabSz="68578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>
                <a:tab pos="180975" algn="l"/>
              </a:tabLst>
              <a:defRPr lang="en-IN" sz="1400" i="1" dirty="0" smtClean="0"/>
            </a:lvl1pPr>
          </a:lstStyle>
          <a:p>
            <a:r>
              <a:rPr lang="en-IN" dirty="0"/>
              <a:t>Click icon to add image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Vertical Picture Slide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 bwMode="gray">
          <a:xfrm>
            <a:off x="249238" y="762000"/>
            <a:ext cx="5154612" cy="4173538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451649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rizontal Pict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Picture 98">
            <a:extLst>
              <a:ext uri="{FF2B5EF4-FFF2-40B4-BE49-F238E27FC236}">
                <a16:creationId xmlns:a16="http://schemas.microsoft.com/office/drawing/2014/main" id="{41803123-7187-4C94-AC56-F1EAF05F739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517"/>
          <a:stretch/>
        </p:blipFill>
        <p:spPr>
          <a:xfrm>
            <a:off x="46870" y="39029"/>
            <a:ext cx="9050260" cy="5065443"/>
          </a:xfrm>
          <a:prstGeom prst="rect">
            <a:avLst/>
          </a:prstGeom>
        </p:spPr>
      </p:pic>
      <p:sp>
        <p:nvSpPr>
          <p:cNvPr id="16" name="Parallelogram 15"/>
          <p:cNvSpPr/>
          <p:nvPr userDrawn="1"/>
        </p:nvSpPr>
        <p:spPr bwMode="gray">
          <a:xfrm>
            <a:off x="632460" y="692058"/>
            <a:ext cx="8069580" cy="2822667"/>
          </a:xfrm>
          <a:prstGeom prst="parallelogram">
            <a:avLst/>
          </a:prstGeom>
          <a:solidFill>
            <a:srgbClr val="0077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IN" dirty="0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84836" y="644432"/>
            <a:ext cx="8069580" cy="2822667"/>
          </a:xfrm>
          <a:prstGeom prst="parallelogram">
            <a:avLst/>
          </a:prstGeom>
          <a:solidFill>
            <a:schemeClr val="bg1">
              <a:lumMod val="85000"/>
            </a:schemeClr>
          </a:solidFill>
        </p:spPr>
        <p:txBody>
          <a:bodyPr lIns="0" tIns="0" rIns="0" bIns="0" anchor="ctr">
            <a:noAutofit/>
          </a:bodyPr>
          <a:lstStyle>
            <a:lvl1pPr marL="0" marR="0" indent="0" algn="ctr" defTabSz="68578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lt"/>
              <a:buNone/>
              <a:tabLst>
                <a:tab pos="180975" algn="l"/>
              </a:tabLst>
              <a:defRPr lang="en-IN" sz="1400" i="1" dirty="0"/>
            </a:lvl1pPr>
          </a:lstStyle>
          <a:p>
            <a:r>
              <a:rPr lang="en-IN" dirty="0"/>
              <a:t>Click icon to add image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Horizontal Picture Slide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20" name="Text Placeholder 20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597996" y="3655695"/>
            <a:ext cx="7403004" cy="104965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342891" indent="0">
              <a:buNone/>
              <a:defRPr sz="1100"/>
            </a:lvl2pPr>
            <a:lvl3pPr marL="685782" indent="0">
              <a:buNone/>
              <a:defRPr sz="1100"/>
            </a:lvl3pPr>
            <a:lvl4pPr marL="1028674" indent="0">
              <a:buNone/>
              <a:defRPr sz="1100"/>
            </a:lvl4pPr>
            <a:lvl5pPr marL="1371566" indent="0">
              <a:buNone/>
              <a:defRPr sz="1100"/>
            </a:lvl5pPr>
          </a:lstStyle>
          <a:p>
            <a:pPr lvl="0"/>
            <a:r>
              <a:rPr lang="en-US" dirty="0"/>
              <a:t>Enter Text</a:t>
            </a:r>
          </a:p>
        </p:txBody>
      </p:sp>
    </p:spTree>
    <p:extLst>
      <p:ext uri="{BB962C8B-B14F-4D97-AF65-F5344CB8AC3E}">
        <p14:creationId xmlns:p14="http://schemas.microsoft.com/office/powerpoint/2010/main" val="3153087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with Imag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627535"/>
            <a:ext cx="9144000" cy="4308500"/>
          </a:xfrm>
          <a:solidFill>
            <a:schemeClr val="bg1">
              <a:lumMod val="85000"/>
            </a:schemeClr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lang="en-IN" sz="1400" i="1" dirty="0"/>
            </a:lvl1pPr>
          </a:lstStyle>
          <a:p>
            <a:r>
              <a:rPr lang="en-IN" dirty="0"/>
              <a:t>Click icon to add image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Agenda with Image Background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21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683568" y="915566"/>
            <a:ext cx="3528392" cy="288032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83568" y="1409335"/>
            <a:ext cx="3528392" cy="288032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83568" y="1903104"/>
            <a:ext cx="3528392" cy="288032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683568" y="2396873"/>
            <a:ext cx="3528392" cy="288032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5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83568" y="2890642"/>
            <a:ext cx="3528392" cy="288032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6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683568" y="3384411"/>
            <a:ext cx="3528392" cy="288032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7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683568" y="3878180"/>
            <a:ext cx="3528392" cy="288032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683568" y="4371950"/>
            <a:ext cx="3528392" cy="288032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279686" y="915566"/>
            <a:ext cx="40388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1</a:t>
            </a:r>
          </a:p>
        </p:txBody>
      </p:sp>
      <p:sp>
        <p:nvSpPr>
          <p:cNvPr id="30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279686" y="1409335"/>
            <a:ext cx="40388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2</a:t>
            </a:r>
          </a:p>
        </p:txBody>
      </p:sp>
      <p:sp>
        <p:nvSpPr>
          <p:cNvPr id="31" name="Text Placeholder 7"/>
          <p:cNvSpPr>
            <a:spLocks noGrp="1"/>
          </p:cNvSpPr>
          <p:nvPr>
            <p:ph type="body" sz="quarter" idx="22" hasCustomPrompt="1"/>
          </p:nvPr>
        </p:nvSpPr>
        <p:spPr>
          <a:xfrm>
            <a:off x="279686" y="1903104"/>
            <a:ext cx="40388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3</a:t>
            </a:r>
          </a:p>
        </p:txBody>
      </p:sp>
      <p:sp>
        <p:nvSpPr>
          <p:cNvPr id="32" name="Text Placeholder 7"/>
          <p:cNvSpPr>
            <a:spLocks noGrp="1"/>
          </p:cNvSpPr>
          <p:nvPr>
            <p:ph type="body" sz="quarter" idx="23" hasCustomPrompt="1"/>
          </p:nvPr>
        </p:nvSpPr>
        <p:spPr>
          <a:xfrm>
            <a:off x="279686" y="2396873"/>
            <a:ext cx="40388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4</a:t>
            </a:r>
          </a:p>
        </p:txBody>
      </p:sp>
      <p:sp>
        <p:nvSpPr>
          <p:cNvPr id="33" name="Text Placeholder 7"/>
          <p:cNvSpPr>
            <a:spLocks noGrp="1"/>
          </p:cNvSpPr>
          <p:nvPr>
            <p:ph type="body" sz="quarter" idx="24" hasCustomPrompt="1"/>
          </p:nvPr>
        </p:nvSpPr>
        <p:spPr>
          <a:xfrm>
            <a:off x="279686" y="2890642"/>
            <a:ext cx="40388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5</a:t>
            </a:r>
          </a:p>
        </p:txBody>
      </p:sp>
      <p:sp>
        <p:nvSpPr>
          <p:cNvPr id="34" name="Text Placeholder 7"/>
          <p:cNvSpPr>
            <a:spLocks noGrp="1"/>
          </p:cNvSpPr>
          <p:nvPr>
            <p:ph type="body" sz="quarter" idx="25" hasCustomPrompt="1"/>
          </p:nvPr>
        </p:nvSpPr>
        <p:spPr>
          <a:xfrm>
            <a:off x="279686" y="3384411"/>
            <a:ext cx="40388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6</a:t>
            </a:r>
          </a:p>
        </p:txBody>
      </p:sp>
      <p:sp>
        <p:nvSpPr>
          <p:cNvPr id="35" name="Text Placeholder 7"/>
          <p:cNvSpPr>
            <a:spLocks noGrp="1"/>
          </p:cNvSpPr>
          <p:nvPr>
            <p:ph type="body" sz="quarter" idx="26" hasCustomPrompt="1"/>
          </p:nvPr>
        </p:nvSpPr>
        <p:spPr>
          <a:xfrm>
            <a:off x="279686" y="3878180"/>
            <a:ext cx="40388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7</a:t>
            </a:r>
          </a:p>
        </p:txBody>
      </p:sp>
      <p:sp>
        <p:nvSpPr>
          <p:cNvPr id="36" name="Text Placeholder 7"/>
          <p:cNvSpPr>
            <a:spLocks noGrp="1"/>
          </p:cNvSpPr>
          <p:nvPr>
            <p:ph type="body" sz="quarter" idx="27" hasCustomPrompt="1"/>
          </p:nvPr>
        </p:nvSpPr>
        <p:spPr>
          <a:xfrm>
            <a:off x="279686" y="4371950"/>
            <a:ext cx="40388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6988310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Without Imag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111">
            <a:extLst>
              <a:ext uri="{FF2B5EF4-FFF2-40B4-BE49-F238E27FC236}">
                <a16:creationId xmlns:a16="http://schemas.microsoft.com/office/drawing/2014/main" id="{367FD9A6-0038-4261-8DF9-2B359B25553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517"/>
          <a:stretch/>
        </p:blipFill>
        <p:spPr>
          <a:xfrm>
            <a:off x="46870" y="39029"/>
            <a:ext cx="9050260" cy="5065443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Agenda Without Image Background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21" name="Text Placeholder 7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683568" y="915566"/>
            <a:ext cx="352839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683568" y="1409335"/>
            <a:ext cx="352839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683568" y="1903104"/>
            <a:ext cx="352839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683568" y="2396873"/>
            <a:ext cx="352839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5" name="Text Placeholder 7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683568" y="2890642"/>
            <a:ext cx="352839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6" name="Text Placeholder 7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683568" y="3384411"/>
            <a:ext cx="352839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7" name="Text Placeholder 7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683568" y="3878180"/>
            <a:ext cx="352839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683568" y="4371950"/>
            <a:ext cx="352839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279686" y="915566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1</a:t>
            </a:r>
          </a:p>
        </p:txBody>
      </p:sp>
      <p:sp>
        <p:nvSpPr>
          <p:cNvPr id="30" name="Text Placeholder 7"/>
          <p:cNvSpPr>
            <a:spLocks noGrp="1"/>
          </p:cNvSpPr>
          <p:nvPr>
            <p:ph type="body" sz="quarter" idx="21" hasCustomPrompt="1"/>
          </p:nvPr>
        </p:nvSpPr>
        <p:spPr bwMode="gray">
          <a:xfrm>
            <a:off x="279686" y="1409335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2</a:t>
            </a:r>
          </a:p>
        </p:txBody>
      </p:sp>
      <p:sp>
        <p:nvSpPr>
          <p:cNvPr id="31" name="Text Placeholder 7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279686" y="1903104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3</a:t>
            </a:r>
          </a:p>
        </p:txBody>
      </p:sp>
      <p:sp>
        <p:nvSpPr>
          <p:cNvPr id="32" name="Text Placeholder 7"/>
          <p:cNvSpPr>
            <a:spLocks noGrp="1"/>
          </p:cNvSpPr>
          <p:nvPr>
            <p:ph type="body" sz="quarter" idx="23" hasCustomPrompt="1"/>
          </p:nvPr>
        </p:nvSpPr>
        <p:spPr bwMode="gray">
          <a:xfrm>
            <a:off x="279686" y="2396873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4</a:t>
            </a:r>
          </a:p>
        </p:txBody>
      </p:sp>
      <p:sp>
        <p:nvSpPr>
          <p:cNvPr id="33" name="Text Placeholder 7"/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279686" y="2890642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5</a:t>
            </a:r>
          </a:p>
        </p:txBody>
      </p:sp>
      <p:sp>
        <p:nvSpPr>
          <p:cNvPr id="34" name="Text Placeholder 7"/>
          <p:cNvSpPr>
            <a:spLocks noGrp="1"/>
          </p:cNvSpPr>
          <p:nvPr>
            <p:ph type="body" sz="quarter" idx="25" hasCustomPrompt="1"/>
          </p:nvPr>
        </p:nvSpPr>
        <p:spPr bwMode="gray">
          <a:xfrm>
            <a:off x="279686" y="3384411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6</a:t>
            </a:r>
          </a:p>
        </p:txBody>
      </p:sp>
      <p:sp>
        <p:nvSpPr>
          <p:cNvPr id="35" name="Text Placeholder 7"/>
          <p:cNvSpPr>
            <a:spLocks noGrp="1"/>
          </p:cNvSpPr>
          <p:nvPr>
            <p:ph type="body" sz="quarter" idx="26" hasCustomPrompt="1"/>
          </p:nvPr>
        </p:nvSpPr>
        <p:spPr bwMode="gray">
          <a:xfrm>
            <a:off x="279686" y="3878180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7</a:t>
            </a:r>
          </a:p>
        </p:txBody>
      </p:sp>
      <p:sp>
        <p:nvSpPr>
          <p:cNvPr id="36" name="Text Placeholder 7"/>
          <p:cNvSpPr>
            <a:spLocks noGrp="1"/>
          </p:cNvSpPr>
          <p:nvPr>
            <p:ph type="body" sz="quarter" idx="27" hasCustomPrompt="1"/>
          </p:nvPr>
        </p:nvSpPr>
        <p:spPr bwMode="gray">
          <a:xfrm>
            <a:off x="279686" y="4371950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9819860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Picture 101">
            <a:extLst>
              <a:ext uri="{FF2B5EF4-FFF2-40B4-BE49-F238E27FC236}">
                <a16:creationId xmlns:a16="http://schemas.microsoft.com/office/drawing/2014/main" id="{12245B6A-1831-4D90-B47C-5FA058A2E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517"/>
          <a:stretch/>
        </p:blipFill>
        <p:spPr>
          <a:xfrm>
            <a:off x="46870" y="39029"/>
            <a:ext cx="9050260" cy="5065443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Two Column Slide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21" name="Text Placeholder 7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683568" y="771550"/>
            <a:ext cx="352839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36000" rIns="36000" bIns="36000" anchor="ctr">
            <a:noAutofit/>
          </a:bodyPr>
          <a:lstStyle>
            <a:lvl1pPr marL="0" indent="0" algn="ctr">
              <a:buNone/>
              <a:defRPr sz="1100" b="0" i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Column 1 Title</a:t>
            </a:r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279686" y="771550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1</a:t>
            </a:r>
          </a:p>
        </p:txBody>
      </p:sp>
      <p:sp>
        <p:nvSpPr>
          <p:cNvPr id="38" name="Text Placeholder 7"/>
          <p:cNvSpPr>
            <a:spLocks noGrp="1"/>
          </p:cNvSpPr>
          <p:nvPr>
            <p:ph type="body" sz="quarter" idx="21" hasCustomPrompt="1"/>
          </p:nvPr>
        </p:nvSpPr>
        <p:spPr bwMode="gray">
          <a:xfrm>
            <a:off x="5335922" y="771550"/>
            <a:ext cx="352839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36000" rIns="36000" bIns="36000" anchor="ctr"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Column 2 Title</a:t>
            </a:r>
          </a:p>
        </p:txBody>
      </p:sp>
      <p:sp>
        <p:nvSpPr>
          <p:cNvPr id="39" name="Text Placeholder 7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4932040" y="771550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2</a:t>
            </a:r>
          </a:p>
        </p:txBody>
      </p:sp>
      <p:sp>
        <p:nvSpPr>
          <p:cNvPr id="40" name="Content Placeholder 2"/>
          <p:cNvSpPr>
            <a:spLocks noGrp="1"/>
          </p:cNvSpPr>
          <p:nvPr>
            <p:ph idx="1"/>
          </p:nvPr>
        </p:nvSpPr>
        <p:spPr bwMode="gray">
          <a:xfrm>
            <a:off x="304800" y="1131590"/>
            <a:ext cx="3835152" cy="3726160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>
              <a:defRPr lang="en-US" sz="1100" smtClean="0"/>
            </a:lvl1pPr>
            <a:lvl2pPr>
              <a:defRPr lang="en-US" sz="1100" smtClean="0"/>
            </a:lvl2pPr>
            <a:lvl3pPr>
              <a:defRPr lang="en-US" sz="1100" smtClean="0"/>
            </a:lvl3pPr>
            <a:lvl4pPr>
              <a:defRPr lang="en-US" sz="1100" smtClean="0"/>
            </a:lvl4pPr>
            <a:lvl5pPr>
              <a:defRPr lang="en-US" sz="1100" dirty="0"/>
            </a:lvl5pPr>
          </a:lstStyle>
          <a:p>
            <a:pPr lvl="0">
              <a:buFontTx/>
              <a:buBlip>
                <a:blip r:embed="rId3"/>
              </a:buBlip>
            </a:pPr>
            <a:r>
              <a:rPr lang="en-US" dirty="0"/>
              <a:t>Click to edit Master text styles</a:t>
            </a:r>
          </a:p>
          <a:p>
            <a:pPr lvl="1">
              <a:buFontTx/>
              <a:buBlip>
                <a:blip r:embed="rId3"/>
              </a:buBlip>
            </a:pPr>
            <a:r>
              <a:rPr lang="en-US" dirty="0"/>
              <a:t>Second level</a:t>
            </a:r>
          </a:p>
          <a:p>
            <a:pPr lvl="2">
              <a:buFontTx/>
              <a:buBlip>
                <a:blip r:embed="rId3"/>
              </a:buBlip>
            </a:pPr>
            <a:r>
              <a:rPr lang="en-US" dirty="0"/>
              <a:t>Third level</a:t>
            </a:r>
          </a:p>
          <a:p>
            <a:pPr lvl="3">
              <a:buFontTx/>
              <a:buBlip>
                <a:blip r:embed="rId3"/>
              </a:buBlip>
            </a:pPr>
            <a:r>
              <a:rPr lang="en-US" dirty="0"/>
              <a:t>Fourth level</a:t>
            </a:r>
          </a:p>
          <a:p>
            <a:pPr lvl="4">
              <a:buFontTx/>
              <a:buBlip>
                <a:blip r:embed="rId3"/>
              </a:buBlip>
            </a:pPr>
            <a:r>
              <a:rPr lang="en-US" dirty="0"/>
              <a:t>Fifth level</a:t>
            </a:r>
          </a:p>
        </p:txBody>
      </p:sp>
      <p:sp>
        <p:nvSpPr>
          <p:cNvPr id="41" name="Content Placeholder 2"/>
          <p:cNvSpPr>
            <a:spLocks noGrp="1"/>
          </p:cNvSpPr>
          <p:nvPr>
            <p:ph idx="23"/>
          </p:nvPr>
        </p:nvSpPr>
        <p:spPr bwMode="gray">
          <a:xfrm>
            <a:off x="4932040" y="1131590"/>
            <a:ext cx="3835152" cy="3726160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>
              <a:defRPr lang="en-US" sz="1100" smtClean="0"/>
            </a:lvl1pPr>
            <a:lvl2pPr>
              <a:defRPr lang="en-US" sz="1100" smtClean="0"/>
            </a:lvl2pPr>
            <a:lvl3pPr>
              <a:defRPr lang="en-US" sz="1100" smtClean="0"/>
            </a:lvl3pPr>
            <a:lvl4pPr>
              <a:defRPr lang="en-US" sz="1100" smtClean="0"/>
            </a:lvl4pPr>
            <a:lvl5pPr>
              <a:defRPr lang="en-US" sz="1100" dirty="0"/>
            </a:lvl5pPr>
          </a:lstStyle>
          <a:p>
            <a:pPr lvl="0">
              <a:buFontTx/>
              <a:buBlip>
                <a:blip r:embed="rId3"/>
              </a:buBlip>
            </a:pPr>
            <a:r>
              <a:rPr lang="en-US" dirty="0"/>
              <a:t>Click to edit Master text styles</a:t>
            </a:r>
          </a:p>
          <a:p>
            <a:pPr lvl="1">
              <a:buFontTx/>
              <a:buBlip>
                <a:blip r:embed="rId3"/>
              </a:buBlip>
            </a:pPr>
            <a:r>
              <a:rPr lang="en-US" dirty="0"/>
              <a:t>Second level</a:t>
            </a:r>
          </a:p>
          <a:p>
            <a:pPr lvl="2">
              <a:buFontTx/>
              <a:buBlip>
                <a:blip r:embed="rId3"/>
              </a:buBlip>
            </a:pPr>
            <a:r>
              <a:rPr lang="en-US" dirty="0"/>
              <a:t>Third level</a:t>
            </a:r>
          </a:p>
          <a:p>
            <a:pPr lvl="3">
              <a:buFontTx/>
              <a:buBlip>
                <a:blip r:embed="rId3"/>
              </a:buBlip>
            </a:pPr>
            <a:r>
              <a:rPr lang="en-US" dirty="0"/>
              <a:t>Fourth level</a:t>
            </a:r>
          </a:p>
          <a:p>
            <a:pPr lvl="4">
              <a:buFontTx/>
              <a:buBlip>
                <a:blip r:embed="rId3"/>
              </a:buBlip>
            </a:pPr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744693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Picture 104">
            <a:extLst>
              <a:ext uri="{FF2B5EF4-FFF2-40B4-BE49-F238E27FC236}">
                <a16:creationId xmlns:a16="http://schemas.microsoft.com/office/drawing/2014/main" id="{B65A0729-5724-4A1A-B001-AD7288FC62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517"/>
          <a:stretch/>
        </p:blipFill>
        <p:spPr>
          <a:xfrm>
            <a:off x="46870" y="39029"/>
            <a:ext cx="9050260" cy="5065443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Three Column Slide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21" name="Text Placeholder 7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683568" y="771550"/>
            <a:ext cx="2160240" cy="288032"/>
          </a:xfrm>
          <a:prstGeom prst="parallelogram">
            <a:avLst/>
          </a:prstGeom>
          <a:solidFill>
            <a:srgbClr val="003F72"/>
          </a:solidFill>
        </p:spPr>
        <p:txBody>
          <a:bodyPr lIns="36000" tIns="36000" rIns="36000" bIns="36000" anchor="ctr">
            <a:noAutofit/>
          </a:bodyPr>
          <a:lstStyle>
            <a:lvl1pPr marL="0" indent="0" algn="ctr">
              <a:buNone/>
              <a:defRPr sz="1100" b="0" i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Column 1 Title</a:t>
            </a:r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279686" y="771550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1</a:t>
            </a:r>
          </a:p>
        </p:txBody>
      </p:sp>
      <p:sp>
        <p:nvSpPr>
          <p:cNvPr id="40" name="Content Placeholder 2"/>
          <p:cNvSpPr>
            <a:spLocks noGrp="1"/>
          </p:cNvSpPr>
          <p:nvPr>
            <p:ph idx="1"/>
          </p:nvPr>
        </p:nvSpPr>
        <p:spPr bwMode="gray">
          <a:xfrm>
            <a:off x="251520" y="1131590"/>
            <a:ext cx="2539008" cy="3726160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>
              <a:defRPr lang="en-US" sz="1100" smtClean="0"/>
            </a:lvl1pPr>
            <a:lvl2pPr>
              <a:defRPr lang="en-US" sz="1100" smtClean="0"/>
            </a:lvl2pPr>
            <a:lvl3pPr>
              <a:defRPr lang="en-US" sz="1100" smtClean="0"/>
            </a:lvl3pPr>
            <a:lvl4pPr>
              <a:defRPr lang="en-US" sz="1100" smtClean="0"/>
            </a:lvl4pPr>
            <a:lvl5pPr>
              <a:defRPr lang="en-US" sz="1100" dirty="0"/>
            </a:lvl5pPr>
          </a:lstStyle>
          <a:p>
            <a:pPr lvl="0">
              <a:buFontTx/>
              <a:buBlip>
                <a:blip r:embed="rId3"/>
              </a:buBlip>
            </a:pPr>
            <a:r>
              <a:rPr lang="en-US" dirty="0"/>
              <a:t>Click to edit Master text styles</a:t>
            </a:r>
          </a:p>
          <a:p>
            <a:pPr lvl="1">
              <a:buFontTx/>
              <a:buBlip>
                <a:blip r:embed="rId3"/>
              </a:buBlip>
            </a:pPr>
            <a:r>
              <a:rPr lang="en-US" dirty="0"/>
              <a:t>Second level</a:t>
            </a:r>
          </a:p>
          <a:p>
            <a:pPr lvl="2">
              <a:buFontTx/>
              <a:buBlip>
                <a:blip r:embed="rId3"/>
              </a:buBlip>
            </a:pPr>
            <a:r>
              <a:rPr lang="en-US" dirty="0"/>
              <a:t>Third level</a:t>
            </a:r>
          </a:p>
          <a:p>
            <a:pPr lvl="3">
              <a:buFontTx/>
              <a:buBlip>
                <a:blip r:embed="rId3"/>
              </a:buBlip>
            </a:pPr>
            <a:r>
              <a:rPr lang="en-US" dirty="0"/>
              <a:t>Fourth level</a:t>
            </a:r>
          </a:p>
          <a:p>
            <a:pPr lvl="4">
              <a:buFontTx/>
              <a:buBlip>
                <a:blip r:embed="rId3"/>
              </a:buBlip>
            </a:pPr>
            <a:r>
              <a:rPr lang="en-US" dirty="0"/>
              <a:t>Fifth level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3658603" y="771550"/>
            <a:ext cx="2160240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36000" rIns="36000" bIns="36000" anchor="ctr">
            <a:noAutofit/>
          </a:bodyPr>
          <a:lstStyle>
            <a:lvl1pPr marL="0" indent="0" algn="ctr">
              <a:buNone/>
              <a:defRPr sz="1100" b="0" i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Column 2 Title</a:t>
            </a:r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25" hasCustomPrompt="1"/>
          </p:nvPr>
        </p:nvSpPr>
        <p:spPr bwMode="gray">
          <a:xfrm>
            <a:off x="3254721" y="771550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2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26" hasCustomPrompt="1"/>
          </p:nvPr>
        </p:nvSpPr>
        <p:spPr bwMode="gray">
          <a:xfrm>
            <a:off x="6674979" y="771550"/>
            <a:ext cx="2160240" cy="288032"/>
          </a:xfrm>
          <a:prstGeom prst="parallelogram">
            <a:avLst/>
          </a:prstGeom>
          <a:solidFill>
            <a:schemeClr val="accent2"/>
          </a:solidFill>
        </p:spPr>
        <p:txBody>
          <a:bodyPr lIns="36000" tIns="36000" rIns="36000" bIns="36000" anchor="ctr">
            <a:noAutofit/>
          </a:bodyPr>
          <a:lstStyle>
            <a:lvl1pPr marL="0" indent="0" algn="ctr">
              <a:buNone/>
              <a:defRPr sz="1100" b="0" i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Column 3 Title</a:t>
            </a:r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27" hasCustomPrompt="1"/>
          </p:nvPr>
        </p:nvSpPr>
        <p:spPr bwMode="gray">
          <a:xfrm>
            <a:off x="6271097" y="771550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3</a:t>
            </a:r>
          </a:p>
        </p:txBody>
      </p:sp>
      <p:sp>
        <p:nvSpPr>
          <p:cNvPr id="24" name="Content Placeholder 2"/>
          <p:cNvSpPr>
            <a:spLocks noGrp="1"/>
          </p:cNvSpPr>
          <p:nvPr>
            <p:ph idx="28"/>
          </p:nvPr>
        </p:nvSpPr>
        <p:spPr bwMode="gray">
          <a:xfrm>
            <a:off x="3275856" y="1131590"/>
            <a:ext cx="2539008" cy="3726160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>
              <a:defRPr lang="en-US" sz="1100" smtClean="0"/>
            </a:lvl1pPr>
            <a:lvl2pPr>
              <a:defRPr lang="en-US" sz="1100" smtClean="0"/>
            </a:lvl2pPr>
            <a:lvl3pPr>
              <a:defRPr lang="en-US" sz="1100" smtClean="0"/>
            </a:lvl3pPr>
            <a:lvl4pPr>
              <a:defRPr lang="en-US" sz="1100" smtClean="0"/>
            </a:lvl4pPr>
            <a:lvl5pPr>
              <a:defRPr lang="en-US" sz="1100" dirty="0"/>
            </a:lvl5pPr>
          </a:lstStyle>
          <a:p>
            <a:pPr lvl="0">
              <a:buFontTx/>
              <a:buBlip>
                <a:blip r:embed="rId3"/>
              </a:buBlip>
            </a:pPr>
            <a:r>
              <a:rPr lang="en-US"/>
              <a:t>Click to edit Master text styles</a:t>
            </a:r>
          </a:p>
          <a:p>
            <a:pPr lvl="1">
              <a:buFontTx/>
              <a:buBlip>
                <a:blip r:embed="rId3"/>
              </a:buBlip>
            </a:pPr>
            <a:r>
              <a:rPr lang="en-US"/>
              <a:t>Second level</a:t>
            </a:r>
          </a:p>
          <a:p>
            <a:pPr lvl="2">
              <a:buFontTx/>
              <a:buBlip>
                <a:blip r:embed="rId3"/>
              </a:buBlip>
            </a:pPr>
            <a:r>
              <a:rPr lang="en-US"/>
              <a:t>Third level</a:t>
            </a:r>
          </a:p>
          <a:p>
            <a:pPr lvl="3">
              <a:buFontTx/>
              <a:buBlip>
                <a:blip r:embed="rId3"/>
              </a:buBlip>
            </a:pPr>
            <a:r>
              <a:rPr lang="en-US"/>
              <a:t>Fourth level</a:t>
            </a:r>
          </a:p>
          <a:p>
            <a:pPr lvl="4">
              <a:buFontTx/>
              <a:buBlip>
                <a:blip r:embed="rId3"/>
              </a:buBlip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25" name="Content Placeholder 2"/>
          <p:cNvSpPr>
            <a:spLocks noGrp="1"/>
          </p:cNvSpPr>
          <p:nvPr>
            <p:ph idx="29"/>
          </p:nvPr>
        </p:nvSpPr>
        <p:spPr bwMode="gray">
          <a:xfrm>
            <a:off x="6281464" y="1131590"/>
            <a:ext cx="2539008" cy="3726160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>
              <a:defRPr lang="en-US" sz="1100" smtClean="0"/>
            </a:lvl1pPr>
            <a:lvl2pPr>
              <a:defRPr lang="en-US" sz="1100" smtClean="0"/>
            </a:lvl2pPr>
            <a:lvl3pPr>
              <a:defRPr lang="en-US" sz="1100" smtClean="0"/>
            </a:lvl3pPr>
            <a:lvl4pPr>
              <a:defRPr lang="en-US" sz="1100" smtClean="0"/>
            </a:lvl4pPr>
            <a:lvl5pPr>
              <a:defRPr lang="en-US" sz="1100" dirty="0"/>
            </a:lvl5pPr>
          </a:lstStyle>
          <a:p>
            <a:pPr lvl="0">
              <a:buFontTx/>
              <a:buBlip>
                <a:blip r:embed="rId3"/>
              </a:buBlip>
            </a:pPr>
            <a:r>
              <a:rPr lang="en-US"/>
              <a:t>Click to edit Master text styles</a:t>
            </a:r>
          </a:p>
          <a:p>
            <a:pPr lvl="1">
              <a:buFontTx/>
              <a:buBlip>
                <a:blip r:embed="rId3"/>
              </a:buBlip>
            </a:pPr>
            <a:r>
              <a:rPr lang="en-US"/>
              <a:t>Second level</a:t>
            </a:r>
          </a:p>
          <a:p>
            <a:pPr lvl="2">
              <a:buFontTx/>
              <a:buBlip>
                <a:blip r:embed="rId3"/>
              </a:buBlip>
            </a:pPr>
            <a:r>
              <a:rPr lang="en-US"/>
              <a:t>Third level</a:t>
            </a:r>
          </a:p>
          <a:p>
            <a:pPr lvl="3">
              <a:buFontTx/>
              <a:buBlip>
                <a:blip r:embed="rId3"/>
              </a:buBlip>
            </a:pPr>
            <a:r>
              <a:rPr lang="en-US"/>
              <a:t>Fourth level</a:t>
            </a:r>
          </a:p>
          <a:p>
            <a:pPr lvl="4">
              <a:buFontTx/>
              <a:buBlip>
                <a:blip r:embed="rId3"/>
              </a:buBlip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1328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Diagram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Picture 96">
            <a:extLst>
              <a:ext uri="{FF2B5EF4-FFF2-40B4-BE49-F238E27FC236}">
                <a16:creationId xmlns:a16="http://schemas.microsoft.com/office/drawing/2014/main" id="{418DFD3D-8780-4EA0-AAF4-DBC389CE04B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517"/>
          <a:stretch/>
        </p:blipFill>
        <p:spPr>
          <a:xfrm>
            <a:off x="46870" y="39029"/>
            <a:ext cx="9050260" cy="5065443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Chart Diagram Slide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4" name="Chart Placeholder 3"/>
          <p:cNvSpPr>
            <a:spLocks noGrp="1"/>
          </p:cNvSpPr>
          <p:nvPr>
            <p:ph type="chart" sz="quarter" idx="10" hasCustomPrompt="1"/>
          </p:nvPr>
        </p:nvSpPr>
        <p:spPr bwMode="gray">
          <a:xfrm>
            <a:off x="249238" y="582613"/>
            <a:ext cx="8645525" cy="4352925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IN" dirty="0"/>
              <a:t>Click icon to add a chart</a:t>
            </a:r>
          </a:p>
        </p:txBody>
      </p:sp>
    </p:spTree>
    <p:extLst>
      <p:ext uri="{BB962C8B-B14F-4D97-AF65-F5344CB8AC3E}">
        <p14:creationId xmlns:p14="http://schemas.microsoft.com/office/powerpoint/2010/main" val="25194420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Picture 95">
            <a:extLst>
              <a:ext uri="{FF2B5EF4-FFF2-40B4-BE49-F238E27FC236}">
                <a16:creationId xmlns:a16="http://schemas.microsoft.com/office/drawing/2014/main" id="{7EC7C982-758B-4C8F-B107-A32BA85DA61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517"/>
          <a:stretch/>
        </p:blipFill>
        <p:spPr>
          <a:xfrm>
            <a:off x="46870" y="39029"/>
            <a:ext cx="9050260" cy="5065443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 userDrawn="1">
            <p:ph type="title" hasCustomPrompt="1"/>
          </p:nvPr>
        </p:nvSpPr>
        <p:spPr bwMode="gray">
          <a:xfrm>
            <a:off x="348000" y="0"/>
            <a:ext cx="8534400" cy="87840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="1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Click to edit Title Text</a:t>
            </a:r>
          </a:p>
        </p:txBody>
      </p:sp>
      <p:sp>
        <p:nvSpPr>
          <p:cNvPr id="7" name="Content Placeholder 2"/>
          <p:cNvSpPr>
            <a:spLocks noGrp="1"/>
          </p:cNvSpPr>
          <p:nvPr userDrawn="1">
            <p:ph idx="1"/>
          </p:nvPr>
        </p:nvSpPr>
        <p:spPr bwMode="gray">
          <a:xfrm>
            <a:off x="348000" y="1051200"/>
            <a:ext cx="8534400" cy="3806550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200" smtClean="0"/>
            </a:lvl4pPr>
            <a:lvl5pPr>
              <a:defRPr lang="en-US" sz="1100" dirty="0"/>
            </a:lvl5pPr>
          </a:lstStyle>
          <a:p>
            <a:pPr lvl="0">
              <a:buFontTx/>
              <a:buBlip>
                <a:blip r:embed="rId3"/>
              </a:buBlip>
            </a:pPr>
            <a:r>
              <a:rPr lang="en-US" dirty="0"/>
              <a:t>Click to edit Master text styles</a:t>
            </a:r>
          </a:p>
          <a:p>
            <a:pPr lvl="1">
              <a:buFontTx/>
              <a:buBlip>
                <a:blip r:embed="rId3"/>
              </a:buBlip>
            </a:pPr>
            <a:r>
              <a:rPr lang="en-US" dirty="0"/>
              <a:t>Second level</a:t>
            </a:r>
          </a:p>
          <a:p>
            <a:pPr lvl="2">
              <a:buFontTx/>
              <a:buBlip>
                <a:blip r:embed="rId3"/>
              </a:buBlip>
            </a:pPr>
            <a:r>
              <a:rPr lang="en-US" dirty="0"/>
              <a:t>Third level</a:t>
            </a:r>
          </a:p>
          <a:p>
            <a:pPr lvl="3">
              <a:buFontTx/>
              <a:buBlip>
                <a:blip r:embed="rId3"/>
              </a:buBlip>
            </a:pPr>
            <a:r>
              <a:rPr lang="en-US" dirty="0"/>
              <a:t>Fourth level</a:t>
            </a:r>
          </a:p>
          <a:p>
            <a:pPr lvl="4">
              <a:buFontTx/>
              <a:buBlip>
                <a:blip r:embed="rId3"/>
              </a:buBlip>
            </a:pPr>
            <a:r>
              <a:rPr lang="en-US" dirty="0"/>
              <a:t>Fifth level</a:t>
            </a:r>
          </a:p>
        </p:txBody>
      </p: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9A9DE057-7750-4B1F-AD64-303D665A2CDB}"/>
              </a:ext>
            </a:extLst>
          </p:cNvPr>
          <p:cNvSpPr/>
          <p:nvPr userDrawn="1"/>
        </p:nvSpPr>
        <p:spPr>
          <a:xfrm>
            <a:off x="442971" y="858972"/>
            <a:ext cx="1045028" cy="36576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8101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Diagram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Picture 96">
            <a:extLst>
              <a:ext uri="{FF2B5EF4-FFF2-40B4-BE49-F238E27FC236}">
                <a16:creationId xmlns:a16="http://schemas.microsoft.com/office/drawing/2014/main" id="{9AFE672F-A1BA-4179-8732-1266C924255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517"/>
          <a:stretch/>
        </p:blipFill>
        <p:spPr>
          <a:xfrm>
            <a:off x="46870" y="39029"/>
            <a:ext cx="9050260" cy="5065443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Table Diagram Slide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5" name="Table Placeholder 4"/>
          <p:cNvSpPr>
            <a:spLocks noGrp="1"/>
          </p:cNvSpPr>
          <p:nvPr>
            <p:ph type="tbl" sz="quarter" idx="10" hasCustomPrompt="1"/>
          </p:nvPr>
        </p:nvSpPr>
        <p:spPr bwMode="gray">
          <a:xfrm>
            <a:off x="249238" y="693738"/>
            <a:ext cx="8645525" cy="4137025"/>
          </a:xfrm>
        </p:spPr>
        <p:txBody>
          <a:bodyPr/>
          <a:lstStyle>
            <a:lvl1pPr marL="0" marR="0" indent="0" algn="l" defTabSz="68578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lang="en-IN" dirty="0"/>
              <a:t>Click icon to add a table</a:t>
            </a:r>
          </a:p>
        </p:txBody>
      </p:sp>
    </p:spTree>
    <p:extLst>
      <p:ext uri="{BB962C8B-B14F-4D97-AF65-F5344CB8AC3E}">
        <p14:creationId xmlns:p14="http://schemas.microsoft.com/office/powerpoint/2010/main" val="34814724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ular Dat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Picture 110">
            <a:extLst>
              <a:ext uri="{FF2B5EF4-FFF2-40B4-BE49-F238E27FC236}">
                <a16:creationId xmlns:a16="http://schemas.microsoft.com/office/drawing/2014/main" id="{1E6AC2AE-35A8-480A-B335-C8EAFBA170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517"/>
          <a:stretch/>
        </p:blipFill>
        <p:spPr>
          <a:xfrm>
            <a:off x="46870" y="39029"/>
            <a:ext cx="9050260" cy="5065443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Tabular Data Slide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 bwMode="gray">
          <a:xfrm>
            <a:off x="289325" y="1342417"/>
            <a:ext cx="2016766" cy="979250"/>
          </a:xfrm>
          <a:prstGeom prst="homePlate">
            <a:avLst>
              <a:gd name="adj" fmla="val 25515"/>
            </a:avLst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13" name="Picture Placeholder 7"/>
          <p:cNvSpPr>
            <a:spLocks noGrp="1"/>
          </p:cNvSpPr>
          <p:nvPr>
            <p:ph type="pic" sz="quarter" idx="11"/>
          </p:nvPr>
        </p:nvSpPr>
        <p:spPr bwMode="gray">
          <a:xfrm>
            <a:off x="289325" y="2574588"/>
            <a:ext cx="2016766" cy="979250"/>
          </a:xfrm>
          <a:prstGeom prst="homePlate">
            <a:avLst>
              <a:gd name="adj" fmla="val 25515"/>
            </a:avLst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14" name="Picture Placeholder 7"/>
          <p:cNvSpPr>
            <a:spLocks noGrp="1"/>
          </p:cNvSpPr>
          <p:nvPr>
            <p:ph type="pic" sz="quarter" idx="12"/>
          </p:nvPr>
        </p:nvSpPr>
        <p:spPr bwMode="gray">
          <a:xfrm>
            <a:off x="289325" y="3806759"/>
            <a:ext cx="2016766" cy="979250"/>
          </a:xfrm>
          <a:prstGeom prst="homePlate">
            <a:avLst>
              <a:gd name="adj" fmla="val 25515"/>
            </a:avLst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 bwMode="gray">
          <a:xfrm>
            <a:off x="308781" y="648511"/>
            <a:ext cx="8526440" cy="343677"/>
          </a:xfrm>
          <a:prstGeom prst="parallelogram">
            <a:avLst/>
          </a:prstGeom>
          <a:solidFill>
            <a:srgbClr val="0077BD"/>
          </a:solidFill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endParaRPr lang="en-IN" dirty="0"/>
          </a:p>
        </p:txBody>
      </p:sp>
      <p:sp>
        <p:nvSpPr>
          <p:cNvPr id="17" name="Text Placeholder 9"/>
          <p:cNvSpPr>
            <a:spLocks noGrp="1"/>
          </p:cNvSpPr>
          <p:nvPr>
            <p:ph type="body" sz="quarter" idx="14"/>
          </p:nvPr>
        </p:nvSpPr>
        <p:spPr bwMode="gray">
          <a:xfrm>
            <a:off x="2821631" y="1070010"/>
            <a:ext cx="2742590" cy="214042"/>
          </a:xfrm>
          <a:prstGeom prst="parallelogram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en-IN" dirty="0"/>
          </a:p>
        </p:txBody>
      </p:sp>
      <p:sp>
        <p:nvSpPr>
          <p:cNvPr id="20" name="Text Placeholder 9"/>
          <p:cNvSpPr>
            <a:spLocks noGrp="1"/>
          </p:cNvSpPr>
          <p:nvPr>
            <p:ph type="body" sz="quarter" idx="15"/>
          </p:nvPr>
        </p:nvSpPr>
        <p:spPr bwMode="gray">
          <a:xfrm>
            <a:off x="5986362" y="1070010"/>
            <a:ext cx="2742590" cy="214042"/>
          </a:xfrm>
          <a:prstGeom prst="parallelogram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en-IN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6"/>
          </p:nvPr>
        </p:nvSpPr>
        <p:spPr bwMode="gray">
          <a:xfrm>
            <a:off x="2860675" y="1381395"/>
            <a:ext cx="2657475" cy="920750"/>
          </a:xfrm>
        </p:spPr>
        <p:txBody>
          <a:bodyPr>
            <a:noAutofit/>
          </a:bodyPr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21" name="Text Placeholder 11"/>
          <p:cNvSpPr>
            <a:spLocks noGrp="1"/>
          </p:cNvSpPr>
          <p:nvPr>
            <p:ph type="body" sz="quarter" idx="17"/>
          </p:nvPr>
        </p:nvSpPr>
        <p:spPr bwMode="gray">
          <a:xfrm>
            <a:off x="6012436" y="1381395"/>
            <a:ext cx="2657475" cy="920750"/>
          </a:xfrm>
        </p:spPr>
        <p:txBody>
          <a:bodyPr>
            <a:noAutofit/>
          </a:bodyPr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22" name="Text Placeholder 11"/>
          <p:cNvSpPr>
            <a:spLocks noGrp="1"/>
          </p:cNvSpPr>
          <p:nvPr>
            <p:ph type="body" sz="quarter" idx="18"/>
          </p:nvPr>
        </p:nvSpPr>
        <p:spPr bwMode="gray">
          <a:xfrm>
            <a:off x="2860675" y="2607079"/>
            <a:ext cx="2657475" cy="920750"/>
          </a:xfrm>
        </p:spPr>
        <p:txBody>
          <a:bodyPr>
            <a:noAutofit/>
          </a:bodyPr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23" name="Text Placeholder 11"/>
          <p:cNvSpPr>
            <a:spLocks noGrp="1"/>
          </p:cNvSpPr>
          <p:nvPr>
            <p:ph type="body" sz="quarter" idx="19"/>
          </p:nvPr>
        </p:nvSpPr>
        <p:spPr bwMode="gray">
          <a:xfrm>
            <a:off x="6012436" y="2607079"/>
            <a:ext cx="2657475" cy="920750"/>
          </a:xfrm>
        </p:spPr>
        <p:txBody>
          <a:bodyPr>
            <a:noAutofit/>
          </a:bodyPr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24" name="Text Placeholder 11"/>
          <p:cNvSpPr>
            <a:spLocks noGrp="1"/>
          </p:cNvSpPr>
          <p:nvPr>
            <p:ph type="body" sz="quarter" idx="20"/>
          </p:nvPr>
        </p:nvSpPr>
        <p:spPr bwMode="gray">
          <a:xfrm>
            <a:off x="2860675" y="3839250"/>
            <a:ext cx="2657475" cy="920750"/>
          </a:xfrm>
        </p:spPr>
        <p:txBody>
          <a:bodyPr>
            <a:noAutofit/>
          </a:bodyPr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25" name="Text Placeholder 11"/>
          <p:cNvSpPr>
            <a:spLocks noGrp="1"/>
          </p:cNvSpPr>
          <p:nvPr>
            <p:ph type="body" sz="quarter" idx="21"/>
          </p:nvPr>
        </p:nvSpPr>
        <p:spPr bwMode="gray">
          <a:xfrm>
            <a:off x="6012436" y="3839250"/>
            <a:ext cx="2657475" cy="920750"/>
          </a:xfrm>
        </p:spPr>
        <p:txBody>
          <a:bodyPr>
            <a:noAutofit/>
          </a:bodyPr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27" name="Text Placeholder 11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328134" y="2055779"/>
            <a:ext cx="1614791" cy="246366"/>
          </a:xfrm>
        </p:spPr>
        <p:txBody>
          <a:bodyPr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1">
                <a:solidFill>
                  <a:schemeClr val="bg1"/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28" name="Text Placeholder 11"/>
          <p:cNvSpPr>
            <a:spLocks noGrp="1"/>
          </p:cNvSpPr>
          <p:nvPr>
            <p:ph type="body" sz="quarter" idx="23" hasCustomPrompt="1"/>
          </p:nvPr>
        </p:nvSpPr>
        <p:spPr bwMode="gray">
          <a:xfrm>
            <a:off x="328134" y="3307404"/>
            <a:ext cx="1614791" cy="246366"/>
          </a:xfrm>
        </p:spPr>
        <p:txBody>
          <a:bodyPr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1">
                <a:solidFill>
                  <a:schemeClr val="bg1"/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29" name="Text Placeholder 11"/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328134" y="4526604"/>
            <a:ext cx="1614791" cy="246366"/>
          </a:xfrm>
        </p:spPr>
        <p:txBody>
          <a:bodyPr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1">
                <a:solidFill>
                  <a:schemeClr val="bg1"/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995537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Point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Picture 105">
            <a:extLst>
              <a:ext uri="{FF2B5EF4-FFF2-40B4-BE49-F238E27FC236}">
                <a16:creationId xmlns:a16="http://schemas.microsoft.com/office/drawing/2014/main" id="{4CF8FBBB-0598-4B2C-8827-CD3312BF916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517"/>
          <a:stretch/>
        </p:blipFill>
        <p:spPr>
          <a:xfrm>
            <a:off x="46870" y="39029"/>
            <a:ext cx="9050260" cy="5065443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Five Points Slide 1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 bwMode="gray">
          <a:xfrm>
            <a:off x="350302" y="1485899"/>
            <a:ext cx="1800000" cy="1800000"/>
          </a:xfrm>
          <a:prstGeom prst="pentagon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27" name="Text Placeholder 11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587040" y="3360421"/>
            <a:ext cx="127986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31" name="Picture Placeholder 7"/>
          <p:cNvSpPr>
            <a:spLocks noGrp="1"/>
          </p:cNvSpPr>
          <p:nvPr>
            <p:ph type="pic" sz="quarter" idx="24"/>
          </p:nvPr>
        </p:nvSpPr>
        <p:spPr bwMode="gray">
          <a:xfrm>
            <a:off x="2026704" y="2186944"/>
            <a:ext cx="1799996" cy="1799995"/>
          </a:xfrm>
          <a:custGeom>
            <a:avLst/>
            <a:gdLst/>
            <a:ahLst/>
            <a:cxnLst/>
            <a:rect l="l" t="t" r="r" b="b"/>
            <a:pathLst>
              <a:path w="1799996" h="1799995">
                <a:moveTo>
                  <a:pt x="343769" y="0"/>
                </a:moveTo>
                <a:lnTo>
                  <a:pt x="1456227" y="0"/>
                </a:lnTo>
                <a:lnTo>
                  <a:pt x="1799996" y="1112458"/>
                </a:lnTo>
                <a:lnTo>
                  <a:pt x="899998" y="1799995"/>
                </a:lnTo>
                <a:lnTo>
                  <a:pt x="0" y="1112458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32" name="Picture Placeholder 7"/>
          <p:cNvSpPr>
            <a:spLocks noGrp="1"/>
          </p:cNvSpPr>
          <p:nvPr>
            <p:ph type="pic" sz="quarter" idx="25"/>
          </p:nvPr>
        </p:nvSpPr>
        <p:spPr bwMode="gray">
          <a:xfrm>
            <a:off x="3703102" y="1485899"/>
            <a:ext cx="1800000" cy="1800000"/>
          </a:xfrm>
          <a:prstGeom prst="pentagon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33" name="Picture Placeholder 7"/>
          <p:cNvSpPr>
            <a:spLocks noGrp="1"/>
          </p:cNvSpPr>
          <p:nvPr>
            <p:ph type="pic" sz="quarter" idx="26"/>
          </p:nvPr>
        </p:nvSpPr>
        <p:spPr bwMode="gray">
          <a:xfrm>
            <a:off x="5379504" y="2186944"/>
            <a:ext cx="1799996" cy="1799995"/>
          </a:xfrm>
          <a:custGeom>
            <a:avLst/>
            <a:gdLst/>
            <a:ahLst/>
            <a:cxnLst/>
            <a:rect l="l" t="t" r="r" b="b"/>
            <a:pathLst>
              <a:path w="1799996" h="1799995">
                <a:moveTo>
                  <a:pt x="343769" y="0"/>
                </a:moveTo>
                <a:lnTo>
                  <a:pt x="1456227" y="0"/>
                </a:lnTo>
                <a:lnTo>
                  <a:pt x="1799996" y="1112458"/>
                </a:lnTo>
                <a:lnTo>
                  <a:pt x="899998" y="1799995"/>
                </a:lnTo>
                <a:lnTo>
                  <a:pt x="0" y="1112458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34" name="Picture Placeholder 7"/>
          <p:cNvSpPr>
            <a:spLocks noGrp="1"/>
          </p:cNvSpPr>
          <p:nvPr>
            <p:ph type="pic" sz="quarter" idx="27"/>
          </p:nvPr>
        </p:nvSpPr>
        <p:spPr bwMode="gray">
          <a:xfrm>
            <a:off x="7055902" y="1485899"/>
            <a:ext cx="1800000" cy="1800000"/>
          </a:xfrm>
          <a:prstGeom prst="pentagon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35" name="Text Placeholder 11"/>
          <p:cNvSpPr>
            <a:spLocks noGrp="1"/>
          </p:cNvSpPr>
          <p:nvPr>
            <p:ph type="body" sz="quarter" idx="28" hasCustomPrompt="1"/>
          </p:nvPr>
        </p:nvSpPr>
        <p:spPr bwMode="gray">
          <a:xfrm>
            <a:off x="2278680" y="1805941"/>
            <a:ext cx="127986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36" name="Text Placeholder 11"/>
          <p:cNvSpPr>
            <a:spLocks noGrp="1"/>
          </p:cNvSpPr>
          <p:nvPr>
            <p:ph type="body" sz="quarter" idx="29" hasCustomPrompt="1"/>
          </p:nvPr>
        </p:nvSpPr>
        <p:spPr bwMode="gray">
          <a:xfrm>
            <a:off x="3961461" y="3360421"/>
            <a:ext cx="127986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37" name="Text Placeholder 11"/>
          <p:cNvSpPr>
            <a:spLocks noGrp="1"/>
          </p:cNvSpPr>
          <p:nvPr>
            <p:ph type="body" sz="quarter" idx="30" hasCustomPrompt="1"/>
          </p:nvPr>
        </p:nvSpPr>
        <p:spPr bwMode="gray">
          <a:xfrm>
            <a:off x="5653101" y="1805941"/>
            <a:ext cx="127986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38" name="Text Placeholder 11"/>
          <p:cNvSpPr>
            <a:spLocks noGrp="1"/>
          </p:cNvSpPr>
          <p:nvPr>
            <p:ph type="body" sz="quarter" idx="31" hasCustomPrompt="1"/>
          </p:nvPr>
        </p:nvSpPr>
        <p:spPr bwMode="gray">
          <a:xfrm>
            <a:off x="7321881" y="3360421"/>
            <a:ext cx="127986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018323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Points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Picture 105">
            <a:extLst>
              <a:ext uri="{FF2B5EF4-FFF2-40B4-BE49-F238E27FC236}">
                <a16:creationId xmlns:a16="http://schemas.microsoft.com/office/drawing/2014/main" id="{6EAEFB9F-1445-4271-AC34-908D2923925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517"/>
          <a:stretch/>
        </p:blipFill>
        <p:spPr>
          <a:xfrm>
            <a:off x="46870" y="39029"/>
            <a:ext cx="9050260" cy="5065443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Five Points Slide 2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 bwMode="gray">
          <a:xfrm>
            <a:off x="2235380" y="2476650"/>
            <a:ext cx="1288870" cy="1288870"/>
          </a:xfrm>
          <a:prstGeom prst="pentagon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27" name="Text Placeholder 11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2330853" y="3886201"/>
            <a:ext cx="109698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31" name="Picture Placeholder 7"/>
          <p:cNvSpPr>
            <a:spLocks noGrp="1"/>
          </p:cNvSpPr>
          <p:nvPr>
            <p:ph type="pic" sz="quarter" idx="24"/>
          </p:nvPr>
        </p:nvSpPr>
        <p:spPr bwMode="gray">
          <a:xfrm>
            <a:off x="3024051" y="1524155"/>
            <a:ext cx="1288868" cy="1288866"/>
          </a:xfrm>
          <a:custGeom>
            <a:avLst/>
            <a:gdLst/>
            <a:ahLst/>
            <a:cxnLst/>
            <a:rect l="l" t="t" r="r" b="b"/>
            <a:pathLst>
              <a:path w="1799996" h="1799995">
                <a:moveTo>
                  <a:pt x="343769" y="0"/>
                </a:moveTo>
                <a:lnTo>
                  <a:pt x="1456227" y="0"/>
                </a:lnTo>
                <a:lnTo>
                  <a:pt x="1799996" y="1112458"/>
                </a:lnTo>
                <a:lnTo>
                  <a:pt x="899998" y="1799995"/>
                </a:lnTo>
                <a:lnTo>
                  <a:pt x="0" y="1112458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20" name="Picture Placeholder 7"/>
          <p:cNvSpPr>
            <a:spLocks noGrp="1"/>
          </p:cNvSpPr>
          <p:nvPr>
            <p:ph type="pic" sz="quarter" idx="29"/>
          </p:nvPr>
        </p:nvSpPr>
        <p:spPr bwMode="gray">
          <a:xfrm>
            <a:off x="3812720" y="2476650"/>
            <a:ext cx="1288870" cy="1288870"/>
          </a:xfrm>
          <a:prstGeom prst="pentagon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21" name="Picture Placeholder 7"/>
          <p:cNvSpPr>
            <a:spLocks noGrp="1"/>
          </p:cNvSpPr>
          <p:nvPr>
            <p:ph type="pic" sz="quarter" idx="30"/>
          </p:nvPr>
        </p:nvSpPr>
        <p:spPr bwMode="gray">
          <a:xfrm>
            <a:off x="4601391" y="1524155"/>
            <a:ext cx="1288868" cy="1288866"/>
          </a:xfrm>
          <a:custGeom>
            <a:avLst/>
            <a:gdLst/>
            <a:ahLst/>
            <a:cxnLst/>
            <a:rect l="l" t="t" r="r" b="b"/>
            <a:pathLst>
              <a:path w="1799996" h="1799995">
                <a:moveTo>
                  <a:pt x="343769" y="0"/>
                </a:moveTo>
                <a:lnTo>
                  <a:pt x="1456227" y="0"/>
                </a:lnTo>
                <a:lnTo>
                  <a:pt x="1799996" y="1112458"/>
                </a:lnTo>
                <a:lnTo>
                  <a:pt x="899998" y="1799995"/>
                </a:lnTo>
                <a:lnTo>
                  <a:pt x="0" y="1112458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22" name="Picture Placeholder 7"/>
          <p:cNvSpPr>
            <a:spLocks noGrp="1"/>
          </p:cNvSpPr>
          <p:nvPr>
            <p:ph type="pic" sz="quarter" idx="31"/>
          </p:nvPr>
        </p:nvSpPr>
        <p:spPr bwMode="gray">
          <a:xfrm>
            <a:off x="5390060" y="2476650"/>
            <a:ext cx="1288870" cy="1288870"/>
          </a:xfrm>
          <a:prstGeom prst="pentagon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29" name="Text Placeholder 11"/>
          <p:cNvSpPr>
            <a:spLocks noGrp="1"/>
          </p:cNvSpPr>
          <p:nvPr>
            <p:ph type="body" sz="quarter" idx="36" hasCustomPrompt="1"/>
          </p:nvPr>
        </p:nvSpPr>
        <p:spPr bwMode="gray">
          <a:xfrm>
            <a:off x="3908193" y="3886201"/>
            <a:ext cx="109698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30" name="Text Placeholder 11"/>
          <p:cNvSpPr>
            <a:spLocks noGrp="1"/>
          </p:cNvSpPr>
          <p:nvPr>
            <p:ph type="body" sz="quarter" idx="37" hasCustomPrompt="1"/>
          </p:nvPr>
        </p:nvSpPr>
        <p:spPr bwMode="gray">
          <a:xfrm>
            <a:off x="5485533" y="3886201"/>
            <a:ext cx="109698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41" name="Text Placeholder 11"/>
          <p:cNvSpPr>
            <a:spLocks noGrp="1"/>
          </p:cNvSpPr>
          <p:nvPr>
            <p:ph type="body" sz="quarter" idx="40" hasCustomPrompt="1"/>
          </p:nvPr>
        </p:nvSpPr>
        <p:spPr bwMode="gray">
          <a:xfrm>
            <a:off x="3123333" y="1097281"/>
            <a:ext cx="109698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42" name="Text Placeholder 11"/>
          <p:cNvSpPr>
            <a:spLocks noGrp="1"/>
          </p:cNvSpPr>
          <p:nvPr>
            <p:ph type="body" sz="quarter" idx="41" hasCustomPrompt="1"/>
          </p:nvPr>
        </p:nvSpPr>
        <p:spPr bwMode="gray">
          <a:xfrm>
            <a:off x="4700673" y="1097281"/>
            <a:ext cx="109698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157064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ep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Picture 104">
            <a:extLst>
              <a:ext uri="{FF2B5EF4-FFF2-40B4-BE49-F238E27FC236}">
                <a16:creationId xmlns:a16="http://schemas.microsoft.com/office/drawing/2014/main" id="{48F92DC7-A298-4D79-9428-2606BAAEDFD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517"/>
          <a:stretch/>
        </p:blipFill>
        <p:spPr>
          <a:xfrm>
            <a:off x="46870" y="39029"/>
            <a:ext cx="9050260" cy="5065443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Steps Slide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 bwMode="gray">
          <a:xfrm>
            <a:off x="255440" y="1813709"/>
            <a:ext cx="3353390" cy="1546715"/>
          </a:xfrm>
          <a:prstGeom prst="homePlate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31" name="Picture Placeholder 7"/>
          <p:cNvSpPr>
            <a:spLocks noGrp="1"/>
          </p:cNvSpPr>
          <p:nvPr>
            <p:ph type="pic" sz="quarter" idx="24"/>
          </p:nvPr>
        </p:nvSpPr>
        <p:spPr bwMode="gray">
          <a:xfrm>
            <a:off x="2915467" y="1813710"/>
            <a:ext cx="3353386" cy="1546710"/>
          </a:xfrm>
          <a:prstGeom prst="chevron">
            <a:avLst/>
          </a:prstGeom>
          <a:solidFill>
            <a:srgbClr val="0077BD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22" name="Picture Placeholder 7"/>
          <p:cNvSpPr>
            <a:spLocks noGrp="1"/>
          </p:cNvSpPr>
          <p:nvPr>
            <p:ph type="pic" sz="quarter" idx="31"/>
          </p:nvPr>
        </p:nvSpPr>
        <p:spPr bwMode="gray">
          <a:xfrm>
            <a:off x="5575490" y="1813709"/>
            <a:ext cx="3353390" cy="1546715"/>
          </a:xfrm>
          <a:prstGeom prst="chevron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29" name="Text Placeholder 11"/>
          <p:cNvSpPr>
            <a:spLocks noGrp="1"/>
          </p:cNvSpPr>
          <p:nvPr>
            <p:ph type="body" sz="quarter" idx="36" hasCustomPrompt="1"/>
          </p:nvPr>
        </p:nvSpPr>
        <p:spPr bwMode="gray">
          <a:xfrm>
            <a:off x="3940778" y="3573781"/>
            <a:ext cx="109698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41" name="Text Placeholder 11"/>
          <p:cNvSpPr>
            <a:spLocks noGrp="1"/>
          </p:cNvSpPr>
          <p:nvPr>
            <p:ph type="body" sz="quarter" idx="40" hasCustomPrompt="1"/>
          </p:nvPr>
        </p:nvSpPr>
        <p:spPr bwMode="gray">
          <a:xfrm>
            <a:off x="1043073" y="1329691"/>
            <a:ext cx="109698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42" name="Text Placeholder 11"/>
          <p:cNvSpPr>
            <a:spLocks noGrp="1"/>
          </p:cNvSpPr>
          <p:nvPr>
            <p:ph type="body" sz="quarter" idx="41" hasCustomPrompt="1"/>
          </p:nvPr>
        </p:nvSpPr>
        <p:spPr bwMode="gray">
          <a:xfrm>
            <a:off x="6514233" y="1329691"/>
            <a:ext cx="109698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24" name="Text Placeholder 11"/>
          <p:cNvSpPr>
            <a:spLocks noGrp="1"/>
          </p:cNvSpPr>
          <p:nvPr>
            <p:ph type="body" sz="quarter" idx="42" hasCustomPrompt="1"/>
          </p:nvPr>
        </p:nvSpPr>
        <p:spPr bwMode="gray">
          <a:xfrm>
            <a:off x="752346" y="2914651"/>
            <a:ext cx="1678434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400" b="1">
                <a:solidFill>
                  <a:schemeClr val="bg1"/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25" name="Text Placeholder 11"/>
          <p:cNvSpPr>
            <a:spLocks noGrp="1"/>
          </p:cNvSpPr>
          <p:nvPr>
            <p:ph type="body" sz="quarter" idx="43" hasCustomPrompt="1"/>
          </p:nvPr>
        </p:nvSpPr>
        <p:spPr bwMode="gray">
          <a:xfrm>
            <a:off x="3703391" y="2914651"/>
            <a:ext cx="1678434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400" b="1">
                <a:solidFill>
                  <a:schemeClr val="bg1"/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28" name="Text Placeholder 11"/>
          <p:cNvSpPr>
            <a:spLocks noGrp="1"/>
          </p:cNvSpPr>
          <p:nvPr>
            <p:ph type="body" sz="quarter" idx="44" hasCustomPrompt="1"/>
          </p:nvPr>
        </p:nvSpPr>
        <p:spPr bwMode="gray">
          <a:xfrm>
            <a:off x="6355151" y="2914651"/>
            <a:ext cx="1678434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400" b="1">
                <a:solidFill>
                  <a:schemeClr val="bg1"/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27182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Picture 110">
            <a:extLst>
              <a:ext uri="{FF2B5EF4-FFF2-40B4-BE49-F238E27FC236}">
                <a16:creationId xmlns:a16="http://schemas.microsoft.com/office/drawing/2014/main" id="{A4156BA2-8912-4E45-989D-833AED8B691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517"/>
          <a:stretch/>
        </p:blipFill>
        <p:spPr>
          <a:xfrm>
            <a:off x="93740" y="-1"/>
            <a:ext cx="9050260" cy="5065443"/>
          </a:xfrm>
          <a:prstGeom prst="rect">
            <a:avLst/>
          </a:prstGeom>
        </p:spPr>
      </p:pic>
      <p:sp>
        <p:nvSpPr>
          <p:cNvPr id="116" name="Freeform: Shape 115">
            <a:extLst>
              <a:ext uri="{FF2B5EF4-FFF2-40B4-BE49-F238E27FC236}">
                <a16:creationId xmlns:a16="http://schemas.microsoft.com/office/drawing/2014/main" id="{97B0C06D-D763-48B6-A33B-FF4959AB4560}"/>
              </a:ext>
            </a:extLst>
          </p:cNvPr>
          <p:cNvSpPr/>
          <p:nvPr userDrawn="1"/>
        </p:nvSpPr>
        <p:spPr bwMode="gray">
          <a:xfrm>
            <a:off x="4222779" y="-8515"/>
            <a:ext cx="4921220" cy="4921703"/>
          </a:xfrm>
          <a:custGeom>
            <a:avLst/>
            <a:gdLst>
              <a:gd name="connsiteX0" fmla="*/ 2977936 w 4921220"/>
              <a:gd name="connsiteY0" fmla="*/ 0 h 4921703"/>
              <a:gd name="connsiteX1" fmla="*/ 4921220 w 4921220"/>
              <a:gd name="connsiteY1" fmla="*/ 0 h 4921703"/>
              <a:gd name="connsiteX2" fmla="*/ 4921220 w 4921220"/>
              <a:gd name="connsiteY2" fmla="*/ 4921703 h 4921703"/>
              <a:gd name="connsiteX3" fmla="*/ 0 w 4921220"/>
              <a:gd name="connsiteY3" fmla="*/ 4921703 h 4921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21220" h="4921703">
                <a:moveTo>
                  <a:pt x="2977936" y="0"/>
                </a:moveTo>
                <a:lnTo>
                  <a:pt x="4921220" y="0"/>
                </a:lnTo>
                <a:lnTo>
                  <a:pt x="4921220" y="4921703"/>
                </a:lnTo>
                <a:lnTo>
                  <a:pt x="0" y="492170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4375507" y="0"/>
            <a:ext cx="4768493" cy="4917591"/>
          </a:xfrm>
          <a:custGeom>
            <a:avLst/>
            <a:gdLst/>
            <a:ahLst/>
            <a:cxnLst/>
            <a:rect l="l" t="t" r="r" b="b"/>
            <a:pathLst>
              <a:path w="5052943" h="5125139">
                <a:moveTo>
                  <a:pt x="3057525" y="0"/>
                </a:moveTo>
                <a:lnTo>
                  <a:pt x="5048250" y="0"/>
                </a:lnTo>
                <a:lnTo>
                  <a:pt x="5048250" y="1"/>
                </a:lnTo>
                <a:lnTo>
                  <a:pt x="5048250" y="3152775"/>
                </a:lnTo>
                <a:lnTo>
                  <a:pt x="5052943" y="3152775"/>
                </a:lnTo>
                <a:lnTo>
                  <a:pt x="5052943" y="5125138"/>
                </a:lnTo>
                <a:lnTo>
                  <a:pt x="5048250" y="5125138"/>
                </a:lnTo>
                <a:lnTo>
                  <a:pt x="3057525" y="5125138"/>
                </a:lnTo>
                <a:lnTo>
                  <a:pt x="2052619" y="5125138"/>
                </a:lnTo>
                <a:lnTo>
                  <a:pt x="2052618" y="5125139"/>
                </a:lnTo>
                <a:lnTo>
                  <a:pt x="0" y="5125139"/>
                </a:lnTo>
                <a:lnTo>
                  <a:pt x="2995632" y="1"/>
                </a:lnTo>
                <a:lnTo>
                  <a:pt x="3057525" y="1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lIns="0" tIns="0" rIns="468000" bIns="0" anchor="ctr">
            <a:noAutofit/>
          </a:bodyPr>
          <a:lstStyle>
            <a:lvl1pPr marL="0" indent="0" algn="r">
              <a:buFont typeface="Arial" panose="020B0604020202020204" pitchFamily="34" charset="0"/>
              <a:buNone/>
              <a:defRPr lang="en-IN" sz="1400" i="1" dirty="0"/>
            </a:lvl1pPr>
          </a:lstStyle>
          <a:p>
            <a:r>
              <a:rPr lang="en-IN" dirty="0"/>
              <a:t>Click icon to add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1476355" y="992954"/>
            <a:ext cx="2646065" cy="994172"/>
          </a:xfrm>
          <a:prstGeom prst="rect">
            <a:avLst/>
          </a:prstGeom>
        </p:spPr>
        <p:txBody>
          <a:bodyPr/>
          <a:lstStyle>
            <a:lvl1pPr algn="ctr">
              <a:defRPr sz="4000" b="1"/>
            </a:lvl1pPr>
          </a:lstStyle>
          <a:p>
            <a:r>
              <a:rPr lang="en-US" dirty="0"/>
              <a:t>Thank you.</a:t>
            </a:r>
            <a:endParaRPr lang="en-IN" dirty="0"/>
          </a:p>
        </p:txBody>
      </p:sp>
      <p:sp>
        <p:nvSpPr>
          <p:cNvPr id="23" name="Text Placeholder 1030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299349" y="3484735"/>
            <a:ext cx="3643967" cy="34768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/>
            </a:lvl1pPr>
            <a:lvl2pPr marL="342891" indent="0">
              <a:buNone/>
              <a:defRPr/>
            </a:lvl2pPr>
            <a:lvl3pPr marL="685782" indent="0">
              <a:buNone/>
              <a:defRPr/>
            </a:lvl3pPr>
            <a:lvl4pPr marL="1028674" indent="0">
              <a:buNone/>
              <a:defRPr/>
            </a:lvl4pPr>
            <a:lvl5pPr marL="1371566" indent="0">
              <a:buNone/>
              <a:defRPr/>
            </a:lvl5pPr>
          </a:lstStyle>
          <a:p>
            <a:pPr lvl="0"/>
            <a:r>
              <a:rPr lang="en-US" dirty="0"/>
              <a:t>Name</a:t>
            </a:r>
            <a:endParaRPr lang="en-IN" dirty="0"/>
          </a:p>
        </p:txBody>
      </p:sp>
      <p:sp>
        <p:nvSpPr>
          <p:cNvPr id="24" name="Text Placeholder 1030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299349" y="3939689"/>
            <a:ext cx="3643967" cy="34768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342891" indent="0">
              <a:buNone/>
              <a:defRPr/>
            </a:lvl2pPr>
            <a:lvl3pPr marL="685782" indent="0">
              <a:buNone/>
              <a:defRPr/>
            </a:lvl3pPr>
            <a:lvl4pPr marL="1028674" indent="0">
              <a:buNone/>
              <a:defRPr/>
            </a:lvl4pPr>
            <a:lvl5pPr marL="1371566" indent="0">
              <a:buNone/>
              <a:defRPr/>
            </a:lvl5pPr>
          </a:lstStyle>
          <a:p>
            <a:pPr lvl="0"/>
            <a:r>
              <a:rPr lang="en-US" dirty="0"/>
              <a:t>Designation </a:t>
            </a:r>
            <a:endParaRPr lang="en-IN" dirty="0"/>
          </a:p>
        </p:txBody>
      </p:sp>
      <p:grpSp>
        <p:nvGrpSpPr>
          <p:cNvPr id="25" name="Group 24"/>
          <p:cNvGrpSpPr/>
          <p:nvPr userDrawn="1"/>
        </p:nvGrpSpPr>
        <p:grpSpPr bwMode="gray">
          <a:xfrm>
            <a:off x="945883" y="870593"/>
            <a:ext cx="541035" cy="571839"/>
            <a:chOff x="-3330575" y="3005138"/>
            <a:chExt cx="1533526" cy="1620837"/>
          </a:xfrm>
          <a:solidFill>
            <a:schemeClr val="accent3"/>
          </a:solidFill>
        </p:grpSpPr>
        <p:sp>
          <p:nvSpPr>
            <p:cNvPr id="27" name="Freeform 6"/>
            <p:cNvSpPr>
              <a:spLocks/>
            </p:cNvSpPr>
            <p:nvPr/>
          </p:nvSpPr>
          <p:spPr bwMode="gray">
            <a:xfrm>
              <a:off x="-3330575" y="3005138"/>
              <a:ext cx="1233488" cy="1620837"/>
            </a:xfrm>
            <a:custGeom>
              <a:avLst/>
              <a:gdLst>
                <a:gd name="T0" fmla="*/ 621 w 777"/>
                <a:gd name="T1" fmla="*/ 0 h 1021"/>
                <a:gd name="T2" fmla="*/ 0 w 777"/>
                <a:gd name="T3" fmla="*/ 1021 h 1021"/>
                <a:gd name="T4" fmla="*/ 621 w 777"/>
                <a:gd name="T5" fmla="*/ 1021 h 1021"/>
                <a:gd name="T6" fmla="*/ 777 w 777"/>
                <a:gd name="T7" fmla="*/ 785 h 1021"/>
                <a:gd name="T8" fmla="*/ 231 w 777"/>
                <a:gd name="T9" fmla="*/ 785 h 1021"/>
                <a:gd name="T10" fmla="*/ 699 w 777"/>
                <a:gd name="T11" fmla="*/ 0 h 1021"/>
                <a:gd name="T12" fmla="*/ 621 w 777"/>
                <a:gd name="T13" fmla="*/ 0 h 10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7" h="1021">
                  <a:moveTo>
                    <a:pt x="621" y="0"/>
                  </a:moveTo>
                  <a:lnTo>
                    <a:pt x="0" y="1021"/>
                  </a:lnTo>
                  <a:lnTo>
                    <a:pt x="621" y="1021"/>
                  </a:lnTo>
                  <a:lnTo>
                    <a:pt x="777" y="785"/>
                  </a:lnTo>
                  <a:lnTo>
                    <a:pt x="231" y="785"/>
                  </a:lnTo>
                  <a:lnTo>
                    <a:pt x="699" y="0"/>
                  </a:lnTo>
                  <a:lnTo>
                    <a:pt x="62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 dirty="0">
                <a:solidFill>
                  <a:prstClr val="black"/>
                </a:solidFill>
              </a:endParaRPr>
            </a:p>
          </p:txBody>
        </p:sp>
        <p:sp>
          <p:nvSpPr>
            <p:cNvPr id="29" name="Freeform 7"/>
            <p:cNvSpPr>
              <a:spLocks/>
            </p:cNvSpPr>
            <p:nvPr/>
          </p:nvSpPr>
          <p:spPr bwMode="gray">
            <a:xfrm>
              <a:off x="-2611437" y="3005138"/>
              <a:ext cx="814388" cy="1136650"/>
            </a:xfrm>
            <a:custGeom>
              <a:avLst/>
              <a:gdLst>
                <a:gd name="T0" fmla="*/ 435 w 513"/>
                <a:gd name="T1" fmla="*/ 0 h 716"/>
                <a:gd name="T2" fmla="*/ 513 w 513"/>
                <a:gd name="T3" fmla="*/ 0 h 716"/>
                <a:gd name="T4" fmla="*/ 78 w 513"/>
                <a:gd name="T5" fmla="*/ 716 h 716"/>
                <a:gd name="T6" fmla="*/ 0 w 513"/>
                <a:gd name="T7" fmla="*/ 716 h 716"/>
                <a:gd name="T8" fmla="*/ 435 w 513"/>
                <a:gd name="T9" fmla="*/ 0 h 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3" h="716">
                  <a:moveTo>
                    <a:pt x="435" y="0"/>
                  </a:moveTo>
                  <a:lnTo>
                    <a:pt x="513" y="0"/>
                  </a:lnTo>
                  <a:lnTo>
                    <a:pt x="78" y="716"/>
                  </a:lnTo>
                  <a:lnTo>
                    <a:pt x="0" y="716"/>
                  </a:lnTo>
                  <a:lnTo>
                    <a:pt x="4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30" name="Group 29"/>
          <p:cNvGrpSpPr/>
          <p:nvPr userDrawn="1"/>
        </p:nvGrpSpPr>
        <p:grpSpPr bwMode="gray">
          <a:xfrm>
            <a:off x="4087853" y="1526910"/>
            <a:ext cx="506015" cy="547781"/>
            <a:chOff x="2301081" y="6662108"/>
            <a:chExt cx="1500188" cy="1624012"/>
          </a:xfrm>
          <a:solidFill>
            <a:schemeClr val="accent3"/>
          </a:solidFill>
        </p:grpSpPr>
        <p:sp>
          <p:nvSpPr>
            <p:cNvPr id="31" name="Freeform 8"/>
            <p:cNvSpPr>
              <a:spLocks/>
            </p:cNvSpPr>
            <p:nvPr/>
          </p:nvSpPr>
          <p:spPr bwMode="gray">
            <a:xfrm>
              <a:off x="2551906" y="6662108"/>
              <a:ext cx="1249363" cy="393700"/>
            </a:xfrm>
            <a:custGeom>
              <a:avLst/>
              <a:gdLst>
                <a:gd name="T0" fmla="*/ 402 w 787"/>
                <a:gd name="T1" fmla="*/ 248 h 248"/>
                <a:gd name="T2" fmla="*/ 633 w 787"/>
                <a:gd name="T3" fmla="*/ 248 h 248"/>
                <a:gd name="T4" fmla="*/ 787 w 787"/>
                <a:gd name="T5" fmla="*/ 0 h 248"/>
                <a:gd name="T6" fmla="*/ 151 w 787"/>
                <a:gd name="T7" fmla="*/ 0 h 248"/>
                <a:gd name="T8" fmla="*/ 0 w 787"/>
                <a:gd name="T9" fmla="*/ 246 h 248"/>
                <a:gd name="T10" fmla="*/ 402 w 787"/>
                <a:gd name="T11" fmla="*/ 248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87" h="248">
                  <a:moveTo>
                    <a:pt x="402" y="248"/>
                  </a:moveTo>
                  <a:lnTo>
                    <a:pt x="633" y="248"/>
                  </a:lnTo>
                  <a:lnTo>
                    <a:pt x="787" y="0"/>
                  </a:lnTo>
                  <a:lnTo>
                    <a:pt x="151" y="0"/>
                  </a:lnTo>
                  <a:lnTo>
                    <a:pt x="0" y="246"/>
                  </a:lnTo>
                  <a:lnTo>
                    <a:pt x="402" y="2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 dirty="0">
                <a:solidFill>
                  <a:prstClr val="black"/>
                </a:solidFill>
              </a:endParaRPr>
            </a:p>
          </p:txBody>
        </p:sp>
        <p:sp>
          <p:nvSpPr>
            <p:cNvPr id="32" name="Freeform 9"/>
            <p:cNvSpPr>
              <a:spLocks/>
            </p:cNvSpPr>
            <p:nvPr/>
          </p:nvSpPr>
          <p:spPr bwMode="gray">
            <a:xfrm>
              <a:off x="2683669" y="7162170"/>
              <a:ext cx="809625" cy="1123950"/>
            </a:xfrm>
            <a:custGeom>
              <a:avLst/>
              <a:gdLst>
                <a:gd name="T0" fmla="*/ 435 w 510"/>
                <a:gd name="T1" fmla="*/ 0 h 708"/>
                <a:gd name="T2" fmla="*/ 510 w 510"/>
                <a:gd name="T3" fmla="*/ 0 h 708"/>
                <a:gd name="T4" fmla="*/ 78 w 510"/>
                <a:gd name="T5" fmla="*/ 708 h 708"/>
                <a:gd name="T6" fmla="*/ 0 w 510"/>
                <a:gd name="T7" fmla="*/ 708 h 708"/>
                <a:gd name="T8" fmla="*/ 435 w 510"/>
                <a:gd name="T9" fmla="*/ 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0" h="708">
                  <a:moveTo>
                    <a:pt x="435" y="0"/>
                  </a:moveTo>
                  <a:lnTo>
                    <a:pt x="510" y="0"/>
                  </a:lnTo>
                  <a:lnTo>
                    <a:pt x="78" y="708"/>
                  </a:lnTo>
                  <a:lnTo>
                    <a:pt x="0" y="708"/>
                  </a:lnTo>
                  <a:lnTo>
                    <a:pt x="4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 dirty="0">
                <a:solidFill>
                  <a:prstClr val="black"/>
                </a:solidFill>
              </a:endParaRPr>
            </a:p>
          </p:txBody>
        </p:sp>
        <p:sp>
          <p:nvSpPr>
            <p:cNvPr id="33" name="Freeform 10"/>
            <p:cNvSpPr>
              <a:spLocks/>
            </p:cNvSpPr>
            <p:nvPr/>
          </p:nvSpPr>
          <p:spPr bwMode="gray">
            <a:xfrm>
              <a:off x="2301081" y="7162170"/>
              <a:ext cx="803275" cy="1123950"/>
            </a:xfrm>
            <a:custGeom>
              <a:avLst/>
              <a:gdLst>
                <a:gd name="T0" fmla="*/ 430 w 506"/>
                <a:gd name="T1" fmla="*/ 0 h 708"/>
                <a:gd name="T2" fmla="*/ 506 w 506"/>
                <a:gd name="T3" fmla="*/ 0 h 708"/>
                <a:gd name="T4" fmla="*/ 76 w 506"/>
                <a:gd name="T5" fmla="*/ 708 h 708"/>
                <a:gd name="T6" fmla="*/ 0 w 506"/>
                <a:gd name="T7" fmla="*/ 708 h 708"/>
                <a:gd name="T8" fmla="*/ 430 w 506"/>
                <a:gd name="T9" fmla="*/ 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6" h="708">
                  <a:moveTo>
                    <a:pt x="430" y="0"/>
                  </a:moveTo>
                  <a:lnTo>
                    <a:pt x="506" y="0"/>
                  </a:lnTo>
                  <a:lnTo>
                    <a:pt x="76" y="708"/>
                  </a:lnTo>
                  <a:lnTo>
                    <a:pt x="0" y="708"/>
                  </a:lnTo>
                  <a:lnTo>
                    <a:pt x="43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113" name="Group 5"/>
          <p:cNvGrpSpPr>
            <a:grpSpLocks noChangeAspect="1"/>
          </p:cNvGrpSpPr>
          <p:nvPr userDrawn="1"/>
        </p:nvGrpSpPr>
        <p:grpSpPr bwMode="gray">
          <a:xfrm>
            <a:off x="299349" y="2798386"/>
            <a:ext cx="1680364" cy="252286"/>
            <a:chOff x="119" y="2341"/>
            <a:chExt cx="1805" cy="271"/>
          </a:xfrm>
        </p:grpSpPr>
        <p:sp>
          <p:nvSpPr>
            <p:cNvPr id="114" name="Freeform 6"/>
            <p:cNvSpPr>
              <a:spLocks noEditPoints="1"/>
            </p:cNvSpPr>
            <p:nvPr userDrawn="1"/>
          </p:nvSpPr>
          <p:spPr bwMode="gray">
            <a:xfrm>
              <a:off x="119" y="2341"/>
              <a:ext cx="270" cy="271"/>
            </a:xfrm>
            <a:custGeom>
              <a:avLst/>
              <a:gdLst>
                <a:gd name="T0" fmla="*/ 57 w 114"/>
                <a:gd name="T1" fmla="*/ 0 h 115"/>
                <a:gd name="T2" fmla="*/ 114 w 114"/>
                <a:gd name="T3" fmla="*/ 58 h 115"/>
                <a:gd name="T4" fmla="*/ 57 w 114"/>
                <a:gd name="T5" fmla="*/ 115 h 115"/>
                <a:gd name="T6" fmla="*/ 0 w 114"/>
                <a:gd name="T7" fmla="*/ 58 h 115"/>
                <a:gd name="T8" fmla="*/ 57 w 114"/>
                <a:gd name="T9" fmla="*/ 0 h 115"/>
                <a:gd name="T10" fmla="*/ 49 w 114"/>
                <a:gd name="T11" fmla="*/ 107 h 115"/>
                <a:gd name="T12" fmla="*/ 73 w 114"/>
                <a:gd name="T13" fmla="*/ 65 h 115"/>
                <a:gd name="T14" fmla="*/ 57 w 114"/>
                <a:gd name="T15" fmla="*/ 65 h 115"/>
                <a:gd name="T16" fmla="*/ 65 w 114"/>
                <a:gd name="T17" fmla="*/ 51 h 115"/>
                <a:gd name="T18" fmla="*/ 104 w 114"/>
                <a:gd name="T19" fmla="*/ 51 h 115"/>
                <a:gd name="T20" fmla="*/ 96 w 114"/>
                <a:gd name="T21" fmla="*/ 65 h 115"/>
                <a:gd name="T22" fmla="*/ 82 w 114"/>
                <a:gd name="T23" fmla="*/ 65 h 115"/>
                <a:gd name="T24" fmla="*/ 57 w 114"/>
                <a:gd name="T25" fmla="*/ 108 h 115"/>
                <a:gd name="T26" fmla="*/ 107 w 114"/>
                <a:gd name="T27" fmla="*/ 58 h 115"/>
                <a:gd name="T28" fmla="*/ 57 w 114"/>
                <a:gd name="T29" fmla="*/ 8 h 115"/>
                <a:gd name="T30" fmla="*/ 51 w 114"/>
                <a:gd name="T31" fmla="*/ 8 h 115"/>
                <a:gd name="T32" fmla="*/ 26 w 114"/>
                <a:gd name="T33" fmla="*/ 51 h 115"/>
                <a:gd name="T34" fmla="*/ 57 w 114"/>
                <a:gd name="T35" fmla="*/ 51 h 115"/>
                <a:gd name="T36" fmla="*/ 49 w 114"/>
                <a:gd name="T37" fmla="*/ 65 h 115"/>
                <a:gd name="T38" fmla="*/ 10 w 114"/>
                <a:gd name="T39" fmla="*/ 65 h 115"/>
                <a:gd name="T40" fmla="*/ 41 w 114"/>
                <a:gd name="T41" fmla="*/ 10 h 115"/>
                <a:gd name="T42" fmla="*/ 7 w 114"/>
                <a:gd name="T43" fmla="*/ 58 h 115"/>
                <a:gd name="T44" fmla="*/ 49 w 114"/>
                <a:gd name="T45" fmla="*/ 107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4" h="115">
                  <a:moveTo>
                    <a:pt x="57" y="0"/>
                  </a:moveTo>
                  <a:cubicBezTo>
                    <a:pt x="88" y="0"/>
                    <a:pt x="114" y="26"/>
                    <a:pt x="114" y="58"/>
                  </a:cubicBezTo>
                  <a:cubicBezTo>
                    <a:pt x="114" y="89"/>
                    <a:pt x="88" y="115"/>
                    <a:pt x="57" y="115"/>
                  </a:cubicBezTo>
                  <a:cubicBezTo>
                    <a:pt x="25" y="115"/>
                    <a:pt x="0" y="89"/>
                    <a:pt x="0" y="58"/>
                  </a:cubicBezTo>
                  <a:cubicBezTo>
                    <a:pt x="0" y="26"/>
                    <a:pt x="25" y="0"/>
                    <a:pt x="57" y="0"/>
                  </a:cubicBezTo>
                  <a:moveTo>
                    <a:pt x="49" y="107"/>
                  </a:moveTo>
                  <a:cubicBezTo>
                    <a:pt x="73" y="65"/>
                    <a:pt x="73" y="65"/>
                    <a:pt x="73" y="65"/>
                  </a:cubicBezTo>
                  <a:cubicBezTo>
                    <a:pt x="57" y="65"/>
                    <a:pt x="57" y="65"/>
                    <a:pt x="57" y="65"/>
                  </a:cubicBezTo>
                  <a:cubicBezTo>
                    <a:pt x="65" y="51"/>
                    <a:pt x="65" y="51"/>
                    <a:pt x="65" y="51"/>
                  </a:cubicBezTo>
                  <a:cubicBezTo>
                    <a:pt x="104" y="51"/>
                    <a:pt x="104" y="51"/>
                    <a:pt x="104" y="51"/>
                  </a:cubicBezTo>
                  <a:cubicBezTo>
                    <a:pt x="96" y="65"/>
                    <a:pt x="96" y="65"/>
                    <a:pt x="96" y="65"/>
                  </a:cubicBezTo>
                  <a:cubicBezTo>
                    <a:pt x="82" y="65"/>
                    <a:pt x="82" y="65"/>
                    <a:pt x="82" y="65"/>
                  </a:cubicBezTo>
                  <a:cubicBezTo>
                    <a:pt x="57" y="108"/>
                    <a:pt x="57" y="108"/>
                    <a:pt x="57" y="108"/>
                  </a:cubicBezTo>
                  <a:cubicBezTo>
                    <a:pt x="84" y="108"/>
                    <a:pt x="107" y="85"/>
                    <a:pt x="107" y="58"/>
                  </a:cubicBezTo>
                  <a:cubicBezTo>
                    <a:pt x="107" y="30"/>
                    <a:pt x="84" y="8"/>
                    <a:pt x="57" y="8"/>
                  </a:cubicBezTo>
                  <a:cubicBezTo>
                    <a:pt x="55" y="8"/>
                    <a:pt x="53" y="8"/>
                    <a:pt x="51" y="8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57" y="51"/>
                    <a:pt x="57" y="51"/>
                    <a:pt x="57" y="51"/>
                  </a:cubicBezTo>
                  <a:cubicBezTo>
                    <a:pt x="49" y="65"/>
                    <a:pt x="49" y="65"/>
                    <a:pt x="49" y="65"/>
                  </a:cubicBezTo>
                  <a:cubicBezTo>
                    <a:pt x="10" y="65"/>
                    <a:pt x="10" y="65"/>
                    <a:pt x="10" y="65"/>
                  </a:cubicBezTo>
                  <a:cubicBezTo>
                    <a:pt x="41" y="10"/>
                    <a:pt x="41" y="10"/>
                    <a:pt x="41" y="10"/>
                  </a:cubicBezTo>
                  <a:cubicBezTo>
                    <a:pt x="21" y="17"/>
                    <a:pt x="7" y="36"/>
                    <a:pt x="7" y="58"/>
                  </a:cubicBezTo>
                  <a:cubicBezTo>
                    <a:pt x="7" y="83"/>
                    <a:pt x="25" y="103"/>
                    <a:pt x="49" y="10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15" name="Freeform 7"/>
            <p:cNvSpPr>
              <a:spLocks noEditPoints="1"/>
            </p:cNvSpPr>
            <p:nvPr userDrawn="1"/>
          </p:nvSpPr>
          <p:spPr bwMode="gray">
            <a:xfrm>
              <a:off x="457" y="2426"/>
              <a:ext cx="1467" cy="125"/>
            </a:xfrm>
            <a:custGeom>
              <a:avLst/>
              <a:gdLst>
                <a:gd name="T0" fmla="*/ 55 w 621"/>
                <a:gd name="T1" fmla="*/ 34 h 53"/>
                <a:gd name="T2" fmla="*/ 53 w 621"/>
                <a:gd name="T3" fmla="*/ 18 h 53"/>
                <a:gd name="T4" fmla="*/ 35 w 621"/>
                <a:gd name="T5" fmla="*/ 7 h 53"/>
                <a:gd name="T6" fmla="*/ 29 w 621"/>
                <a:gd name="T7" fmla="*/ 38 h 53"/>
                <a:gd name="T8" fmla="*/ 45 w 621"/>
                <a:gd name="T9" fmla="*/ 35 h 53"/>
                <a:gd name="T10" fmla="*/ 40 w 621"/>
                <a:gd name="T11" fmla="*/ 24 h 53"/>
                <a:gd name="T12" fmla="*/ 42 w 621"/>
                <a:gd name="T13" fmla="*/ 9 h 53"/>
                <a:gd name="T14" fmla="*/ 81 w 621"/>
                <a:gd name="T15" fmla="*/ 9 h 53"/>
                <a:gd name="T16" fmla="*/ 139 w 621"/>
                <a:gd name="T17" fmla="*/ 9 h 53"/>
                <a:gd name="T18" fmla="*/ 144 w 621"/>
                <a:gd name="T19" fmla="*/ 13 h 53"/>
                <a:gd name="T20" fmla="*/ 155 w 621"/>
                <a:gd name="T21" fmla="*/ 40 h 53"/>
                <a:gd name="T22" fmla="*/ 145 w 621"/>
                <a:gd name="T23" fmla="*/ 18 h 53"/>
                <a:gd name="T24" fmla="*/ 174 w 621"/>
                <a:gd name="T25" fmla="*/ 13 h 53"/>
                <a:gd name="T26" fmla="*/ 182 w 621"/>
                <a:gd name="T27" fmla="*/ 35 h 53"/>
                <a:gd name="T28" fmla="*/ 181 w 621"/>
                <a:gd name="T29" fmla="*/ 18 h 53"/>
                <a:gd name="T30" fmla="*/ 205 w 621"/>
                <a:gd name="T31" fmla="*/ 18 h 53"/>
                <a:gd name="T32" fmla="*/ 217 w 621"/>
                <a:gd name="T33" fmla="*/ 21 h 53"/>
                <a:gd name="T34" fmla="*/ 187 w 621"/>
                <a:gd name="T35" fmla="*/ 41 h 53"/>
                <a:gd name="T36" fmla="*/ 243 w 621"/>
                <a:gd name="T37" fmla="*/ 22 h 53"/>
                <a:gd name="T38" fmla="*/ 241 w 621"/>
                <a:gd name="T39" fmla="*/ 12 h 53"/>
                <a:gd name="T40" fmla="*/ 269 w 621"/>
                <a:gd name="T41" fmla="*/ 36 h 53"/>
                <a:gd name="T42" fmla="*/ 276 w 621"/>
                <a:gd name="T43" fmla="*/ 20 h 53"/>
                <a:gd name="T44" fmla="*/ 260 w 621"/>
                <a:gd name="T45" fmla="*/ 17 h 53"/>
                <a:gd name="T46" fmla="*/ 284 w 621"/>
                <a:gd name="T47" fmla="*/ 19 h 53"/>
                <a:gd name="T48" fmla="*/ 314 w 621"/>
                <a:gd name="T49" fmla="*/ 35 h 53"/>
                <a:gd name="T50" fmla="*/ 326 w 621"/>
                <a:gd name="T51" fmla="*/ 22 h 53"/>
                <a:gd name="T52" fmla="*/ 305 w 621"/>
                <a:gd name="T53" fmla="*/ 22 h 53"/>
                <a:gd name="T54" fmla="*/ 330 w 621"/>
                <a:gd name="T55" fmla="*/ 15 h 53"/>
                <a:gd name="T56" fmla="*/ 367 w 621"/>
                <a:gd name="T57" fmla="*/ 17 h 53"/>
                <a:gd name="T58" fmla="*/ 340 w 621"/>
                <a:gd name="T59" fmla="*/ 19 h 53"/>
                <a:gd name="T60" fmla="*/ 357 w 621"/>
                <a:gd name="T61" fmla="*/ 36 h 53"/>
                <a:gd name="T62" fmla="*/ 358 w 621"/>
                <a:gd name="T63" fmla="*/ 24 h 53"/>
                <a:gd name="T64" fmla="*/ 346 w 621"/>
                <a:gd name="T65" fmla="*/ 23 h 53"/>
                <a:gd name="T66" fmla="*/ 373 w 621"/>
                <a:gd name="T67" fmla="*/ 47 h 53"/>
                <a:gd name="T68" fmla="*/ 383 w 621"/>
                <a:gd name="T69" fmla="*/ 45 h 53"/>
                <a:gd name="T70" fmla="*/ 430 w 621"/>
                <a:gd name="T71" fmla="*/ 2 h 53"/>
                <a:gd name="T72" fmla="*/ 433 w 621"/>
                <a:gd name="T73" fmla="*/ 27 h 53"/>
                <a:gd name="T74" fmla="*/ 420 w 621"/>
                <a:gd name="T75" fmla="*/ 41 h 53"/>
                <a:gd name="T76" fmla="*/ 433 w 621"/>
                <a:gd name="T77" fmla="*/ 18 h 53"/>
                <a:gd name="T78" fmla="*/ 443 w 621"/>
                <a:gd name="T79" fmla="*/ 10 h 53"/>
                <a:gd name="T80" fmla="*/ 449 w 621"/>
                <a:gd name="T81" fmla="*/ 19 h 53"/>
                <a:gd name="T82" fmla="*/ 466 w 621"/>
                <a:gd name="T83" fmla="*/ 36 h 53"/>
                <a:gd name="T84" fmla="*/ 466 w 621"/>
                <a:gd name="T85" fmla="*/ 19 h 53"/>
                <a:gd name="T86" fmla="*/ 492 w 621"/>
                <a:gd name="T87" fmla="*/ 20 h 53"/>
                <a:gd name="T88" fmla="*/ 488 w 621"/>
                <a:gd name="T89" fmla="*/ 18 h 53"/>
                <a:gd name="T90" fmla="*/ 511 w 621"/>
                <a:gd name="T91" fmla="*/ 33 h 53"/>
                <a:gd name="T92" fmla="*/ 535 w 621"/>
                <a:gd name="T93" fmla="*/ 8 h 53"/>
                <a:gd name="T94" fmla="*/ 546 w 621"/>
                <a:gd name="T95" fmla="*/ 23 h 53"/>
                <a:gd name="T96" fmla="*/ 558 w 621"/>
                <a:gd name="T97" fmla="*/ 36 h 53"/>
                <a:gd name="T98" fmla="*/ 567 w 621"/>
                <a:gd name="T99" fmla="*/ 19 h 53"/>
                <a:gd name="T100" fmla="*/ 571 w 621"/>
                <a:gd name="T101" fmla="*/ 19 h 53"/>
                <a:gd name="T102" fmla="*/ 588 w 621"/>
                <a:gd name="T103" fmla="*/ 36 h 53"/>
                <a:gd name="T104" fmla="*/ 588 w 621"/>
                <a:gd name="T105" fmla="*/ 19 h 53"/>
                <a:gd name="T106" fmla="*/ 604 w 621"/>
                <a:gd name="T107" fmla="*/ 15 h 53"/>
                <a:gd name="T108" fmla="*/ 609 w 621"/>
                <a:gd name="T109" fmla="*/ 36 h 53"/>
                <a:gd name="T110" fmla="*/ 613 w 621"/>
                <a:gd name="T111" fmla="*/ 40 h 53"/>
                <a:gd name="T112" fmla="*/ 609 w 621"/>
                <a:gd name="T113" fmla="*/ 1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621" h="53">
                  <a:moveTo>
                    <a:pt x="0" y="41"/>
                  </a:moveTo>
                  <a:cubicBezTo>
                    <a:pt x="22" y="41"/>
                    <a:pt x="22" y="41"/>
                    <a:pt x="22" y="41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9" y="35"/>
                    <a:pt x="9" y="35"/>
                    <a:pt x="9" y="35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8" y="3"/>
                    <a:pt x="8" y="3"/>
                    <a:pt x="8" y="3"/>
                  </a:cubicBezTo>
                  <a:lnTo>
                    <a:pt x="0" y="41"/>
                  </a:lnTo>
                  <a:close/>
                  <a:moveTo>
                    <a:pt x="51" y="41"/>
                  </a:moveTo>
                  <a:cubicBezTo>
                    <a:pt x="59" y="41"/>
                    <a:pt x="59" y="41"/>
                    <a:pt x="59" y="41"/>
                  </a:cubicBezTo>
                  <a:cubicBezTo>
                    <a:pt x="55" y="34"/>
                    <a:pt x="55" y="34"/>
                    <a:pt x="55" y="34"/>
                  </a:cubicBezTo>
                  <a:cubicBezTo>
                    <a:pt x="56" y="33"/>
                    <a:pt x="57" y="32"/>
                    <a:pt x="58" y="30"/>
                  </a:cubicBezTo>
                  <a:cubicBezTo>
                    <a:pt x="59" y="29"/>
                    <a:pt x="60" y="27"/>
                    <a:pt x="60" y="25"/>
                  </a:cubicBezTo>
                  <a:cubicBezTo>
                    <a:pt x="61" y="24"/>
                    <a:pt x="61" y="22"/>
                    <a:pt x="61" y="20"/>
                  </a:cubicBezTo>
                  <a:cubicBezTo>
                    <a:pt x="55" y="20"/>
                    <a:pt x="55" y="20"/>
                    <a:pt x="55" y="20"/>
                  </a:cubicBezTo>
                  <a:cubicBezTo>
                    <a:pt x="55" y="21"/>
                    <a:pt x="55" y="22"/>
                    <a:pt x="54" y="23"/>
                  </a:cubicBezTo>
                  <a:cubicBezTo>
                    <a:pt x="54" y="24"/>
                    <a:pt x="54" y="25"/>
                    <a:pt x="53" y="26"/>
                  </a:cubicBezTo>
                  <a:cubicBezTo>
                    <a:pt x="53" y="27"/>
                    <a:pt x="52" y="28"/>
                    <a:pt x="51" y="29"/>
                  </a:cubicBezTo>
                  <a:cubicBezTo>
                    <a:pt x="46" y="21"/>
                    <a:pt x="46" y="21"/>
                    <a:pt x="46" y="21"/>
                  </a:cubicBezTo>
                  <a:cubicBezTo>
                    <a:pt x="47" y="21"/>
                    <a:pt x="48" y="20"/>
                    <a:pt x="50" y="20"/>
                  </a:cubicBezTo>
                  <a:cubicBezTo>
                    <a:pt x="51" y="19"/>
                    <a:pt x="52" y="18"/>
                    <a:pt x="53" y="18"/>
                  </a:cubicBezTo>
                  <a:cubicBezTo>
                    <a:pt x="54" y="17"/>
                    <a:pt x="55" y="16"/>
                    <a:pt x="55" y="15"/>
                  </a:cubicBezTo>
                  <a:cubicBezTo>
                    <a:pt x="56" y="14"/>
                    <a:pt x="56" y="12"/>
                    <a:pt x="56" y="11"/>
                  </a:cubicBezTo>
                  <a:cubicBezTo>
                    <a:pt x="56" y="10"/>
                    <a:pt x="56" y="8"/>
                    <a:pt x="55" y="7"/>
                  </a:cubicBezTo>
                  <a:cubicBezTo>
                    <a:pt x="55" y="7"/>
                    <a:pt x="54" y="6"/>
                    <a:pt x="53" y="5"/>
                  </a:cubicBezTo>
                  <a:cubicBezTo>
                    <a:pt x="53" y="4"/>
                    <a:pt x="52" y="4"/>
                    <a:pt x="51" y="3"/>
                  </a:cubicBezTo>
                  <a:cubicBezTo>
                    <a:pt x="50" y="3"/>
                    <a:pt x="49" y="3"/>
                    <a:pt x="48" y="2"/>
                  </a:cubicBezTo>
                  <a:cubicBezTo>
                    <a:pt x="47" y="2"/>
                    <a:pt x="46" y="2"/>
                    <a:pt x="45" y="2"/>
                  </a:cubicBezTo>
                  <a:cubicBezTo>
                    <a:pt x="44" y="2"/>
                    <a:pt x="42" y="2"/>
                    <a:pt x="41" y="3"/>
                  </a:cubicBezTo>
                  <a:cubicBezTo>
                    <a:pt x="40" y="3"/>
                    <a:pt x="39" y="4"/>
                    <a:pt x="37" y="4"/>
                  </a:cubicBezTo>
                  <a:cubicBezTo>
                    <a:pt x="36" y="5"/>
                    <a:pt x="35" y="6"/>
                    <a:pt x="35" y="7"/>
                  </a:cubicBezTo>
                  <a:cubicBezTo>
                    <a:pt x="34" y="9"/>
                    <a:pt x="34" y="10"/>
                    <a:pt x="34" y="12"/>
                  </a:cubicBezTo>
                  <a:cubicBezTo>
                    <a:pt x="34" y="13"/>
                    <a:pt x="34" y="14"/>
                    <a:pt x="34" y="15"/>
                  </a:cubicBezTo>
                  <a:cubicBezTo>
                    <a:pt x="34" y="15"/>
                    <a:pt x="35" y="16"/>
                    <a:pt x="35" y="17"/>
                  </a:cubicBezTo>
                  <a:cubicBezTo>
                    <a:pt x="36" y="17"/>
                    <a:pt x="36" y="18"/>
                    <a:pt x="37" y="19"/>
                  </a:cubicBezTo>
                  <a:cubicBezTo>
                    <a:pt x="35" y="19"/>
                    <a:pt x="34" y="20"/>
                    <a:pt x="33" y="21"/>
                  </a:cubicBezTo>
                  <a:cubicBezTo>
                    <a:pt x="31" y="21"/>
                    <a:pt x="30" y="22"/>
                    <a:pt x="29" y="23"/>
                  </a:cubicBezTo>
                  <a:cubicBezTo>
                    <a:pt x="28" y="24"/>
                    <a:pt x="27" y="25"/>
                    <a:pt x="27" y="26"/>
                  </a:cubicBezTo>
                  <a:cubicBezTo>
                    <a:pt x="26" y="28"/>
                    <a:pt x="26" y="29"/>
                    <a:pt x="26" y="31"/>
                  </a:cubicBezTo>
                  <a:cubicBezTo>
                    <a:pt x="26" y="32"/>
                    <a:pt x="26" y="34"/>
                    <a:pt x="27" y="35"/>
                  </a:cubicBezTo>
                  <a:cubicBezTo>
                    <a:pt x="27" y="36"/>
                    <a:pt x="28" y="37"/>
                    <a:pt x="29" y="38"/>
                  </a:cubicBezTo>
                  <a:cubicBezTo>
                    <a:pt x="30" y="39"/>
                    <a:pt x="31" y="39"/>
                    <a:pt x="32" y="40"/>
                  </a:cubicBezTo>
                  <a:cubicBezTo>
                    <a:pt x="33" y="41"/>
                    <a:pt x="34" y="41"/>
                    <a:pt x="35" y="41"/>
                  </a:cubicBezTo>
                  <a:cubicBezTo>
                    <a:pt x="37" y="41"/>
                    <a:pt x="38" y="42"/>
                    <a:pt x="39" y="42"/>
                  </a:cubicBezTo>
                  <a:cubicBezTo>
                    <a:pt x="40" y="42"/>
                    <a:pt x="41" y="42"/>
                    <a:pt x="42" y="41"/>
                  </a:cubicBezTo>
                  <a:cubicBezTo>
                    <a:pt x="43" y="41"/>
                    <a:pt x="44" y="41"/>
                    <a:pt x="45" y="41"/>
                  </a:cubicBezTo>
                  <a:cubicBezTo>
                    <a:pt x="46" y="41"/>
                    <a:pt x="47" y="40"/>
                    <a:pt x="48" y="40"/>
                  </a:cubicBezTo>
                  <a:cubicBezTo>
                    <a:pt x="48" y="40"/>
                    <a:pt x="49" y="39"/>
                    <a:pt x="50" y="39"/>
                  </a:cubicBezTo>
                  <a:lnTo>
                    <a:pt x="51" y="41"/>
                  </a:lnTo>
                  <a:close/>
                  <a:moveTo>
                    <a:pt x="47" y="34"/>
                  </a:moveTo>
                  <a:cubicBezTo>
                    <a:pt x="46" y="34"/>
                    <a:pt x="45" y="35"/>
                    <a:pt x="45" y="35"/>
                  </a:cubicBezTo>
                  <a:cubicBezTo>
                    <a:pt x="44" y="35"/>
                    <a:pt x="43" y="36"/>
                    <a:pt x="42" y="36"/>
                  </a:cubicBezTo>
                  <a:cubicBezTo>
                    <a:pt x="42" y="36"/>
                    <a:pt x="41" y="36"/>
                    <a:pt x="40" y="36"/>
                  </a:cubicBezTo>
                  <a:cubicBezTo>
                    <a:pt x="39" y="36"/>
                    <a:pt x="38" y="36"/>
                    <a:pt x="38" y="36"/>
                  </a:cubicBezTo>
                  <a:cubicBezTo>
                    <a:pt x="37" y="35"/>
                    <a:pt x="36" y="35"/>
                    <a:pt x="35" y="35"/>
                  </a:cubicBezTo>
                  <a:cubicBezTo>
                    <a:pt x="35" y="34"/>
                    <a:pt x="34" y="34"/>
                    <a:pt x="34" y="33"/>
                  </a:cubicBezTo>
                  <a:cubicBezTo>
                    <a:pt x="34" y="32"/>
                    <a:pt x="33" y="31"/>
                    <a:pt x="33" y="30"/>
                  </a:cubicBezTo>
                  <a:cubicBezTo>
                    <a:pt x="33" y="29"/>
                    <a:pt x="34" y="29"/>
                    <a:pt x="34" y="28"/>
                  </a:cubicBezTo>
                  <a:cubicBezTo>
                    <a:pt x="34" y="27"/>
                    <a:pt x="35" y="27"/>
                    <a:pt x="35" y="26"/>
                  </a:cubicBezTo>
                  <a:cubicBezTo>
                    <a:pt x="36" y="25"/>
                    <a:pt x="37" y="25"/>
                    <a:pt x="37" y="25"/>
                  </a:cubicBezTo>
                  <a:cubicBezTo>
                    <a:pt x="38" y="24"/>
                    <a:pt x="39" y="24"/>
                    <a:pt x="40" y="24"/>
                  </a:cubicBezTo>
                  <a:lnTo>
                    <a:pt x="47" y="34"/>
                  </a:lnTo>
                  <a:close/>
                  <a:moveTo>
                    <a:pt x="50" y="11"/>
                  </a:moveTo>
                  <a:cubicBezTo>
                    <a:pt x="50" y="12"/>
                    <a:pt x="49" y="12"/>
                    <a:pt x="49" y="13"/>
                  </a:cubicBezTo>
                  <a:cubicBezTo>
                    <a:pt x="48" y="14"/>
                    <a:pt x="48" y="14"/>
                    <a:pt x="47" y="15"/>
                  </a:cubicBezTo>
                  <a:cubicBezTo>
                    <a:pt x="47" y="15"/>
                    <a:pt x="46" y="16"/>
                    <a:pt x="45" y="16"/>
                  </a:cubicBezTo>
                  <a:cubicBezTo>
                    <a:pt x="44" y="16"/>
                    <a:pt x="44" y="17"/>
                    <a:pt x="43" y="17"/>
                  </a:cubicBezTo>
                  <a:cubicBezTo>
                    <a:pt x="43" y="16"/>
                    <a:pt x="42" y="16"/>
                    <a:pt x="42" y="15"/>
                  </a:cubicBezTo>
                  <a:cubicBezTo>
                    <a:pt x="42" y="15"/>
                    <a:pt x="41" y="14"/>
                    <a:pt x="41" y="14"/>
                  </a:cubicBezTo>
                  <a:cubicBezTo>
                    <a:pt x="41" y="13"/>
                    <a:pt x="41" y="12"/>
                    <a:pt x="41" y="12"/>
                  </a:cubicBezTo>
                  <a:cubicBezTo>
                    <a:pt x="41" y="11"/>
                    <a:pt x="41" y="10"/>
                    <a:pt x="42" y="9"/>
                  </a:cubicBezTo>
                  <a:cubicBezTo>
                    <a:pt x="42" y="9"/>
                    <a:pt x="43" y="8"/>
                    <a:pt x="43" y="8"/>
                  </a:cubicBezTo>
                  <a:cubicBezTo>
                    <a:pt x="44" y="8"/>
                    <a:pt x="45" y="7"/>
                    <a:pt x="46" y="7"/>
                  </a:cubicBezTo>
                  <a:cubicBezTo>
                    <a:pt x="46" y="7"/>
                    <a:pt x="47" y="7"/>
                    <a:pt x="48" y="8"/>
                  </a:cubicBezTo>
                  <a:cubicBezTo>
                    <a:pt x="48" y="8"/>
                    <a:pt x="49" y="8"/>
                    <a:pt x="49" y="9"/>
                  </a:cubicBezTo>
                  <a:cubicBezTo>
                    <a:pt x="49" y="9"/>
                    <a:pt x="50" y="10"/>
                    <a:pt x="50" y="11"/>
                  </a:cubicBezTo>
                  <a:moveTo>
                    <a:pt x="62" y="9"/>
                  </a:moveTo>
                  <a:cubicBezTo>
                    <a:pt x="73" y="9"/>
                    <a:pt x="73" y="9"/>
                    <a:pt x="73" y="9"/>
                  </a:cubicBezTo>
                  <a:cubicBezTo>
                    <a:pt x="66" y="41"/>
                    <a:pt x="66" y="41"/>
                    <a:pt x="66" y="41"/>
                  </a:cubicBezTo>
                  <a:cubicBezTo>
                    <a:pt x="74" y="41"/>
                    <a:pt x="74" y="41"/>
                    <a:pt x="74" y="41"/>
                  </a:cubicBezTo>
                  <a:cubicBezTo>
                    <a:pt x="81" y="9"/>
                    <a:pt x="81" y="9"/>
                    <a:pt x="81" y="9"/>
                  </a:cubicBezTo>
                  <a:cubicBezTo>
                    <a:pt x="92" y="9"/>
                    <a:pt x="92" y="9"/>
                    <a:pt x="92" y="9"/>
                  </a:cubicBezTo>
                  <a:cubicBezTo>
                    <a:pt x="93" y="3"/>
                    <a:pt x="93" y="3"/>
                    <a:pt x="93" y="3"/>
                  </a:cubicBezTo>
                  <a:cubicBezTo>
                    <a:pt x="64" y="3"/>
                    <a:pt x="64" y="3"/>
                    <a:pt x="64" y="3"/>
                  </a:cubicBezTo>
                  <a:lnTo>
                    <a:pt x="62" y="9"/>
                  </a:lnTo>
                  <a:close/>
                  <a:moveTo>
                    <a:pt x="109" y="9"/>
                  </a:moveTo>
                  <a:cubicBezTo>
                    <a:pt x="120" y="9"/>
                    <a:pt x="120" y="9"/>
                    <a:pt x="120" y="9"/>
                  </a:cubicBezTo>
                  <a:cubicBezTo>
                    <a:pt x="113" y="41"/>
                    <a:pt x="113" y="41"/>
                    <a:pt x="113" y="41"/>
                  </a:cubicBezTo>
                  <a:cubicBezTo>
                    <a:pt x="121" y="41"/>
                    <a:pt x="121" y="41"/>
                    <a:pt x="121" y="41"/>
                  </a:cubicBezTo>
                  <a:cubicBezTo>
                    <a:pt x="128" y="9"/>
                    <a:pt x="128" y="9"/>
                    <a:pt x="128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40" y="3"/>
                    <a:pt x="140" y="3"/>
                    <a:pt x="140" y="3"/>
                  </a:cubicBezTo>
                  <a:cubicBezTo>
                    <a:pt x="111" y="3"/>
                    <a:pt x="111" y="3"/>
                    <a:pt x="111" y="3"/>
                  </a:cubicBezTo>
                  <a:lnTo>
                    <a:pt x="109" y="9"/>
                  </a:lnTo>
                  <a:close/>
                  <a:moveTo>
                    <a:pt x="160" y="29"/>
                  </a:moveTo>
                  <a:cubicBezTo>
                    <a:pt x="160" y="28"/>
                    <a:pt x="160" y="27"/>
                    <a:pt x="160" y="26"/>
                  </a:cubicBezTo>
                  <a:cubicBezTo>
                    <a:pt x="160" y="25"/>
                    <a:pt x="160" y="24"/>
                    <a:pt x="160" y="23"/>
                  </a:cubicBezTo>
                  <a:cubicBezTo>
                    <a:pt x="160" y="20"/>
                    <a:pt x="160" y="18"/>
                    <a:pt x="159" y="17"/>
                  </a:cubicBezTo>
                  <a:cubicBezTo>
                    <a:pt x="158" y="15"/>
                    <a:pt x="157" y="14"/>
                    <a:pt x="155" y="13"/>
                  </a:cubicBezTo>
                  <a:cubicBezTo>
                    <a:pt x="153" y="12"/>
                    <a:pt x="151" y="12"/>
                    <a:pt x="149" y="12"/>
                  </a:cubicBezTo>
                  <a:cubicBezTo>
                    <a:pt x="147" y="12"/>
                    <a:pt x="145" y="12"/>
                    <a:pt x="144" y="13"/>
                  </a:cubicBezTo>
                  <a:cubicBezTo>
                    <a:pt x="142" y="14"/>
                    <a:pt x="141" y="14"/>
                    <a:pt x="139" y="16"/>
                  </a:cubicBezTo>
                  <a:cubicBezTo>
                    <a:pt x="138" y="17"/>
                    <a:pt x="137" y="18"/>
                    <a:pt x="136" y="19"/>
                  </a:cubicBezTo>
                  <a:cubicBezTo>
                    <a:pt x="135" y="21"/>
                    <a:pt x="134" y="22"/>
                    <a:pt x="134" y="24"/>
                  </a:cubicBezTo>
                  <a:cubicBezTo>
                    <a:pt x="133" y="26"/>
                    <a:pt x="133" y="27"/>
                    <a:pt x="133" y="29"/>
                  </a:cubicBezTo>
                  <a:cubicBezTo>
                    <a:pt x="133" y="31"/>
                    <a:pt x="133" y="33"/>
                    <a:pt x="134" y="35"/>
                  </a:cubicBezTo>
                  <a:cubicBezTo>
                    <a:pt x="134" y="36"/>
                    <a:pt x="135" y="38"/>
                    <a:pt x="137" y="39"/>
                  </a:cubicBezTo>
                  <a:cubicBezTo>
                    <a:pt x="138" y="40"/>
                    <a:pt x="139" y="40"/>
                    <a:pt x="141" y="41"/>
                  </a:cubicBezTo>
                  <a:cubicBezTo>
                    <a:pt x="143" y="41"/>
                    <a:pt x="144" y="42"/>
                    <a:pt x="146" y="42"/>
                  </a:cubicBezTo>
                  <a:cubicBezTo>
                    <a:pt x="148" y="42"/>
                    <a:pt x="149" y="41"/>
                    <a:pt x="151" y="41"/>
                  </a:cubicBezTo>
                  <a:cubicBezTo>
                    <a:pt x="153" y="41"/>
                    <a:pt x="154" y="40"/>
                    <a:pt x="155" y="40"/>
                  </a:cubicBezTo>
                  <a:cubicBezTo>
                    <a:pt x="156" y="34"/>
                    <a:pt x="156" y="34"/>
                    <a:pt x="156" y="34"/>
                  </a:cubicBezTo>
                  <a:cubicBezTo>
                    <a:pt x="155" y="35"/>
                    <a:pt x="154" y="35"/>
                    <a:pt x="152" y="36"/>
                  </a:cubicBezTo>
                  <a:cubicBezTo>
                    <a:pt x="151" y="36"/>
                    <a:pt x="149" y="36"/>
                    <a:pt x="148" y="36"/>
                  </a:cubicBezTo>
                  <a:cubicBezTo>
                    <a:pt x="146" y="36"/>
                    <a:pt x="145" y="36"/>
                    <a:pt x="143" y="36"/>
                  </a:cubicBezTo>
                  <a:cubicBezTo>
                    <a:pt x="142" y="35"/>
                    <a:pt x="141" y="34"/>
                    <a:pt x="141" y="33"/>
                  </a:cubicBezTo>
                  <a:cubicBezTo>
                    <a:pt x="140" y="32"/>
                    <a:pt x="140" y="31"/>
                    <a:pt x="140" y="29"/>
                  </a:cubicBezTo>
                  <a:lnTo>
                    <a:pt x="160" y="29"/>
                  </a:lnTo>
                  <a:close/>
                  <a:moveTo>
                    <a:pt x="141" y="24"/>
                  </a:moveTo>
                  <a:cubicBezTo>
                    <a:pt x="141" y="23"/>
                    <a:pt x="142" y="22"/>
                    <a:pt x="143" y="21"/>
                  </a:cubicBezTo>
                  <a:cubicBezTo>
                    <a:pt x="143" y="20"/>
                    <a:pt x="144" y="19"/>
                    <a:pt x="145" y="18"/>
                  </a:cubicBezTo>
                  <a:cubicBezTo>
                    <a:pt x="146" y="18"/>
                    <a:pt x="147" y="17"/>
                    <a:pt x="149" y="17"/>
                  </a:cubicBezTo>
                  <a:cubicBezTo>
                    <a:pt x="150" y="17"/>
                    <a:pt x="151" y="18"/>
                    <a:pt x="152" y="19"/>
                  </a:cubicBezTo>
                  <a:cubicBezTo>
                    <a:pt x="153" y="19"/>
                    <a:pt x="153" y="21"/>
                    <a:pt x="153" y="22"/>
                  </a:cubicBezTo>
                  <a:cubicBezTo>
                    <a:pt x="153" y="22"/>
                    <a:pt x="153" y="23"/>
                    <a:pt x="153" y="23"/>
                  </a:cubicBezTo>
                  <a:cubicBezTo>
                    <a:pt x="153" y="23"/>
                    <a:pt x="153" y="24"/>
                    <a:pt x="153" y="24"/>
                  </a:cubicBezTo>
                  <a:lnTo>
                    <a:pt x="141" y="24"/>
                  </a:lnTo>
                  <a:close/>
                  <a:moveTo>
                    <a:pt x="188" y="13"/>
                  </a:moveTo>
                  <a:cubicBezTo>
                    <a:pt x="187" y="13"/>
                    <a:pt x="186" y="13"/>
                    <a:pt x="184" y="12"/>
                  </a:cubicBezTo>
                  <a:cubicBezTo>
                    <a:pt x="183" y="12"/>
                    <a:pt x="182" y="12"/>
                    <a:pt x="180" y="12"/>
                  </a:cubicBezTo>
                  <a:cubicBezTo>
                    <a:pt x="178" y="12"/>
                    <a:pt x="176" y="12"/>
                    <a:pt x="174" y="13"/>
                  </a:cubicBezTo>
                  <a:cubicBezTo>
                    <a:pt x="172" y="14"/>
                    <a:pt x="170" y="15"/>
                    <a:pt x="168" y="17"/>
                  </a:cubicBezTo>
                  <a:cubicBezTo>
                    <a:pt x="167" y="19"/>
                    <a:pt x="166" y="20"/>
                    <a:pt x="165" y="23"/>
                  </a:cubicBezTo>
                  <a:cubicBezTo>
                    <a:pt x="164" y="25"/>
                    <a:pt x="164" y="27"/>
                    <a:pt x="164" y="29"/>
                  </a:cubicBezTo>
                  <a:cubicBezTo>
                    <a:pt x="164" y="32"/>
                    <a:pt x="164" y="34"/>
                    <a:pt x="165" y="36"/>
                  </a:cubicBezTo>
                  <a:cubicBezTo>
                    <a:pt x="166" y="38"/>
                    <a:pt x="168" y="39"/>
                    <a:pt x="169" y="40"/>
                  </a:cubicBezTo>
                  <a:cubicBezTo>
                    <a:pt x="171" y="41"/>
                    <a:pt x="173" y="42"/>
                    <a:pt x="176" y="42"/>
                  </a:cubicBezTo>
                  <a:cubicBezTo>
                    <a:pt x="177" y="42"/>
                    <a:pt x="178" y="41"/>
                    <a:pt x="179" y="41"/>
                  </a:cubicBezTo>
                  <a:cubicBezTo>
                    <a:pt x="181" y="41"/>
                    <a:pt x="182" y="41"/>
                    <a:pt x="183" y="40"/>
                  </a:cubicBezTo>
                  <a:cubicBezTo>
                    <a:pt x="184" y="34"/>
                    <a:pt x="184" y="34"/>
                    <a:pt x="184" y="34"/>
                  </a:cubicBezTo>
                  <a:cubicBezTo>
                    <a:pt x="183" y="35"/>
                    <a:pt x="182" y="35"/>
                    <a:pt x="182" y="35"/>
                  </a:cubicBezTo>
                  <a:cubicBezTo>
                    <a:pt x="181" y="35"/>
                    <a:pt x="180" y="36"/>
                    <a:pt x="180" y="36"/>
                  </a:cubicBezTo>
                  <a:cubicBezTo>
                    <a:pt x="179" y="36"/>
                    <a:pt x="178" y="36"/>
                    <a:pt x="178" y="36"/>
                  </a:cubicBezTo>
                  <a:cubicBezTo>
                    <a:pt x="176" y="36"/>
                    <a:pt x="175" y="36"/>
                    <a:pt x="175" y="35"/>
                  </a:cubicBezTo>
                  <a:cubicBezTo>
                    <a:pt x="174" y="35"/>
                    <a:pt x="173" y="34"/>
                    <a:pt x="173" y="34"/>
                  </a:cubicBezTo>
                  <a:cubicBezTo>
                    <a:pt x="172" y="33"/>
                    <a:pt x="172" y="32"/>
                    <a:pt x="172" y="31"/>
                  </a:cubicBezTo>
                  <a:cubicBezTo>
                    <a:pt x="172" y="30"/>
                    <a:pt x="171" y="29"/>
                    <a:pt x="171" y="29"/>
                  </a:cubicBezTo>
                  <a:cubicBezTo>
                    <a:pt x="171" y="27"/>
                    <a:pt x="172" y="26"/>
                    <a:pt x="172" y="25"/>
                  </a:cubicBezTo>
                  <a:cubicBezTo>
                    <a:pt x="172" y="23"/>
                    <a:pt x="173" y="22"/>
                    <a:pt x="174" y="21"/>
                  </a:cubicBezTo>
                  <a:cubicBezTo>
                    <a:pt x="175" y="20"/>
                    <a:pt x="176" y="19"/>
                    <a:pt x="177" y="19"/>
                  </a:cubicBezTo>
                  <a:cubicBezTo>
                    <a:pt x="178" y="18"/>
                    <a:pt x="179" y="18"/>
                    <a:pt x="181" y="18"/>
                  </a:cubicBezTo>
                  <a:cubicBezTo>
                    <a:pt x="182" y="18"/>
                    <a:pt x="183" y="18"/>
                    <a:pt x="184" y="18"/>
                  </a:cubicBezTo>
                  <a:cubicBezTo>
                    <a:pt x="184" y="18"/>
                    <a:pt x="185" y="19"/>
                    <a:pt x="186" y="19"/>
                  </a:cubicBezTo>
                  <a:lnTo>
                    <a:pt x="188" y="13"/>
                  </a:lnTo>
                  <a:close/>
                  <a:moveTo>
                    <a:pt x="187" y="41"/>
                  </a:moveTo>
                  <a:cubicBezTo>
                    <a:pt x="194" y="41"/>
                    <a:pt x="194" y="41"/>
                    <a:pt x="194" y="41"/>
                  </a:cubicBezTo>
                  <a:cubicBezTo>
                    <a:pt x="197" y="27"/>
                    <a:pt x="197" y="27"/>
                    <a:pt x="197" y="27"/>
                  </a:cubicBezTo>
                  <a:cubicBezTo>
                    <a:pt x="198" y="26"/>
                    <a:pt x="198" y="25"/>
                    <a:pt x="198" y="24"/>
                  </a:cubicBezTo>
                  <a:cubicBezTo>
                    <a:pt x="199" y="22"/>
                    <a:pt x="199" y="22"/>
                    <a:pt x="200" y="21"/>
                  </a:cubicBezTo>
                  <a:cubicBezTo>
                    <a:pt x="200" y="20"/>
                    <a:pt x="201" y="19"/>
                    <a:pt x="202" y="19"/>
                  </a:cubicBezTo>
                  <a:cubicBezTo>
                    <a:pt x="203" y="18"/>
                    <a:pt x="204" y="18"/>
                    <a:pt x="205" y="18"/>
                  </a:cubicBezTo>
                  <a:cubicBezTo>
                    <a:pt x="206" y="18"/>
                    <a:pt x="207" y="18"/>
                    <a:pt x="207" y="18"/>
                  </a:cubicBezTo>
                  <a:cubicBezTo>
                    <a:pt x="208" y="19"/>
                    <a:pt x="208" y="19"/>
                    <a:pt x="209" y="20"/>
                  </a:cubicBezTo>
                  <a:cubicBezTo>
                    <a:pt x="209" y="20"/>
                    <a:pt x="209" y="21"/>
                    <a:pt x="209" y="22"/>
                  </a:cubicBezTo>
                  <a:cubicBezTo>
                    <a:pt x="209" y="23"/>
                    <a:pt x="209" y="24"/>
                    <a:pt x="209" y="25"/>
                  </a:cubicBezTo>
                  <a:cubicBezTo>
                    <a:pt x="209" y="26"/>
                    <a:pt x="209" y="27"/>
                    <a:pt x="208" y="28"/>
                  </a:cubicBezTo>
                  <a:cubicBezTo>
                    <a:pt x="206" y="41"/>
                    <a:pt x="206" y="41"/>
                    <a:pt x="206" y="41"/>
                  </a:cubicBezTo>
                  <a:cubicBezTo>
                    <a:pt x="213" y="41"/>
                    <a:pt x="213" y="41"/>
                    <a:pt x="213" y="41"/>
                  </a:cubicBezTo>
                  <a:cubicBezTo>
                    <a:pt x="216" y="27"/>
                    <a:pt x="216" y="27"/>
                    <a:pt x="216" y="27"/>
                  </a:cubicBezTo>
                  <a:cubicBezTo>
                    <a:pt x="216" y="26"/>
                    <a:pt x="216" y="25"/>
                    <a:pt x="217" y="24"/>
                  </a:cubicBezTo>
                  <a:cubicBezTo>
                    <a:pt x="217" y="23"/>
                    <a:pt x="217" y="22"/>
                    <a:pt x="217" y="21"/>
                  </a:cubicBezTo>
                  <a:cubicBezTo>
                    <a:pt x="217" y="19"/>
                    <a:pt x="217" y="18"/>
                    <a:pt x="216" y="16"/>
                  </a:cubicBezTo>
                  <a:cubicBezTo>
                    <a:pt x="215" y="15"/>
                    <a:pt x="214" y="14"/>
                    <a:pt x="213" y="13"/>
                  </a:cubicBezTo>
                  <a:cubicBezTo>
                    <a:pt x="211" y="12"/>
                    <a:pt x="210" y="12"/>
                    <a:pt x="208" y="12"/>
                  </a:cubicBezTo>
                  <a:cubicBezTo>
                    <a:pt x="207" y="12"/>
                    <a:pt x="206" y="12"/>
                    <a:pt x="205" y="13"/>
                  </a:cubicBezTo>
                  <a:cubicBezTo>
                    <a:pt x="204" y="13"/>
                    <a:pt x="203" y="13"/>
                    <a:pt x="202" y="14"/>
                  </a:cubicBezTo>
                  <a:cubicBezTo>
                    <a:pt x="201" y="14"/>
                    <a:pt x="200" y="15"/>
                    <a:pt x="200" y="15"/>
                  </a:cubicBezTo>
                  <a:cubicBezTo>
                    <a:pt x="200" y="15"/>
                    <a:pt x="200" y="15"/>
                    <a:pt x="200" y="15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96" y="0"/>
                    <a:pt x="196" y="0"/>
                    <a:pt x="196" y="0"/>
                  </a:cubicBezTo>
                  <a:lnTo>
                    <a:pt x="187" y="41"/>
                  </a:lnTo>
                  <a:close/>
                  <a:moveTo>
                    <a:pt x="221" y="41"/>
                  </a:moveTo>
                  <a:cubicBezTo>
                    <a:pt x="228" y="41"/>
                    <a:pt x="228" y="41"/>
                    <a:pt x="228" y="41"/>
                  </a:cubicBezTo>
                  <a:cubicBezTo>
                    <a:pt x="231" y="27"/>
                    <a:pt x="231" y="27"/>
                    <a:pt x="231" y="27"/>
                  </a:cubicBezTo>
                  <a:cubicBezTo>
                    <a:pt x="231" y="26"/>
                    <a:pt x="231" y="25"/>
                    <a:pt x="232" y="24"/>
                  </a:cubicBezTo>
                  <a:cubicBezTo>
                    <a:pt x="232" y="22"/>
                    <a:pt x="233" y="22"/>
                    <a:pt x="233" y="21"/>
                  </a:cubicBezTo>
                  <a:cubicBezTo>
                    <a:pt x="234" y="20"/>
                    <a:pt x="235" y="19"/>
                    <a:pt x="236" y="19"/>
                  </a:cubicBezTo>
                  <a:cubicBezTo>
                    <a:pt x="236" y="18"/>
                    <a:pt x="237" y="18"/>
                    <a:pt x="239" y="18"/>
                  </a:cubicBezTo>
                  <a:cubicBezTo>
                    <a:pt x="240" y="18"/>
                    <a:pt x="240" y="18"/>
                    <a:pt x="241" y="18"/>
                  </a:cubicBezTo>
                  <a:cubicBezTo>
                    <a:pt x="241" y="19"/>
                    <a:pt x="242" y="19"/>
                    <a:pt x="242" y="20"/>
                  </a:cubicBezTo>
                  <a:cubicBezTo>
                    <a:pt x="243" y="20"/>
                    <a:pt x="243" y="21"/>
                    <a:pt x="243" y="22"/>
                  </a:cubicBezTo>
                  <a:cubicBezTo>
                    <a:pt x="243" y="23"/>
                    <a:pt x="243" y="24"/>
                    <a:pt x="242" y="25"/>
                  </a:cubicBezTo>
                  <a:cubicBezTo>
                    <a:pt x="242" y="26"/>
                    <a:pt x="242" y="27"/>
                    <a:pt x="242" y="28"/>
                  </a:cubicBezTo>
                  <a:cubicBezTo>
                    <a:pt x="239" y="41"/>
                    <a:pt x="239" y="41"/>
                    <a:pt x="239" y="41"/>
                  </a:cubicBezTo>
                  <a:cubicBezTo>
                    <a:pt x="247" y="41"/>
                    <a:pt x="247" y="41"/>
                    <a:pt x="247" y="41"/>
                  </a:cubicBezTo>
                  <a:cubicBezTo>
                    <a:pt x="249" y="27"/>
                    <a:pt x="249" y="27"/>
                    <a:pt x="249" y="27"/>
                  </a:cubicBezTo>
                  <a:cubicBezTo>
                    <a:pt x="250" y="26"/>
                    <a:pt x="250" y="25"/>
                    <a:pt x="250" y="24"/>
                  </a:cubicBezTo>
                  <a:cubicBezTo>
                    <a:pt x="250" y="23"/>
                    <a:pt x="250" y="22"/>
                    <a:pt x="250" y="21"/>
                  </a:cubicBezTo>
                  <a:cubicBezTo>
                    <a:pt x="250" y="19"/>
                    <a:pt x="250" y="18"/>
                    <a:pt x="249" y="16"/>
                  </a:cubicBezTo>
                  <a:cubicBezTo>
                    <a:pt x="249" y="15"/>
                    <a:pt x="247" y="14"/>
                    <a:pt x="246" y="13"/>
                  </a:cubicBezTo>
                  <a:cubicBezTo>
                    <a:pt x="245" y="12"/>
                    <a:pt x="243" y="12"/>
                    <a:pt x="241" y="12"/>
                  </a:cubicBezTo>
                  <a:cubicBezTo>
                    <a:pt x="240" y="12"/>
                    <a:pt x="239" y="12"/>
                    <a:pt x="238" y="13"/>
                  </a:cubicBezTo>
                  <a:cubicBezTo>
                    <a:pt x="237" y="13"/>
                    <a:pt x="236" y="13"/>
                    <a:pt x="235" y="14"/>
                  </a:cubicBezTo>
                  <a:cubicBezTo>
                    <a:pt x="235" y="14"/>
                    <a:pt x="234" y="15"/>
                    <a:pt x="233" y="15"/>
                  </a:cubicBezTo>
                  <a:cubicBezTo>
                    <a:pt x="233" y="15"/>
                    <a:pt x="233" y="15"/>
                    <a:pt x="233" y="15"/>
                  </a:cubicBezTo>
                  <a:cubicBezTo>
                    <a:pt x="234" y="13"/>
                    <a:pt x="234" y="13"/>
                    <a:pt x="234" y="13"/>
                  </a:cubicBezTo>
                  <a:cubicBezTo>
                    <a:pt x="226" y="13"/>
                    <a:pt x="226" y="13"/>
                    <a:pt x="226" y="13"/>
                  </a:cubicBezTo>
                  <a:cubicBezTo>
                    <a:pt x="226" y="13"/>
                    <a:pt x="226" y="14"/>
                    <a:pt x="226" y="14"/>
                  </a:cubicBezTo>
                  <a:cubicBezTo>
                    <a:pt x="226" y="15"/>
                    <a:pt x="226" y="16"/>
                    <a:pt x="226" y="17"/>
                  </a:cubicBezTo>
                  <a:lnTo>
                    <a:pt x="221" y="41"/>
                  </a:lnTo>
                  <a:close/>
                  <a:moveTo>
                    <a:pt x="269" y="36"/>
                  </a:moveTo>
                  <a:cubicBezTo>
                    <a:pt x="267" y="36"/>
                    <a:pt x="266" y="36"/>
                    <a:pt x="265" y="35"/>
                  </a:cubicBezTo>
                  <a:cubicBezTo>
                    <a:pt x="264" y="34"/>
                    <a:pt x="264" y="34"/>
                    <a:pt x="263" y="33"/>
                  </a:cubicBezTo>
                  <a:cubicBezTo>
                    <a:pt x="263" y="32"/>
                    <a:pt x="263" y="30"/>
                    <a:pt x="263" y="29"/>
                  </a:cubicBezTo>
                  <a:cubicBezTo>
                    <a:pt x="263" y="28"/>
                    <a:pt x="263" y="27"/>
                    <a:pt x="263" y="26"/>
                  </a:cubicBezTo>
                  <a:cubicBezTo>
                    <a:pt x="263" y="25"/>
                    <a:pt x="264" y="24"/>
                    <a:pt x="264" y="23"/>
                  </a:cubicBezTo>
                  <a:cubicBezTo>
                    <a:pt x="265" y="22"/>
                    <a:pt x="265" y="21"/>
                    <a:pt x="266" y="20"/>
                  </a:cubicBezTo>
                  <a:cubicBezTo>
                    <a:pt x="267" y="20"/>
                    <a:pt x="267" y="19"/>
                    <a:pt x="268" y="18"/>
                  </a:cubicBezTo>
                  <a:cubicBezTo>
                    <a:pt x="269" y="18"/>
                    <a:pt x="270" y="18"/>
                    <a:pt x="271" y="18"/>
                  </a:cubicBezTo>
                  <a:cubicBezTo>
                    <a:pt x="273" y="18"/>
                    <a:pt x="273" y="18"/>
                    <a:pt x="274" y="18"/>
                  </a:cubicBezTo>
                  <a:cubicBezTo>
                    <a:pt x="275" y="19"/>
                    <a:pt x="275" y="19"/>
                    <a:pt x="276" y="20"/>
                  </a:cubicBezTo>
                  <a:cubicBezTo>
                    <a:pt x="276" y="20"/>
                    <a:pt x="277" y="21"/>
                    <a:pt x="277" y="22"/>
                  </a:cubicBezTo>
                  <a:cubicBezTo>
                    <a:pt x="277" y="23"/>
                    <a:pt x="277" y="24"/>
                    <a:pt x="277" y="24"/>
                  </a:cubicBezTo>
                  <a:cubicBezTo>
                    <a:pt x="277" y="25"/>
                    <a:pt x="277" y="26"/>
                    <a:pt x="277" y="28"/>
                  </a:cubicBezTo>
                  <a:cubicBezTo>
                    <a:pt x="277" y="29"/>
                    <a:pt x="276" y="30"/>
                    <a:pt x="276" y="31"/>
                  </a:cubicBezTo>
                  <a:cubicBezTo>
                    <a:pt x="275" y="32"/>
                    <a:pt x="275" y="32"/>
                    <a:pt x="274" y="33"/>
                  </a:cubicBezTo>
                  <a:cubicBezTo>
                    <a:pt x="273" y="34"/>
                    <a:pt x="273" y="35"/>
                    <a:pt x="272" y="35"/>
                  </a:cubicBezTo>
                  <a:cubicBezTo>
                    <a:pt x="271" y="36"/>
                    <a:pt x="270" y="36"/>
                    <a:pt x="269" y="36"/>
                  </a:cubicBezTo>
                  <a:moveTo>
                    <a:pt x="272" y="12"/>
                  </a:moveTo>
                  <a:cubicBezTo>
                    <a:pt x="269" y="12"/>
                    <a:pt x="267" y="12"/>
                    <a:pt x="265" y="13"/>
                  </a:cubicBezTo>
                  <a:cubicBezTo>
                    <a:pt x="263" y="14"/>
                    <a:pt x="261" y="15"/>
                    <a:pt x="260" y="17"/>
                  </a:cubicBezTo>
                  <a:cubicBezTo>
                    <a:pt x="258" y="18"/>
                    <a:pt x="257" y="20"/>
                    <a:pt x="256" y="22"/>
                  </a:cubicBezTo>
                  <a:cubicBezTo>
                    <a:pt x="256" y="24"/>
                    <a:pt x="255" y="26"/>
                    <a:pt x="255" y="29"/>
                  </a:cubicBezTo>
                  <a:cubicBezTo>
                    <a:pt x="255" y="31"/>
                    <a:pt x="256" y="34"/>
                    <a:pt x="257" y="36"/>
                  </a:cubicBezTo>
                  <a:cubicBezTo>
                    <a:pt x="258" y="37"/>
                    <a:pt x="259" y="39"/>
                    <a:pt x="261" y="40"/>
                  </a:cubicBezTo>
                  <a:cubicBezTo>
                    <a:pt x="263" y="41"/>
                    <a:pt x="265" y="42"/>
                    <a:pt x="268" y="42"/>
                  </a:cubicBezTo>
                  <a:cubicBezTo>
                    <a:pt x="270" y="42"/>
                    <a:pt x="273" y="41"/>
                    <a:pt x="275" y="40"/>
                  </a:cubicBezTo>
                  <a:cubicBezTo>
                    <a:pt x="277" y="39"/>
                    <a:pt x="279" y="38"/>
                    <a:pt x="280" y="37"/>
                  </a:cubicBezTo>
                  <a:cubicBezTo>
                    <a:pt x="282" y="35"/>
                    <a:pt x="283" y="33"/>
                    <a:pt x="284" y="31"/>
                  </a:cubicBezTo>
                  <a:cubicBezTo>
                    <a:pt x="284" y="29"/>
                    <a:pt x="285" y="27"/>
                    <a:pt x="285" y="24"/>
                  </a:cubicBezTo>
                  <a:cubicBezTo>
                    <a:pt x="285" y="22"/>
                    <a:pt x="284" y="21"/>
                    <a:pt x="284" y="19"/>
                  </a:cubicBezTo>
                  <a:cubicBezTo>
                    <a:pt x="283" y="18"/>
                    <a:pt x="282" y="16"/>
                    <a:pt x="281" y="15"/>
                  </a:cubicBezTo>
                  <a:cubicBezTo>
                    <a:pt x="280" y="14"/>
                    <a:pt x="279" y="13"/>
                    <a:pt x="277" y="13"/>
                  </a:cubicBezTo>
                  <a:cubicBezTo>
                    <a:pt x="275" y="12"/>
                    <a:pt x="274" y="12"/>
                    <a:pt x="272" y="12"/>
                  </a:cubicBezTo>
                  <a:moveTo>
                    <a:pt x="287" y="41"/>
                  </a:moveTo>
                  <a:cubicBezTo>
                    <a:pt x="295" y="41"/>
                    <a:pt x="295" y="41"/>
                    <a:pt x="295" y="41"/>
                  </a:cubicBezTo>
                  <a:cubicBezTo>
                    <a:pt x="304" y="0"/>
                    <a:pt x="304" y="0"/>
                    <a:pt x="304" y="0"/>
                  </a:cubicBezTo>
                  <a:cubicBezTo>
                    <a:pt x="296" y="0"/>
                    <a:pt x="296" y="0"/>
                    <a:pt x="296" y="0"/>
                  </a:cubicBezTo>
                  <a:lnTo>
                    <a:pt x="287" y="41"/>
                  </a:lnTo>
                  <a:close/>
                  <a:moveTo>
                    <a:pt x="317" y="36"/>
                  </a:moveTo>
                  <a:cubicBezTo>
                    <a:pt x="316" y="36"/>
                    <a:pt x="315" y="36"/>
                    <a:pt x="314" y="35"/>
                  </a:cubicBezTo>
                  <a:cubicBezTo>
                    <a:pt x="313" y="34"/>
                    <a:pt x="312" y="34"/>
                    <a:pt x="312" y="33"/>
                  </a:cubicBezTo>
                  <a:cubicBezTo>
                    <a:pt x="312" y="32"/>
                    <a:pt x="311" y="30"/>
                    <a:pt x="311" y="29"/>
                  </a:cubicBezTo>
                  <a:cubicBezTo>
                    <a:pt x="311" y="28"/>
                    <a:pt x="312" y="27"/>
                    <a:pt x="312" y="26"/>
                  </a:cubicBezTo>
                  <a:cubicBezTo>
                    <a:pt x="312" y="25"/>
                    <a:pt x="312" y="24"/>
                    <a:pt x="313" y="23"/>
                  </a:cubicBezTo>
                  <a:cubicBezTo>
                    <a:pt x="313" y="22"/>
                    <a:pt x="314" y="21"/>
                    <a:pt x="315" y="20"/>
                  </a:cubicBezTo>
                  <a:cubicBezTo>
                    <a:pt x="315" y="20"/>
                    <a:pt x="316" y="19"/>
                    <a:pt x="317" y="18"/>
                  </a:cubicBezTo>
                  <a:cubicBezTo>
                    <a:pt x="318" y="18"/>
                    <a:pt x="319" y="18"/>
                    <a:pt x="320" y="18"/>
                  </a:cubicBezTo>
                  <a:cubicBezTo>
                    <a:pt x="321" y="18"/>
                    <a:pt x="322" y="18"/>
                    <a:pt x="323" y="18"/>
                  </a:cubicBezTo>
                  <a:cubicBezTo>
                    <a:pt x="324" y="19"/>
                    <a:pt x="324" y="19"/>
                    <a:pt x="325" y="20"/>
                  </a:cubicBezTo>
                  <a:cubicBezTo>
                    <a:pt x="325" y="20"/>
                    <a:pt x="325" y="21"/>
                    <a:pt x="326" y="22"/>
                  </a:cubicBezTo>
                  <a:cubicBezTo>
                    <a:pt x="326" y="23"/>
                    <a:pt x="326" y="24"/>
                    <a:pt x="326" y="24"/>
                  </a:cubicBezTo>
                  <a:cubicBezTo>
                    <a:pt x="326" y="25"/>
                    <a:pt x="326" y="26"/>
                    <a:pt x="325" y="28"/>
                  </a:cubicBezTo>
                  <a:cubicBezTo>
                    <a:pt x="325" y="29"/>
                    <a:pt x="325" y="30"/>
                    <a:pt x="324" y="31"/>
                  </a:cubicBezTo>
                  <a:cubicBezTo>
                    <a:pt x="324" y="32"/>
                    <a:pt x="323" y="32"/>
                    <a:pt x="323" y="33"/>
                  </a:cubicBezTo>
                  <a:cubicBezTo>
                    <a:pt x="322" y="34"/>
                    <a:pt x="321" y="35"/>
                    <a:pt x="320" y="35"/>
                  </a:cubicBezTo>
                  <a:cubicBezTo>
                    <a:pt x="319" y="36"/>
                    <a:pt x="318" y="36"/>
                    <a:pt x="317" y="36"/>
                  </a:cubicBezTo>
                  <a:moveTo>
                    <a:pt x="321" y="12"/>
                  </a:moveTo>
                  <a:cubicBezTo>
                    <a:pt x="318" y="12"/>
                    <a:pt x="316" y="12"/>
                    <a:pt x="314" y="13"/>
                  </a:cubicBezTo>
                  <a:cubicBezTo>
                    <a:pt x="312" y="14"/>
                    <a:pt x="310" y="15"/>
                    <a:pt x="309" y="17"/>
                  </a:cubicBezTo>
                  <a:cubicBezTo>
                    <a:pt x="307" y="18"/>
                    <a:pt x="306" y="20"/>
                    <a:pt x="305" y="22"/>
                  </a:cubicBezTo>
                  <a:cubicBezTo>
                    <a:pt x="304" y="24"/>
                    <a:pt x="304" y="26"/>
                    <a:pt x="304" y="29"/>
                  </a:cubicBezTo>
                  <a:cubicBezTo>
                    <a:pt x="304" y="31"/>
                    <a:pt x="304" y="34"/>
                    <a:pt x="305" y="36"/>
                  </a:cubicBezTo>
                  <a:cubicBezTo>
                    <a:pt x="306" y="37"/>
                    <a:pt x="308" y="39"/>
                    <a:pt x="310" y="40"/>
                  </a:cubicBezTo>
                  <a:cubicBezTo>
                    <a:pt x="312" y="41"/>
                    <a:pt x="314" y="42"/>
                    <a:pt x="317" y="42"/>
                  </a:cubicBezTo>
                  <a:cubicBezTo>
                    <a:pt x="319" y="42"/>
                    <a:pt x="321" y="41"/>
                    <a:pt x="323" y="40"/>
                  </a:cubicBezTo>
                  <a:cubicBezTo>
                    <a:pt x="326" y="39"/>
                    <a:pt x="327" y="38"/>
                    <a:pt x="329" y="37"/>
                  </a:cubicBezTo>
                  <a:cubicBezTo>
                    <a:pt x="330" y="35"/>
                    <a:pt x="331" y="33"/>
                    <a:pt x="332" y="31"/>
                  </a:cubicBezTo>
                  <a:cubicBezTo>
                    <a:pt x="333" y="29"/>
                    <a:pt x="333" y="27"/>
                    <a:pt x="333" y="24"/>
                  </a:cubicBezTo>
                  <a:cubicBezTo>
                    <a:pt x="333" y="22"/>
                    <a:pt x="333" y="21"/>
                    <a:pt x="332" y="19"/>
                  </a:cubicBezTo>
                  <a:cubicBezTo>
                    <a:pt x="332" y="18"/>
                    <a:pt x="331" y="16"/>
                    <a:pt x="330" y="15"/>
                  </a:cubicBezTo>
                  <a:cubicBezTo>
                    <a:pt x="329" y="14"/>
                    <a:pt x="327" y="13"/>
                    <a:pt x="326" y="13"/>
                  </a:cubicBezTo>
                  <a:cubicBezTo>
                    <a:pt x="324" y="12"/>
                    <a:pt x="322" y="12"/>
                    <a:pt x="321" y="12"/>
                  </a:cubicBezTo>
                  <a:moveTo>
                    <a:pt x="335" y="51"/>
                  </a:moveTo>
                  <a:cubicBezTo>
                    <a:pt x="337" y="52"/>
                    <a:pt x="339" y="52"/>
                    <a:pt x="341" y="53"/>
                  </a:cubicBezTo>
                  <a:cubicBezTo>
                    <a:pt x="343" y="53"/>
                    <a:pt x="345" y="53"/>
                    <a:pt x="347" y="53"/>
                  </a:cubicBezTo>
                  <a:cubicBezTo>
                    <a:pt x="349" y="53"/>
                    <a:pt x="351" y="53"/>
                    <a:pt x="353" y="52"/>
                  </a:cubicBezTo>
                  <a:cubicBezTo>
                    <a:pt x="355" y="51"/>
                    <a:pt x="357" y="50"/>
                    <a:pt x="358" y="49"/>
                  </a:cubicBezTo>
                  <a:cubicBezTo>
                    <a:pt x="359" y="48"/>
                    <a:pt x="360" y="46"/>
                    <a:pt x="361" y="44"/>
                  </a:cubicBezTo>
                  <a:cubicBezTo>
                    <a:pt x="362" y="42"/>
                    <a:pt x="362" y="40"/>
                    <a:pt x="363" y="38"/>
                  </a:cubicBezTo>
                  <a:cubicBezTo>
                    <a:pt x="367" y="17"/>
                    <a:pt x="367" y="17"/>
                    <a:pt x="367" y="17"/>
                  </a:cubicBezTo>
                  <a:cubicBezTo>
                    <a:pt x="367" y="16"/>
                    <a:pt x="368" y="15"/>
                    <a:pt x="368" y="14"/>
                  </a:cubicBezTo>
                  <a:cubicBezTo>
                    <a:pt x="368" y="14"/>
                    <a:pt x="368" y="13"/>
                    <a:pt x="368" y="13"/>
                  </a:cubicBezTo>
                  <a:cubicBezTo>
                    <a:pt x="361" y="13"/>
                    <a:pt x="361" y="13"/>
                    <a:pt x="361" y="13"/>
                  </a:cubicBezTo>
                  <a:cubicBezTo>
                    <a:pt x="360" y="17"/>
                    <a:pt x="360" y="17"/>
                    <a:pt x="360" y="17"/>
                  </a:cubicBezTo>
                  <a:cubicBezTo>
                    <a:pt x="360" y="16"/>
                    <a:pt x="359" y="15"/>
                    <a:pt x="358" y="14"/>
                  </a:cubicBezTo>
                  <a:cubicBezTo>
                    <a:pt x="357" y="14"/>
                    <a:pt x="356" y="13"/>
                    <a:pt x="355" y="13"/>
                  </a:cubicBezTo>
                  <a:cubicBezTo>
                    <a:pt x="354" y="12"/>
                    <a:pt x="353" y="12"/>
                    <a:pt x="352" y="12"/>
                  </a:cubicBezTo>
                  <a:cubicBezTo>
                    <a:pt x="350" y="12"/>
                    <a:pt x="348" y="12"/>
                    <a:pt x="347" y="13"/>
                  </a:cubicBezTo>
                  <a:cubicBezTo>
                    <a:pt x="345" y="14"/>
                    <a:pt x="344" y="14"/>
                    <a:pt x="343" y="16"/>
                  </a:cubicBezTo>
                  <a:cubicBezTo>
                    <a:pt x="341" y="17"/>
                    <a:pt x="341" y="18"/>
                    <a:pt x="340" y="19"/>
                  </a:cubicBezTo>
                  <a:cubicBezTo>
                    <a:pt x="339" y="21"/>
                    <a:pt x="338" y="22"/>
                    <a:pt x="338" y="24"/>
                  </a:cubicBezTo>
                  <a:cubicBezTo>
                    <a:pt x="338" y="26"/>
                    <a:pt x="337" y="27"/>
                    <a:pt x="337" y="29"/>
                  </a:cubicBezTo>
                  <a:cubicBezTo>
                    <a:pt x="337" y="31"/>
                    <a:pt x="338" y="32"/>
                    <a:pt x="338" y="33"/>
                  </a:cubicBezTo>
                  <a:cubicBezTo>
                    <a:pt x="338" y="35"/>
                    <a:pt x="339" y="36"/>
                    <a:pt x="340" y="37"/>
                  </a:cubicBezTo>
                  <a:cubicBezTo>
                    <a:pt x="340" y="38"/>
                    <a:pt x="341" y="39"/>
                    <a:pt x="343" y="40"/>
                  </a:cubicBezTo>
                  <a:cubicBezTo>
                    <a:pt x="344" y="41"/>
                    <a:pt x="345" y="41"/>
                    <a:pt x="347" y="41"/>
                  </a:cubicBezTo>
                  <a:cubicBezTo>
                    <a:pt x="349" y="41"/>
                    <a:pt x="350" y="41"/>
                    <a:pt x="351" y="40"/>
                  </a:cubicBezTo>
                  <a:cubicBezTo>
                    <a:pt x="352" y="40"/>
                    <a:pt x="353" y="39"/>
                    <a:pt x="354" y="38"/>
                  </a:cubicBezTo>
                  <a:cubicBezTo>
                    <a:pt x="355" y="38"/>
                    <a:pt x="356" y="37"/>
                    <a:pt x="357" y="36"/>
                  </a:cubicBezTo>
                  <a:cubicBezTo>
                    <a:pt x="357" y="36"/>
                    <a:pt x="357" y="36"/>
                    <a:pt x="357" y="36"/>
                  </a:cubicBezTo>
                  <a:cubicBezTo>
                    <a:pt x="356" y="37"/>
                    <a:pt x="356" y="38"/>
                    <a:pt x="356" y="39"/>
                  </a:cubicBezTo>
                  <a:cubicBezTo>
                    <a:pt x="355" y="40"/>
                    <a:pt x="355" y="41"/>
                    <a:pt x="354" y="42"/>
                  </a:cubicBezTo>
                  <a:cubicBezTo>
                    <a:pt x="354" y="43"/>
                    <a:pt x="353" y="44"/>
                    <a:pt x="353" y="45"/>
                  </a:cubicBezTo>
                  <a:cubicBezTo>
                    <a:pt x="352" y="46"/>
                    <a:pt x="351" y="46"/>
                    <a:pt x="350" y="47"/>
                  </a:cubicBezTo>
                  <a:cubicBezTo>
                    <a:pt x="349" y="47"/>
                    <a:pt x="348" y="47"/>
                    <a:pt x="346" y="47"/>
                  </a:cubicBezTo>
                  <a:cubicBezTo>
                    <a:pt x="345" y="47"/>
                    <a:pt x="344" y="47"/>
                    <a:pt x="343" y="47"/>
                  </a:cubicBezTo>
                  <a:cubicBezTo>
                    <a:pt x="342" y="47"/>
                    <a:pt x="341" y="47"/>
                    <a:pt x="340" y="46"/>
                  </a:cubicBezTo>
                  <a:cubicBezTo>
                    <a:pt x="339" y="46"/>
                    <a:pt x="338" y="46"/>
                    <a:pt x="337" y="45"/>
                  </a:cubicBezTo>
                  <a:lnTo>
                    <a:pt x="335" y="51"/>
                  </a:lnTo>
                  <a:close/>
                  <a:moveTo>
                    <a:pt x="358" y="24"/>
                  </a:moveTo>
                  <a:cubicBezTo>
                    <a:pt x="358" y="25"/>
                    <a:pt x="358" y="26"/>
                    <a:pt x="358" y="27"/>
                  </a:cubicBezTo>
                  <a:cubicBezTo>
                    <a:pt x="357" y="28"/>
                    <a:pt x="357" y="29"/>
                    <a:pt x="357" y="30"/>
                  </a:cubicBezTo>
                  <a:cubicBezTo>
                    <a:pt x="356" y="31"/>
                    <a:pt x="356" y="32"/>
                    <a:pt x="355" y="33"/>
                  </a:cubicBezTo>
                  <a:cubicBezTo>
                    <a:pt x="354" y="33"/>
                    <a:pt x="354" y="34"/>
                    <a:pt x="353" y="35"/>
                  </a:cubicBezTo>
                  <a:cubicBezTo>
                    <a:pt x="352" y="35"/>
                    <a:pt x="351" y="35"/>
                    <a:pt x="350" y="35"/>
                  </a:cubicBezTo>
                  <a:cubicBezTo>
                    <a:pt x="349" y="35"/>
                    <a:pt x="348" y="35"/>
                    <a:pt x="347" y="34"/>
                  </a:cubicBezTo>
                  <a:cubicBezTo>
                    <a:pt x="346" y="34"/>
                    <a:pt x="346" y="33"/>
                    <a:pt x="345" y="32"/>
                  </a:cubicBezTo>
                  <a:cubicBezTo>
                    <a:pt x="345" y="31"/>
                    <a:pt x="345" y="30"/>
                    <a:pt x="345" y="29"/>
                  </a:cubicBezTo>
                  <a:cubicBezTo>
                    <a:pt x="345" y="28"/>
                    <a:pt x="345" y="27"/>
                    <a:pt x="345" y="26"/>
                  </a:cubicBezTo>
                  <a:cubicBezTo>
                    <a:pt x="345" y="25"/>
                    <a:pt x="346" y="24"/>
                    <a:pt x="346" y="23"/>
                  </a:cubicBezTo>
                  <a:cubicBezTo>
                    <a:pt x="347" y="22"/>
                    <a:pt x="347" y="21"/>
                    <a:pt x="348" y="20"/>
                  </a:cubicBezTo>
                  <a:cubicBezTo>
                    <a:pt x="348" y="20"/>
                    <a:pt x="349" y="19"/>
                    <a:pt x="350" y="18"/>
                  </a:cubicBezTo>
                  <a:cubicBezTo>
                    <a:pt x="351" y="18"/>
                    <a:pt x="352" y="18"/>
                    <a:pt x="353" y="18"/>
                  </a:cubicBezTo>
                  <a:cubicBezTo>
                    <a:pt x="354" y="18"/>
                    <a:pt x="355" y="18"/>
                    <a:pt x="356" y="19"/>
                  </a:cubicBezTo>
                  <a:cubicBezTo>
                    <a:pt x="356" y="19"/>
                    <a:pt x="357" y="20"/>
                    <a:pt x="357" y="21"/>
                  </a:cubicBezTo>
                  <a:cubicBezTo>
                    <a:pt x="358" y="22"/>
                    <a:pt x="358" y="23"/>
                    <a:pt x="358" y="24"/>
                  </a:cubicBezTo>
                  <a:moveTo>
                    <a:pt x="372" y="13"/>
                  </a:moveTo>
                  <a:cubicBezTo>
                    <a:pt x="377" y="42"/>
                    <a:pt x="377" y="42"/>
                    <a:pt x="377" y="42"/>
                  </a:cubicBezTo>
                  <a:cubicBezTo>
                    <a:pt x="376" y="44"/>
                    <a:pt x="375" y="45"/>
                    <a:pt x="375" y="45"/>
                  </a:cubicBezTo>
                  <a:cubicBezTo>
                    <a:pt x="374" y="46"/>
                    <a:pt x="373" y="47"/>
                    <a:pt x="373" y="47"/>
                  </a:cubicBezTo>
                  <a:cubicBezTo>
                    <a:pt x="372" y="47"/>
                    <a:pt x="371" y="47"/>
                    <a:pt x="371" y="47"/>
                  </a:cubicBezTo>
                  <a:cubicBezTo>
                    <a:pt x="370" y="47"/>
                    <a:pt x="369" y="47"/>
                    <a:pt x="369" y="47"/>
                  </a:cubicBezTo>
                  <a:cubicBezTo>
                    <a:pt x="368" y="47"/>
                    <a:pt x="368" y="47"/>
                    <a:pt x="367" y="47"/>
                  </a:cubicBezTo>
                  <a:cubicBezTo>
                    <a:pt x="366" y="52"/>
                    <a:pt x="366" y="52"/>
                    <a:pt x="366" y="52"/>
                  </a:cubicBezTo>
                  <a:cubicBezTo>
                    <a:pt x="367" y="53"/>
                    <a:pt x="368" y="53"/>
                    <a:pt x="369" y="53"/>
                  </a:cubicBezTo>
                  <a:cubicBezTo>
                    <a:pt x="369" y="53"/>
                    <a:pt x="370" y="53"/>
                    <a:pt x="371" y="53"/>
                  </a:cubicBezTo>
                  <a:cubicBezTo>
                    <a:pt x="373" y="53"/>
                    <a:pt x="374" y="53"/>
                    <a:pt x="375" y="52"/>
                  </a:cubicBezTo>
                  <a:cubicBezTo>
                    <a:pt x="377" y="52"/>
                    <a:pt x="378" y="51"/>
                    <a:pt x="378" y="51"/>
                  </a:cubicBezTo>
                  <a:cubicBezTo>
                    <a:pt x="379" y="50"/>
                    <a:pt x="380" y="49"/>
                    <a:pt x="381" y="48"/>
                  </a:cubicBezTo>
                  <a:cubicBezTo>
                    <a:pt x="381" y="47"/>
                    <a:pt x="382" y="46"/>
                    <a:pt x="383" y="45"/>
                  </a:cubicBezTo>
                  <a:cubicBezTo>
                    <a:pt x="402" y="13"/>
                    <a:pt x="402" y="13"/>
                    <a:pt x="402" y="13"/>
                  </a:cubicBezTo>
                  <a:cubicBezTo>
                    <a:pt x="394" y="13"/>
                    <a:pt x="394" y="13"/>
                    <a:pt x="394" y="13"/>
                  </a:cubicBezTo>
                  <a:cubicBezTo>
                    <a:pt x="382" y="34"/>
                    <a:pt x="382" y="34"/>
                    <a:pt x="382" y="34"/>
                  </a:cubicBezTo>
                  <a:cubicBezTo>
                    <a:pt x="382" y="34"/>
                    <a:pt x="382" y="34"/>
                    <a:pt x="382" y="34"/>
                  </a:cubicBezTo>
                  <a:cubicBezTo>
                    <a:pt x="380" y="13"/>
                    <a:pt x="380" y="13"/>
                    <a:pt x="380" y="13"/>
                  </a:cubicBezTo>
                  <a:lnTo>
                    <a:pt x="372" y="13"/>
                  </a:lnTo>
                  <a:close/>
                  <a:moveTo>
                    <a:pt x="445" y="4"/>
                  </a:moveTo>
                  <a:cubicBezTo>
                    <a:pt x="443" y="3"/>
                    <a:pt x="441" y="3"/>
                    <a:pt x="440" y="2"/>
                  </a:cubicBezTo>
                  <a:cubicBezTo>
                    <a:pt x="438" y="2"/>
                    <a:pt x="436" y="2"/>
                    <a:pt x="435" y="2"/>
                  </a:cubicBezTo>
                  <a:cubicBezTo>
                    <a:pt x="433" y="2"/>
                    <a:pt x="432" y="2"/>
                    <a:pt x="430" y="2"/>
                  </a:cubicBezTo>
                  <a:cubicBezTo>
                    <a:pt x="429" y="3"/>
                    <a:pt x="428" y="3"/>
                    <a:pt x="426" y="4"/>
                  </a:cubicBezTo>
                  <a:cubicBezTo>
                    <a:pt x="425" y="4"/>
                    <a:pt x="424" y="5"/>
                    <a:pt x="423" y="6"/>
                  </a:cubicBezTo>
                  <a:cubicBezTo>
                    <a:pt x="422" y="7"/>
                    <a:pt x="422" y="8"/>
                    <a:pt x="421" y="9"/>
                  </a:cubicBezTo>
                  <a:cubicBezTo>
                    <a:pt x="421" y="11"/>
                    <a:pt x="420" y="12"/>
                    <a:pt x="420" y="14"/>
                  </a:cubicBezTo>
                  <a:cubicBezTo>
                    <a:pt x="420" y="15"/>
                    <a:pt x="421" y="16"/>
                    <a:pt x="421" y="17"/>
                  </a:cubicBezTo>
                  <a:cubicBezTo>
                    <a:pt x="422" y="18"/>
                    <a:pt x="422" y="19"/>
                    <a:pt x="423" y="20"/>
                  </a:cubicBezTo>
                  <a:cubicBezTo>
                    <a:pt x="424" y="21"/>
                    <a:pt x="425" y="21"/>
                    <a:pt x="425" y="22"/>
                  </a:cubicBezTo>
                  <a:cubicBezTo>
                    <a:pt x="426" y="23"/>
                    <a:pt x="427" y="23"/>
                    <a:pt x="428" y="24"/>
                  </a:cubicBezTo>
                  <a:cubicBezTo>
                    <a:pt x="429" y="24"/>
                    <a:pt x="430" y="25"/>
                    <a:pt x="431" y="25"/>
                  </a:cubicBezTo>
                  <a:cubicBezTo>
                    <a:pt x="432" y="26"/>
                    <a:pt x="432" y="26"/>
                    <a:pt x="433" y="27"/>
                  </a:cubicBezTo>
                  <a:cubicBezTo>
                    <a:pt x="433" y="28"/>
                    <a:pt x="433" y="29"/>
                    <a:pt x="433" y="30"/>
                  </a:cubicBezTo>
                  <a:cubicBezTo>
                    <a:pt x="433" y="31"/>
                    <a:pt x="433" y="31"/>
                    <a:pt x="433" y="32"/>
                  </a:cubicBezTo>
                  <a:cubicBezTo>
                    <a:pt x="432" y="33"/>
                    <a:pt x="432" y="34"/>
                    <a:pt x="431" y="34"/>
                  </a:cubicBezTo>
                  <a:cubicBezTo>
                    <a:pt x="430" y="35"/>
                    <a:pt x="430" y="35"/>
                    <a:pt x="429" y="35"/>
                  </a:cubicBezTo>
                  <a:cubicBezTo>
                    <a:pt x="428" y="35"/>
                    <a:pt x="427" y="36"/>
                    <a:pt x="426" y="36"/>
                  </a:cubicBezTo>
                  <a:cubicBezTo>
                    <a:pt x="425" y="36"/>
                    <a:pt x="424" y="35"/>
                    <a:pt x="423" y="35"/>
                  </a:cubicBezTo>
                  <a:cubicBezTo>
                    <a:pt x="422" y="35"/>
                    <a:pt x="421" y="35"/>
                    <a:pt x="420" y="34"/>
                  </a:cubicBezTo>
                  <a:cubicBezTo>
                    <a:pt x="419" y="34"/>
                    <a:pt x="418" y="33"/>
                    <a:pt x="417" y="33"/>
                  </a:cubicBezTo>
                  <a:cubicBezTo>
                    <a:pt x="415" y="39"/>
                    <a:pt x="415" y="39"/>
                    <a:pt x="415" y="39"/>
                  </a:cubicBezTo>
                  <a:cubicBezTo>
                    <a:pt x="417" y="40"/>
                    <a:pt x="418" y="41"/>
                    <a:pt x="420" y="41"/>
                  </a:cubicBezTo>
                  <a:cubicBezTo>
                    <a:pt x="422" y="41"/>
                    <a:pt x="424" y="42"/>
                    <a:pt x="426" y="42"/>
                  </a:cubicBezTo>
                  <a:cubicBezTo>
                    <a:pt x="427" y="42"/>
                    <a:pt x="429" y="41"/>
                    <a:pt x="431" y="41"/>
                  </a:cubicBezTo>
                  <a:cubicBezTo>
                    <a:pt x="432" y="41"/>
                    <a:pt x="434" y="40"/>
                    <a:pt x="435" y="40"/>
                  </a:cubicBezTo>
                  <a:cubicBezTo>
                    <a:pt x="436" y="39"/>
                    <a:pt x="437" y="38"/>
                    <a:pt x="438" y="37"/>
                  </a:cubicBezTo>
                  <a:cubicBezTo>
                    <a:pt x="439" y="36"/>
                    <a:pt x="440" y="35"/>
                    <a:pt x="441" y="34"/>
                  </a:cubicBezTo>
                  <a:cubicBezTo>
                    <a:pt x="441" y="32"/>
                    <a:pt x="441" y="31"/>
                    <a:pt x="441" y="29"/>
                  </a:cubicBezTo>
                  <a:cubicBezTo>
                    <a:pt x="441" y="27"/>
                    <a:pt x="441" y="26"/>
                    <a:pt x="441" y="25"/>
                  </a:cubicBezTo>
                  <a:cubicBezTo>
                    <a:pt x="440" y="24"/>
                    <a:pt x="440" y="23"/>
                    <a:pt x="439" y="22"/>
                  </a:cubicBezTo>
                  <a:cubicBezTo>
                    <a:pt x="438" y="21"/>
                    <a:pt x="437" y="20"/>
                    <a:pt x="436" y="20"/>
                  </a:cubicBezTo>
                  <a:cubicBezTo>
                    <a:pt x="435" y="19"/>
                    <a:pt x="434" y="19"/>
                    <a:pt x="433" y="18"/>
                  </a:cubicBezTo>
                  <a:cubicBezTo>
                    <a:pt x="433" y="18"/>
                    <a:pt x="432" y="17"/>
                    <a:pt x="431" y="16"/>
                  </a:cubicBezTo>
                  <a:cubicBezTo>
                    <a:pt x="430" y="16"/>
                    <a:pt x="430" y="15"/>
                    <a:pt x="429" y="15"/>
                  </a:cubicBezTo>
                  <a:cubicBezTo>
                    <a:pt x="429" y="14"/>
                    <a:pt x="428" y="13"/>
                    <a:pt x="428" y="12"/>
                  </a:cubicBezTo>
                  <a:cubicBezTo>
                    <a:pt x="428" y="12"/>
                    <a:pt x="429" y="11"/>
                    <a:pt x="429" y="10"/>
                  </a:cubicBezTo>
                  <a:cubicBezTo>
                    <a:pt x="429" y="10"/>
                    <a:pt x="430" y="9"/>
                    <a:pt x="431" y="9"/>
                  </a:cubicBezTo>
                  <a:cubicBezTo>
                    <a:pt x="431" y="9"/>
                    <a:pt x="432" y="8"/>
                    <a:pt x="433" y="8"/>
                  </a:cubicBezTo>
                  <a:cubicBezTo>
                    <a:pt x="433" y="8"/>
                    <a:pt x="434" y="8"/>
                    <a:pt x="435" y="8"/>
                  </a:cubicBezTo>
                  <a:cubicBezTo>
                    <a:pt x="436" y="8"/>
                    <a:pt x="437" y="8"/>
                    <a:pt x="438" y="8"/>
                  </a:cubicBezTo>
                  <a:cubicBezTo>
                    <a:pt x="439" y="8"/>
                    <a:pt x="439" y="9"/>
                    <a:pt x="440" y="9"/>
                  </a:cubicBezTo>
                  <a:cubicBezTo>
                    <a:pt x="441" y="9"/>
                    <a:pt x="442" y="10"/>
                    <a:pt x="443" y="10"/>
                  </a:cubicBezTo>
                  <a:lnTo>
                    <a:pt x="445" y="4"/>
                  </a:lnTo>
                  <a:close/>
                  <a:moveTo>
                    <a:pt x="473" y="29"/>
                  </a:moveTo>
                  <a:cubicBezTo>
                    <a:pt x="474" y="28"/>
                    <a:pt x="474" y="27"/>
                    <a:pt x="474" y="26"/>
                  </a:cubicBezTo>
                  <a:cubicBezTo>
                    <a:pt x="474" y="25"/>
                    <a:pt x="474" y="24"/>
                    <a:pt x="474" y="23"/>
                  </a:cubicBezTo>
                  <a:cubicBezTo>
                    <a:pt x="474" y="20"/>
                    <a:pt x="474" y="18"/>
                    <a:pt x="473" y="17"/>
                  </a:cubicBezTo>
                  <a:cubicBezTo>
                    <a:pt x="472" y="15"/>
                    <a:pt x="470" y="14"/>
                    <a:pt x="469" y="13"/>
                  </a:cubicBezTo>
                  <a:cubicBezTo>
                    <a:pt x="467" y="12"/>
                    <a:pt x="465" y="12"/>
                    <a:pt x="462" y="12"/>
                  </a:cubicBezTo>
                  <a:cubicBezTo>
                    <a:pt x="461" y="12"/>
                    <a:pt x="459" y="12"/>
                    <a:pt x="457" y="13"/>
                  </a:cubicBezTo>
                  <a:cubicBezTo>
                    <a:pt x="456" y="14"/>
                    <a:pt x="454" y="14"/>
                    <a:pt x="453" y="16"/>
                  </a:cubicBezTo>
                  <a:cubicBezTo>
                    <a:pt x="452" y="17"/>
                    <a:pt x="450" y="18"/>
                    <a:pt x="449" y="19"/>
                  </a:cubicBezTo>
                  <a:cubicBezTo>
                    <a:pt x="448" y="21"/>
                    <a:pt x="448" y="22"/>
                    <a:pt x="447" y="24"/>
                  </a:cubicBezTo>
                  <a:cubicBezTo>
                    <a:pt x="447" y="26"/>
                    <a:pt x="446" y="27"/>
                    <a:pt x="446" y="29"/>
                  </a:cubicBezTo>
                  <a:cubicBezTo>
                    <a:pt x="446" y="31"/>
                    <a:pt x="447" y="33"/>
                    <a:pt x="447" y="35"/>
                  </a:cubicBezTo>
                  <a:cubicBezTo>
                    <a:pt x="448" y="36"/>
                    <a:pt x="449" y="38"/>
                    <a:pt x="450" y="39"/>
                  </a:cubicBezTo>
                  <a:cubicBezTo>
                    <a:pt x="451" y="40"/>
                    <a:pt x="453" y="40"/>
                    <a:pt x="454" y="41"/>
                  </a:cubicBezTo>
                  <a:cubicBezTo>
                    <a:pt x="456" y="41"/>
                    <a:pt x="458" y="42"/>
                    <a:pt x="460" y="42"/>
                  </a:cubicBezTo>
                  <a:cubicBezTo>
                    <a:pt x="462" y="42"/>
                    <a:pt x="463" y="41"/>
                    <a:pt x="465" y="41"/>
                  </a:cubicBezTo>
                  <a:cubicBezTo>
                    <a:pt x="466" y="41"/>
                    <a:pt x="468" y="40"/>
                    <a:pt x="469" y="40"/>
                  </a:cubicBezTo>
                  <a:cubicBezTo>
                    <a:pt x="470" y="34"/>
                    <a:pt x="470" y="34"/>
                    <a:pt x="470" y="34"/>
                  </a:cubicBezTo>
                  <a:cubicBezTo>
                    <a:pt x="469" y="35"/>
                    <a:pt x="467" y="35"/>
                    <a:pt x="466" y="36"/>
                  </a:cubicBezTo>
                  <a:cubicBezTo>
                    <a:pt x="464" y="36"/>
                    <a:pt x="463" y="36"/>
                    <a:pt x="461" y="36"/>
                  </a:cubicBezTo>
                  <a:cubicBezTo>
                    <a:pt x="460" y="36"/>
                    <a:pt x="458" y="36"/>
                    <a:pt x="457" y="36"/>
                  </a:cubicBezTo>
                  <a:cubicBezTo>
                    <a:pt x="456" y="35"/>
                    <a:pt x="455" y="34"/>
                    <a:pt x="454" y="33"/>
                  </a:cubicBezTo>
                  <a:cubicBezTo>
                    <a:pt x="454" y="32"/>
                    <a:pt x="453" y="31"/>
                    <a:pt x="453" y="29"/>
                  </a:cubicBezTo>
                  <a:lnTo>
                    <a:pt x="473" y="29"/>
                  </a:lnTo>
                  <a:close/>
                  <a:moveTo>
                    <a:pt x="454" y="24"/>
                  </a:moveTo>
                  <a:cubicBezTo>
                    <a:pt x="455" y="23"/>
                    <a:pt x="455" y="22"/>
                    <a:pt x="456" y="21"/>
                  </a:cubicBezTo>
                  <a:cubicBezTo>
                    <a:pt x="457" y="20"/>
                    <a:pt x="458" y="19"/>
                    <a:pt x="459" y="18"/>
                  </a:cubicBezTo>
                  <a:cubicBezTo>
                    <a:pt x="460" y="18"/>
                    <a:pt x="461" y="17"/>
                    <a:pt x="462" y="17"/>
                  </a:cubicBezTo>
                  <a:cubicBezTo>
                    <a:pt x="464" y="17"/>
                    <a:pt x="465" y="18"/>
                    <a:pt x="466" y="19"/>
                  </a:cubicBezTo>
                  <a:cubicBezTo>
                    <a:pt x="467" y="19"/>
                    <a:pt x="467" y="21"/>
                    <a:pt x="467" y="22"/>
                  </a:cubicBezTo>
                  <a:cubicBezTo>
                    <a:pt x="467" y="22"/>
                    <a:pt x="467" y="23"/>
                    <a:pt x="467" y="23"/>
                  </a:cubicBezTo>
                  <a:cubicBezTo>
                    <a:pt x="467" y="23"/>
                    <a:pt x="467" y="24"/>
                    <a:pt x="467" y="24"/>
                  </a:cubicBezTo>
                  <a:lnTo>
                    <a:pt x="454" y="24"/>
                  </a:lnTo>
                  <a:close/>
                  <a:moveTo>
                    <a:pt x="476" y="41"/>
                  </a:moveTo>
                  <a:cubicBezTo>
                    <a:pt x="484" y="41"/>
                    <a:pt x="484" y="41"/>
                    <a:pt x="484" y="41"/>
                  </a:cubicBezTo>
                  <a:cubicBezTo>
                    <a:pt x="486" y="28"/>
                    <a:pt x="486" y="28"/>
                    <a:pt x="486" y="28"/>
                  </a:cubicBezTo>
                  <a:cubicBezTo>
                    <a:pt x="487" y="27"/>
                    <a:pt x="487" y="26"/>
                    <a:pt x="487" y="25"/>
                  </a:cubicBezTo>
                  <a:cubicBezTo>
                    <a:pt x="488" y="24"/>
                    <a:pt x="488" y="23"/>
                    <a:pt x="489" y="22"/>
                  </a:cubicBezTo>
                  <a:cubicBezTo>
                    <a:pt x="490" y="21"/>
                    <a:pt x="491" y="20"/>
                    <a:pt x="492" y="20"/>
                  </a:cubicBezTo>
                  <a:cubicBezTo>
                    <a:pt x="492" y="19"/>
                    <a:pt x="494" y="19"/>
                    <a:pt x="495" y="19"/>
                  </a:cubicBezTo>
                  <a:cubicBezTo>
                    <a:pt x="495" y="19"/>
                    <a:pt x="496" y="19"/>
                    <a:pt x="496" y="19"/>
                  </a:cubicBezTo>
                  <a:cubicBezTo>
                    <a:pt x="497" y="19"/>
                    <a:pt x="497" y="19"/>
                    <a:pt x="498" y="19"/>
                  </a:cubicBezTo>
                  <a:cubicBezTo>
                    <a:pt x="499" y="12"/>
                    <a:pt x="499" y="12"/>
                    <a:pt x="499" y="12"/>
                  </a:cubicBezTo>
                  <a:cubicBezTo>
                    <a:pt x="499" y="12"/>
                    <a:pt x="498" y="12"/>
                    <a:pt x="498" y="12"/>
                  </a:cubicBezTo>
                  <a:cubicBezTo>
                    <a:pt x="497" y="12"/>
                    <a:pt x="497" y="12"/>
                    <a:pt x="496" y="12"/>
                  </a:cubicBezTo>
                  <a:cubicBezTo>
                    <a:pt x="496" y="12"/>
                    <a:pt x="495" y="12"/>
                    <a:pt x="494" y="13"/>
                  </a:cubicBezTo>
                  <a:cubicBezTo>
                    <a:pt x="493" y="13"/>
                    <a:pt x="492" y="13"/>
                    <a:pt x="492" y="14"/>
                  </a:cubicBezTo>
                  <a:cubicBezTo>
                    <a:pt x="491" y="14"/>
                    <a:pt x="490" y="15"/>
                    <a:pt x="490" y="16"/>
                  </a:cubicBezTo>
                  <a:cubicBezTo>
                    <a:pt x="489" y="16"/>
                    <a:pt x="488" y="17"/>
                    <a:pt x="488" y="18"/>
                  </a:cubicBezTo>
                  <a:cubicBezTo>
                    <a:pt x="488" y="18"/>
                    <a:pt x="488" y="18"/>
                    <a:pt x="488" y="18"/>
                  </a:cubicBezTo>
                  <a:cubicBezTo>
                    <a:pt x="489" y="13"/>
                    <a:pt x="489" y="13"/>
                    <a:pt x="489" y="13"/>
                  </a:cubicBezTo>
                  <a:cubicBezTo>
                    <a:pt x="482" y="13"/>
                    <a:pt x="482" y="13"/>
                    <a:pt x="482" y="13"/>
                  </a:cubicBezTo>
                  <a:cubicBezTo>
                    <a:pt x="482" y="14"/>
                    <a:pt x="482" y="15"/>
                    <a:pt x="481" y="16"/>
                  </a:cubicBezTo>
                  <a:lnTo>
                    <a:pt x="476" y="41"/>
                  </a:lnTo>
                  <a:close/>
                  <a:moveTo>
                    <a:pt x="505" y="41"/>
                  </a:moveTo>
                  <a:cubicBezTo>
                    <a:pt x="513" y="41"/>
                    <a:pt x="513" y="41"/>
                    <a:pt x="513" y="41"/>
                  </a:cubicBezTo>
                  <a:cubicBezTo>
                    <a:pt x="529" y="13"/>
                    <a:pt x="529" y="13"/>
                    <a:pt x="529" y="13"/>
                  </a:cubicBezTo>
                  <a:cubicBezTo>
                    <a:pt x="522" y="13"/>
                    <a:pt x="522" y="13"/>
                    <a:pt x="522" y="13"/>
                  </a:cubicBezTo>
                  <a:cubicBezTo>
                    <a:pt x="511" y="33"/>
                    <a:pt x="511" y="33"/>
                    <a:pt x="511" y="33"/>
                  </a:cubicBezTo>
                  <a:cubicBezTo>
                    <a:pt x="510" y="33"/>
                    <a:pt x="510" y="33"/>
                    <a:pt x="510" y="33"/>
                  </a:cubicBezTo>
                  <a:cubicBezTo>
                    <a:pt x="508" y="13"/>
                    <a:pt x="508" y="13"/>
                    <a:pt x="508" y="13"/>
                  </a:cubicBezTo>
                  <a:cubicBezTo>
                    <a:pt x="500" y="13"/>
                    <a:pt x="500" y="13"/>
                    <a:pt x="500" y="13"/>
                  </a:cubicBezTo>
                  <a:lnTo>
                    <a:pt x="505" y="41"/>
                  </a:lnTo>
                  <a:close/>
                  <a:moveTo>
                    <a:pt x="528" y="41"/>
                  </a:moveTo>
                  <a:cubicBezTo>
                    <a:pt x="535" y="41"/>
                    <a:pt x="535" y="41"/>
                    <a:pt x="535" y="41"/>
                  </a:cubicBezTo>
                  <a:cubicBezTo>
                    <a:pt x="541" y="13"/>
                    <a:pt x="541" y="13"/>
                    <a:pt x="541" y="13"/>
                  </a:cubicBezTo>
                  <a:cubicBezTo>
                    <a:pt x="534" y="13"/>
                    <a:pt x="534" y="13"/>
                    <a:pt x="534" y="13"/>
                  </a:cubicBezTo>
                  <a:lnTo>
                    <a:pt x="528" y="41"/>
                  </a:lnTo>
                  <a:close/>
                  <a:moveTo>
                    <a:pt x="535" y="8"/>
                  </a:moveTo>
                  <a:cubicBezTo>
                    <a:pt x="543" y="8"/>
                    <a:pt x="543" y="8"/>
                    <a:pt x="543" y="8"/>
                  </a:cubicBezTo>
                  <a:cubicBezTo>
                    <a:pt x="544" y="1"/>
                    <a:pt x="544" y="1"/>
                    <a:pt x="544" y="1"/>
                  </a:cubicBezTo>
                  <a:cubicBezTo>
                    <a:pt x="537" y="1"/>
                    <a:pt x="537" y="1"/>
                    <a:pt x="537" y="1"/>
                  </a:cubicBezTo>
                  <a:lnTo>
                    <a:pt x="535" y="8"/>
                  </a:lnTo>
                  <a:close/>
                  <a:moveTo>
                    <a:pt x="568" y="13"/>
                  </a:moveTo>
                  <a:cubicBezTo>
                    <a:pt x="567" y="13"/>
                    <a:pt x="566" y="13"/>
                    <a:pt x="565" y="12"/>
                  </a:cubicBezTo>
                  <a:cubicBezTo>
                    <a:pt x="564" y="12"/>
                    <a:pt x="562" y="12"/>
                    <a:pt x="561" y="12"/>
                  </a:cubicBezTo>
                  <a:cubicBezTo>
                    <a:pt x="559" y="12"/>
                    <a:pt x="556" y="12"/>
                    <a:pt x="554" y="13"/>
                  </a:cubicBezTo>
                  <a:cubicBezTo>
                    <a:pt x="552" y="14"/>
                    <a:pt x="550" y="15"/>
                    <a:pt x="549" y="17"/>
                  </a:cubicBezTo>
                  <a:cubicBezTo>
                    <a:pt x="547" y="19"/>
                    <a:pt x="546" y="20"/>
                    <a:pt x="546" y="23"/>
                  </a:cubicBezTo>
                  <a:cubicBezTo>
                    <a:pt x="545" y="25"/>
                    <a:pt x="544" y="27"/>
                    <a:pt x="544" y="29"/>
                  </a:cubicBezTo>
                  <a:cubicBezTo>
                    <a:pt x="544" y="32"/>
                    <a:pt x="545" y="34"/>
                    <a:pt x="546" y="36"/>
                  </a:cubicBezTo>
                  <a:cubicBezTo>
                    <a:pt x="547" y="38"/>
                    <a:pt x="548" y="39"/>
                    <a:pt x="550" y="40"/>
                  </a:cubicBezTo>
                  <a:cubicBezTo>
                    <a:pt x="552" y="41"/>
                    <a:pt x="554" y="42"/>
                    <a:pt x="556" y="42"/>
                  </a:cubicBezTo>
                  <a:cubicBezTo>
                    <a:pt x="558" y="42"/>
                    <a:pt x="559" y="41"/>
                    <a:pt x="560" y="41"/>
                  </a:cubicBezTo>
                  <a:cubicBezTo>
                    <a:pt x="561" y="41"/>
                    <a:pt x="562" y="41"/>
                    <a:pt x="563" y="40"/>
                  </a:cubicBezTo>
                  <a:cubicBezTo>
                    <a:pt x="564" y="34"/>
                    <a:pt x="564" y="34"/>
                    <a:pt x="564" y="34"/>
                  </a:cubicBezTo>
                  <a:cubicBezTo>
                    <a:pt x="564" y="35"/>
                    <a:pt x="563" y="35"/>
                    <a:pt x="562" y="35"/>
                  </a:cubicBezTo>
                  <a:cubicBezTo>
                    <a:pt x="562" y="35"/>
                    <a:pt x="561" y="36"/>
                    <a:pt x="560" y="36"/>
                  </a:cubicBezTo>
                  <a:cubicBezTo>
                    <a:pt x="560" y="36"/>
                    <a:pt x="559" y="36"/>
                    <a:pt x="558" y="36"/>
                  </a:cubicBezTo>
                  <a:cubicBezTo>
                    <a:pt x="557" y="36"/>
                    <a:pt x="556" y="36"/>
                    <a:pt x="555" y="35"/>
                  </a:cubicBezTo>
                  <a:cubicBezTo>
                    <a:pt x="554" y="35"/>
                    <a:pt x="554" y="34"/>
                    <a:pt x="553" y="34"/>
                  </a:cubicBezTo>
                  <a:cubicBezTo>
                    <a:pt x="553" y="33"/>
                    <a:pt x="553" y="32"/>
                    <a:pt x="552" y="31"/>
                  </a:cubicBezTo>
                  <a:cubicBezTo>
                    <a:pt x="552" y="30"/>
                    <a:pt x="552" y="29"/>
                    <a:pt x="552" y="29"/>
                  </a:cubicBezTo>
                  <a:cubicBezTo>
                    <a:pt x="552" y="27"/>
                    <a:pt x="552" y="26"/>
                    <a:pt x="553" y="25"/>
                  </a:cubicBezTo>
                  <a:cubicBezTo>
                    <a:pt x="553" y="23"/>
                    <a:pt x="554" y="22"/>
                    <a:pt x="554" y="21"/>
                  </a:cubicBezTo>
                  <a:cubicBezTo>
                    <a:pt x="555" y="20"/>
                    <a:pt x="556" y="19"/>
                    <a:pt x="557" y="19"/>
                  </a:cubicBezTo>
                  <a:cubicBezTo>
                    <a:pt x="558" y="18"/>
                    <a:pt x="560" y="18"/>
                    <a:pt x="561" y="18"/>
                  </a:cubicBezTo>
                  <a:cubicBezTo>
                    <a:pt x="562" y="18"/>
                    <a:pt x="563" y="18"/>
                    <a:pt x="564" y="18"/>
                  </a:cubicBezTo>
                  <a:cubicBezTo>
                    <a:pt x="565" y="18"/>
                    <a:pt x="566" y="19"/>
                    <a:pt x="567" y="19"/>
                  </a:cubicBezTo>
                  <a:lnTo>
                    <a:pt x="568" y="13"/>
                  </a:lnTo>
                  <a:close/>
                  <a:moveTo>
                    <a:pt x="595" y="29"/>
                  </a:moveTo>
                  <a:cubicBezTo>
                    <a:pt x="595" y="28"/>
                    <a:pt x="596" y="27"/>
                    <a:pt x="596" y="26"/>
                  </a:cubicBezTo>
                  <a:cubicBezTo>
                    <a:pt x="596" y="25"/>
                    <a:pt x="596" y="24"/>
                    <a:pt x="596" y="23"/>
                  </a:cubicBezTo>
                  <a:cubicBezTo>
                    <a:pt x="596" y="20"/>
                    <a:pt x="595" y="18"/>
                    <a:pt x="594" y="17"/>
                  </a:cubicBezTo>
                  <a:cubicBezTo>
                    <a:pt x="593" y="15"/>
                    <a:pt x="592" y="14"/>
                    <a:pt x="590" y="13"/>
                  </a:cubicBezTo>
                  <a:cubicBezTo>
                    <a:pt x="589" y="12"/>
                    <a:pt x="587" y="12"/>
                    <a:pt x="584" y="12"/>
                  </a:cubicBezTo>
                  <a:cubicBezTo>
                    <a:pt x="582" y="12"/>
                    <a:pt x="581" y="12"/>
                    <a:pt x="579" y="13"/>
                  </a:cubicBezTo>
                  <a:cubicBezTo>
                    <a:pt x="577" y="14"/>
                    <a:pt x="576" y="14"/>
                    <a:pt x="575" y="16"/>
                  </a:cubicBezTo>
                  <a:cubicBezTo>
                    <a:pt x="573" y="17"/>
                    <a:pt x="572" y="18"/>
                    <a:pt x="571" y="19"/>
                  </a:cubicBezTo>
                  <a:cubicBezTo>
                    <a:pt x="570" y="21"/>
                    <a:pt x="570" y="22"/>
                    <a:pt x="569" y="24"/>
                  </a:cubicBezTo>
                  <a:cubicBezTo>
                    <a:pt x="569" y="26"/>
                    <a:pt x="568" y="27"/>
                    <a:pt x="568" y="29"/>
                  </a:cubicBezTo>
                  <a:cubicBezTo>
                    <a:pt x="568" y="31"/>
                    <a:pt x="569" y="33"/>
                    <a:pt x="569" y="35"/>
                  </a:cubicBezTo>
                  <a:cubicBezTo>
                    <a:pt x="570" y="36"/>
                    <a:pt x="571" y="38"/>
                    <a:pt x="572" y="39"/>
                  </a:cubicBezTo>
                  <a:cubicBezTo>
                    <a:pt x="573" y="40"/>
                    <a:pt x="575" y="40"/>
                    <a:pt x="576" y="41"/>
                  </a:cubicBezTo>
                  <a:cubicBezTo>
                    <a:pt x="578" y="41"/>
                    <a:pt x="580" y="42"/>
                    <a:pt x="582" y="42"/>
                  </a:cubicBezTo>
                  <a:cubicBezTo>
                    <a:pt x="583" y="42"/>
                    <a:pt x="585" y="41"/>
                    <a:pt x="586" y="41"/>
                  </a:cubicBezTo>
                  <a:cubicBezTo>
                    <a:pt x="588" y="41"/>
                    <a:pt x="589" y="40"/>
                    <a:pt x="591" y="40"/>
                  </a:cubicBezTo>
                  <a:cubicBezTo>
                    <a:pt x="592" y="34"/>
                    <a:pt x="592" y="34"/>
                    <a:pt x="592" y="34"/>
                  </a:cubicBezTo>
                  <a:cubicBezTo>
                    <a:pt x="590" y="35"/>
                    <a:pt x="589" y="35"/>
                    <a:pt x="588" y="36"/>
                  </a:cubicBezTo>
                  <a:cubicBezTo>
                    <a:pt x="586" y="36"/>
                    <a:pt x="585" y="36"/>
                    <a:pt x="583" y="36"/>
                  </a:cubicBezTo>
                  <a:cubicBezTo>
                    <a:pt x="581" y="36"/>
                    <a:pt x="580" y="36"/>
                    <a:pt x="579" y="36"/>
                  </a:cubicBezTo>
                  <a:cubicBezTo>
                    <a:pt x="578" y="35"/>
                    <a:pt x="577" y="34"/>
                    <a:pt x="576" y="33"/>
                  </a:cubicBezTo>
                  <a:cubicBezTo>
                    <a:pt x="576" y="32"/>
                    <a:pt x="575" y="31"/>
                    <a:pt x="575" y="29"/>
                  </a:cubicBezTo>
                  <a:lnTo>
                    <a:pt x="595" y="29"/>
                  </a:lnTo>
                  <a:close/>
                  <a:moveTo>
                    <a:pt x="576" y="24"/>
                  </a:moveTo>
                  <a:cubicBezTo>
                    <a:pt x="577" y="23"/>
                    <a:pt x="577" y="22"/>
                    <a:pt x="578" y="21"/>
                  </a:cubicBezTo>
                  <a:cubicBezTo>
                    <a:pt x="579" y="20"/>
                    <a:pt x="579" y="19"/>
                    <a:pt x="580" y="18"/>
                  </a:cubicBezTo>
                  <a:cubicBezTo>
                    <a:pt x="581" y="18"/>
                    <a:pt x="583" y="17"/>
                    <a:pt x="584" y="17"/>
                  </a:cubicBezTo>
                  <a:cubicBezTo>
                    <a:pt x="586" y="17"/>
                    <a:pt x="587" y="18"/>
                    <a:pt x="588" y="19"/>
                  </a:cubicBezTo>
                  <a:cubicBezTo>
                    <a:pt x="588" y="19"/>
                    <a:pt x="589" y="21"/>
                    <a:pt x="589" y="22"/>
                  </a:cubicBezTo>
                  <a:cubicBezTo>
                    <a:pt x="589" y="22"/>
                    <a:pt x="589" y="23"/>
                    <a:pt x="589" y="23"/>
                  </a:cubicBezTo>
                  <a:cubicBezTo>
                    <a:pt x="589" y="23"/>
                    <a:pt x="589" y="24"/>
                    <a:pt x="589" y="24"/>
                  </a:cubicBezTo>
                  <a:lnTo>
                    <a:pt x="576" y="24"/>
                  </a:lnTo>
                  <a:close/>
                  <a:moveTo>
                    <a:pt x="621" y="13"/>
                  </a:moveTo>
                  <a:cubicBezTo>
                    <a:pt x="620" y="13"/>
                    <a:pt x="619" y="13"/>
                    <a:pt x="617" y="12"/>
                  </a:cubicBezTo>
                  <a:cubicBezTo>
                    <a:pt x="616" y="12"/>
                    <a:pt x="615" y="12"/>
                    <a:pt x="613" y="12"/>
                  </a:cubicBezTo>
                  <a:cubicBezTo>
                    <a:pt x="612" y="12"/>
                    <a:pt x="611" y="12"/>
                    <a:pt x="610" y="12"/>
                  </a:cubicBezTo>
                  <a:cubicBezTo>
                    <a:pt x="609" y="13"/>
                    <a:pt x="607" y="13"/>
                    <a:pt x="606" y="13"/>
                  </a:cubicBezTo>
                  <a:cubicBezTo>
                    <a:pt x="605" y="14"/>
                    <a:pt x="604" y="14"/>
                    <a:pt x="604" y="15"/>
                  </a:cubicBezTo>
                  <a:cubicBezTo>
                    <a:pt x="603" y="16"/>
                    <a:pt x="602" y="17"/>
                    <a:pt x="602" y="18"/>
                  </a:cubicBezTo>
                  <a:cubicBezTo>
                    <a:pt x="601" y="19"/>
                    <a:pt x="601" y="20"/>
                    <a:pt x="601" y="21"/>
                  </a:cubicBezTo>
                  <a:cubicBezTo>
                    <a:pt x="601" y="22"/>
                    <a:pt x="601" y="23"/>
                    <a:pt x="602" y="24"/>
                  </a:cubicBezTo>
                  <a:cubicBezTo>
                    <a:pt x="602" y="25"/>
                    <a:pt x="603" y="26"/>
                    <a:pt x="603" y="26"/>
                  </a:cubicBezTo>
                  <a:cubicBezTo>
                    <a:pt x="604" y="27"/>
                    <a:pt x="605" y="27"/>
                    <a:pt x="606" y="28"/>
                  </a:cubicBezTo>
                  <a:cubicBezTo>
                    <a:pt x="607" y="29"/>
                    <a:pt x="607" y="29"/>
                    <a:pt x="608" y="29"/>
                  </a:cubicBezTo>
                  <a:cubicBezTo>
                    <a:pt x="609" y="30"/>
                    <a:pt x="609" y="31"/>
                    <a:pt x="610" y="31"/>
                  </a:cubicBezTo>
                  <a:cubicBezTo>
                    <a:pt x="610" y="32"/>
                    <a:pt x="610" y="32"/>
                    <a:pt x="610" y="33"/>
                  </a:cubicBezTo>
                  <a:cubicBezTo>
                    <a:pt x="610" y="34"/>
                    <a:pt x="610" y="34"/>
                    <a:pt x="610" y="35"/>
                  </a:cubicBezTo>
                  <a:cubicBezTo>
                    <a:pt x="610" y="35"/>
                    <a:pt x="609" y="35"/>
                    <a:pt x="609" y="36"/>
                  </a:cubicBezTo>
                  <a:cubicBezTo>
                    <a:pt x="608" y="36"/>
                    <a:pt x="608" y="36"/>
                    <a:pt x="607" y="36"/>
                  </a:cubicBezTo>
                  <a:cubicBezTo>
                    <a:pt x="607" y="36"/>
                    <a:pt x="606" y="36"/>
                    <a:pt x="605" y="36"/>
                  </a:cubicBezTo>
                  <a:cubicBezTo>
                    <a:pt x="605" y="36"/>
                    <a:pt x="604" y="36"/>
                    <a:pt x="603" y="36"/>
                  </a:cubicBezTo>
                  <a:cubicBezTo>
                    <a:pt x="602" y="36"/>
                    <a:pt x="601" y="35"/>
                    <a:pt x="601" y="35"/>
                  </a:cubicBezTo>
                  <a:cubicBezTo>
                    <a:pt x="600" y="35"/>
                    <a:pt x="599" y="34"/>
                    <a:pt x="598" y="34"/>
                  </a:cubicBezTo>
                  <a:cubicBezTo>
                    <a:pt x="597" y="40"/>
                    <a:pt x="597" y="40"/>
                    <a:pt x="597" y="40"/>
                  </a:cubicBezTo>
                  <a:cubicBezTo>
                    <a:pt x="598" y="40"/>
                    <a:pt x="600" y="41"/>
                    <a:pt x="601" y="41"/>
                  </a:cubicBezTo>
                  <a:cubicBezTo>
                    <a:pt x="603" y="41"/>
                    <a:pt x="604" y="42"/>
                    <a:pt x="605" y="42"/>
                  </a:cubicBezTo>
                  <a:cubicBezTo>
                    <a:pt x="607" y="42"/>
                    <a:pt x="608" y="41"/>
                    <a:pt x="609" y="41"/>
                  </a:cubicBezTo>
                  <a:cubicBezTo>
                    <a:pt x="610" y="41"/>
                    <a:pt x="612" y="41"/>
                    <a:pt x="613" y="40"/>
                  </a:cubicBezTo>
                  <a:cubicBezTo>
                    <a:pt x="614" y="40"/>
                    <a:pt x="615" y="39"/>
                    <a:pt x="616" y="39"/>
                  </a:cubicBezTo>
                  <a:cubicBezTo>
                    <a:pt x="616" y="38"/>
                    <a:pt x="617" y="37"/>
                    <a:pt x="617" y="36"/>
                  </a:cubicBezTo>
                  <a:cubicBezTo>
                    <a:pt x="618" y="35"/>
                    <a:pt x="618" y="33"/>
                    <a:pt x="618" y="32"/>
                  </a:cubicBezTo>
                  <a:cubicBezTo>
                    <a:pt x="618" y="31"/>
                    <a:pt x="618" y="30"/>
                    <a:pt x="617" y="29"/>
                  </a:cubicBezTo>
                  <a:cubicBezTo>
                    <a:pt x="617" y="28"/>
                    <a:pt x="616" y="27"/>
                    <a:pt x="616" y="27"/>
                  </a:cubicBezTo>
                  <a:cubicBezTo>
                    <a:pt x="615" y="26"/>
                    <a:pt x="614" y="25"/>
                    <a:pt x="613" y="25"/>
                  </a:cubicBezTo>
                  <a:cubicBezTo>
                    <a:pt x="613" y="24"/>
                    <a:pt x="612" y="24"/>
                    <a:pt x="611" y="23"/>
                  </a:cubicBezTo>
                  <a:cubicBezTo>
                    <a:pt x="610" y="23"/>
                    <a:pt x="610" y="22"/>
                    <a:pt x="609" y="22"/>
                  </a:cubicBezTo>
                  <a:cubicBezTo>
                    <a:pt x="609" y="21"/>
                    <a:pt x="609" y="21"/>
                    <a:pt x="609" y="20"/>
                  </a:cubicBezTo>
                  <a:cubicBezTo>
                    <a:pt x="609" y="20"/>
                    <a:pt x="609" y="19"/>
                    <a:pt x="609" y="19"/>
                  </a:cubicBezTo>
                  <a:cubicBezTo>
                    <a:pt x="609" y="18"/>
                    <a:pt x="610" y="18"/>
                    <a:pt x="610" y="18"/>
                  </a:cubicBezTo>
                  <a:cubicBezTo>
                    <a:pt x="611" y="18"/>
                    <a:pt x="611" y="18"/>
                    <a:pt x="612" y="18"/>
                  </a:cubicBezTo>
                  <a:cubicBezTo>
                    <a:pt x="612" y="17"/>
                    <a:pt x="613" y="17"/>
                    <a:pt x="614" y="17"/>
                  </a:cubicBezTo>
                  <a:cubicBezTo>
                    <a:pt x="615" y="17"/>
                    <a:pt x="616" y="18"/>
                    <a:pt x="617" y="18"/>
                  </a:cubicBezTo>
                  <a:cubicBezTo>
                    <a:pt x="618" y="18"/>
                    <a:pt x="619" y="18"/>
                    <a:pt x="620" y="19"/>
                  </a:cubicBezTo>
                  <a:lnTo>
                    <a:pt x="621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</p:grpSp>
      <p:pic>
        <p:nvPicPr>
          <p:cNvPr id="19" name="Graphic 18">
            <a:extLst>
              <a:ext uri="{FF2B5EF4-FFF2-40B4-BE49-F238E27FC236}">
                <a16:creationId xmlns:a16="http://schemas.microsoft.com/office/drawing/2014/main" id="{830AC29A-4207-40A4-847F-EA0CD23216F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2600808"/>
            <a:ext cx="3106057" cy="572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06760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ganization Char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Picture 122">
            <a:extLst>
              <a:ext uri="{FF2B5EF4-FFF2-40B4-BE49-F238E27FC236}">
                <a16:creationId xmlns:a16="http://schemas.microsoft.com/office/drawing/2014/main" id="{20279261-6C69-404C-B1ED-0703B180950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517"/>
          <a:stretch/>
        </p:blipFill>
        <p:spPr>
          <a:xfrm>
            <a:off x="46870" y="39029"/>
            <a:ext cx="9050260" cy="5065443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 userDrawn="1">
            <p:ph type="title" hasCustomPrompt="1"/>
          </p:nvPr>
        </p:nvSpPr>
        <p:spPr bwMode="gray">
          <a:xfrm>
            <a:off x="304800" y="1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397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Organization Chart </a:t>
            </a:r>
          </a:p>
        </p:txBody>
      </p:sp>
      <p:grpSp>
        <p:nvGrpSpPr>
          <p:cNvPr id="4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399" dirty="0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399" dirty="0"/>
            </a:p>
          </p:txBody>
        </p:sp>
      </p:grpSp>
      <p:sp>
        <p:nvSpPr>
          <p:cNvPr id="103" name="Picture Placeholder 102"/>
          <p:cNvSpPr>
            <a:spLocks noGrp="1"/>
          </p:cNvSpPr>
          <p:nvPr>
            <p:ph type="pic" sz="quarter" idx="10"/>
          </p:nvPr>
        </p:nvSpPr>
        <p:spPr bwMode="gray">
          <a:xfrm>
            <a:off x="373381" y="2697479"/>
            <a:ext cx="853439" cy="715963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endParaRPr lang="en-IN" dirty="0"/>
          </a:p>
        </p:txBody>
      </p:sp>
      <p:sp>
        <p:nvSpPr>
          <p:cNvPr id="200" name="Text Placeholder 199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152401" y="348265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="1" baseline="0"/>
            </a:lvl1pPr>
          </a:lstStyle>
          <a:p>
            <a:pPr lvl="0"/>
            <a:r>
              <a:rPr lang="en-IN" dirty="0"/>
              <a:t>Add Name</a:t>
            </a:r>
          </a:p>
        </p:txBody>
      </p:sp>
      <p:sp>
        <p:nvSpPr>
          <p:cNvPr id="202" name="Text Placeholder 199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152401" y="377983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aseline="0"/>
            </a:lvl1pPr>
          </a:lstStyle>
          <a:p>
            <a:pPr lvl="0"/>
            <a:r>
              <a:rPr lang="en-IN" dirty="0"/>
              <a:t>Add Designation</a:t>
            </a:r>
          </a:p>
        </p:txBody>
      </p:sp>
      <p:sp>
        <p:nvSpPr>
          <p:cNvPr id="109" name="Picture Placeholder 102"/>
          <p:cNvSpPr>
            <a:spLocks noGrp="1"/>
          </p:cNvSpPr>
          <p:nvPr>
            <p:ph type="pic" sz="quarter" idx="18"/>
          </p:nvPr>
        </p:nvSpPr>
        <p:spPr bwMode="gray">
          <a:xfrm>
            <a:off x="1891285" y="2697479"/>
            <a:ext cx="853439" cy="715963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endParaRPr lang="en-IN" dirty="0"/>
          </a:p>
        </p:txBody>
      </p:sp>
      <p:sp>
        <p:nvSpPr>
          <p:cNvPr id="110" name="Text Placeholder 199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1670305" y="348265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="1" baseline="0"/>
            </a:lvl1pPr>
          </a:lstStyle>
          <a:p>
            <a:pPr lvl="0"/>
            <a:r>
              <a:rPr lang="en-IN" dirty="0"/>
              <a:t>Add Name</a:t>
            </a:r>
          </a:p>
        </p:txBody>
      </p:sp>
      <p:sp>
        <p:nvSpPr>
          <p:cNvPr id="111" name="Text Placeholder 199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1670305" y="377983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aseline="0"/>
            </a:lvl1pPr>
          </a:lstStyle>
          <a:p>
            <a:pPr lvl="0"/>
            <a:r>
              <a:rPr lang="en-IN" dirty="0"/>
              <a:t>Add Designation</a:t>
            </a:r>
          </a:p>
        </p:txBody>
      </p:sp>
      <p:sp>
        <p:nvSpPr>
          <p:cNvPr id="201" name="Picture Placeholder 102"/>
          <p:cNvSpPr>
            <a:spLocks noGrp="1"/>
          </p:cNvSpPr>
          <p:nvPr>
            <p:ph type="pic" sz="quarter" idx="21"/>
          </p:nvPr>
        </p:nvSpPr>
        <p:spPr bwMode="gray">
          <a:xfrm>
            <a:off x="3409189" y="2697479"/>
            <a:ext cx="853439" cy="715963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endParaRPr lang="en-IN" dirty="0"/>
          </a:p>
        </p:txBody>
      </p:sp>
      <p:sp>
        <p:nvSpPr>
          <p:cNvPr id="207" name="Text Placeholder 199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3188209" y="348265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="1" baseline="0"/>
            </a:lvl1pPr>
          </a:lstStyle>
          <a:p>
            <a:pPr lvl="0"/>
            <a:r>
              <a:rPr lang="en-IN" dirty="0"/>
              <a:t>Add Name</a:t>
            </a:r>
          </a:p>
        </p:txBody>
      </p:sp>
      <p:sp>
        <p:nvSpPr>
          <p:cNvPr id="208" name="Text Placeholder 199"/>
          <p:cNvSpPr>
            <a:spLocks noGrp="1"/>
          </p:cNvSpPr>
          <p:nvPr>
            <p:ph type="body" sz="quarter" idx="23" hasCustomPrompt="1"/>
          </p:nvPr>
        </p:nvSpPr>
        <p:spPr bwMode="gray">
          <a:xfrm>
            <a:off x="3188209" y="377983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aseline="0"/>
            </a:lvl1pPr>
          </a:lstStyle>
          <a:p>
            <a:pPr lvl="0"/>
            <a:r>
              <a:rPr lang="en-IN" dirty="0"/>
              <a:t>Add Designation</a:t>
            </a:r>
          </a:p>
        </p:txBody>
      </p:sp>
      <p:sp>
        <p:nvSpPr>
          <p:cNvPr id="209" name="Picture Placeholder 102"/>
          <p:cNvSpPr>
            <a:spLocks noGrp="1"/>
          </p:cNvSpPr>
          <p:nvPr>
            <p:ph type="pic" sz="quarter" idx="24"/>
          </p:nvPr>
        </p:nvSpPr>
        <p:spPr bwMode="gray">
          <a:xfrm>
            <a:off x="4927093" y="2697479"/>
            <a:ext cx="853439" cy="715963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endParaRPr lang="en-IN" dirty="0"/>
          </a:p>
        </p:txBody>
      </p:sp>
      <p:sp>
        <p:nvSpPr>
          <p:cNvPr id="210" name="Text Placeholder 199"/>
          <p:cNvSpPr>
            <a:spLocks noGrp="1"/>
          </p:cNvSpPr>
          <p:nvPr>
            <p:ph type="body" sz="quarter" idx="25" hasCustomPrompt="1"/>
          </p:nvPr>
        </p:nvSpPr>
        <p:spPr bwMode="gray">
          <a:xfrm>
            <a:off x="4706113" y="348265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="1" baseline="0"/>
            </a:lvl1pPr>
          </a:lstStyle>
          <a:p>
            <a:pPr lvl="0"/>
            <a:r>
              <a:rPr lang="en-IN" dirty="0"/>
              <a:t>Add Name</a:t>
            </a:r>
          </a:p>
        </p:txBody>
      </p:sp>
      <p:sp>
        <p:nvSpPr>
          <p:cNvPr id="211" name="Text Placeholder 199"/>
          <p:cNvSpPr>
            <a:spLocks noGrp="1"/>
          </p:cNvSpPr>
          <p:nvPr>
            <p:ph type="body" sz="quarter" idx="26" hasCustomPrompt="1"/>
          </p:nvPr>
        </p:nvSpPr>
        <p:spPr bwMode="gray">
          <a:xfrm>
            <a:off x="4706113" y="377983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aseline="0"/>
            </a:lvl1pPr>
          </a:lstStyle>
          <a:p>
            <a:pPr lvl="0"/>
            <a:r>
              <a:rPr lang="en-IN" dirty="0"/>
              <a:t>Add Designation</a:t>
            </a:r>
          </a:p>
        </p:txBody>
      </p:sp>
      <p:sp>
        <p:nvSpPr>
          <p:cNvPr id="212" name="Picture Placeholder 102"/>
          <p:cNvSpPr>
            <a:spLocks noGrp="1"/>
          </p:cNvSpPr>
          <p:nvPr>
            <p:ph type="pic" sz="quarter" idx="27"/>
          </p:nvPr>
        </p:nvSpPr>
        <p:spPr bwMode="gray">
          <a:xfrm>
            <a:off x="6444997" y="2697479"/>
            <a:ext cx="853439" cy="715963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endParaRPr lang="en-IN" dirty="0"/>
          </a:p>
        </p:txBody>
      </p:sp>
      <p:sp>
        <p:nvSpPr>
          <p:cNvPr id="213" name="Text Placeholder 199"/>
          <p:cNvSpPr>
            <a:spLocks noGrp="1"/>
          </p:cNvSpPr>
          <p:nvPr>
            <p:ph type="body" sz="quarter" idx="28" hasCustomPrompt="1"/>
          </p:nvPr>
        </p:nvSpPr>
        <p:spPr bwMode="gray">
          <a:xfrm>
            <a:off x="6224017" y="348265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="1" baseline="0"/>
            </a:lvl1pPr>
          </a:lstStyle>
          <a:p>
            <a:pPr lvl="0"/>
            <a:r>
              <a:rPr lang="en-IN" dirty="0"/>
              <a:t>Add Name</a:t>
            </a:r>
          </a:p>
        </p:txBody>
      </p:sp>
      <p:sp>
        <p:nvSpPr>
          <p:cNvPr id="214" name="Text Placeholder 199"/>
          <p:cNvSpPr>
            <a:spLocks noGrp="1"/>
          </p:cNvSpPr>
          <p:nvPr>
            <p:ph type="body" sz="quarter" idx="29" hasCustomPrompt="1"/>
          </p:nvPr>
        </p:nvSpPr>
        <p:spPr bwMode="gray">
          <a:xfrm>
            <a:off x="6224017" y="377983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aseline="0"/>
            </a:lvl1pPr>
          </a:lstStyle>
          <a:p>
            <a:pPr lvl="0"/>
            <a:r>
              <a:rPr lang="en-IN" dirty="0"/>
              <a:t>Add Designation</a:t>
            </a:r>
          </a:p>
        </p:txBody>
      </p:sp>
      <p:sp>
        <p:nvSpPr>
          <p:cNvPr id="215" name="Picture Placeholder 102"/>
          <p:cNvSpPr>
            <a:spLocks noGrp="1"/>
          </p:cNvSpPr>
          <p:nvPr>
            <p:ph type="pic" sz="quarter" idx="30"/>
          </p:nvPr>
        </p:nvSpPr>
        <p:spPr bwMode="gray">
          <a:xfrm>
            <a:off x="7962901" y="2697479"/>
            <a:ext cx="853439" cy="715963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endParaRPr lang="en-IN" dirty="0"/>
          </a:p>
        </p:txBody>
      </p:sp>
      <p:sp>
        <p:nvSpPr>
          <p:cNvPr id="216" name="Text Placeholder 199"/>
          <p:cNvSpPr>
            <a:spLocks noGrp="1"/>
          </p:cNvSpPr>
          <p:nvPr>
            <p:ph type="body" sz="quarter" idx="31" hasCustomPrompt="1"/>
          </p:nvPr>
        </p:nvSpPr>
        <p:spPr bwMode="gray">
          <a:xfrm>
            <a:off x="7741921" y="348265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="1" baseline="0"/>
            </a:lvl1pPr>
          </a:lstStyle>
          <a:p>
            <a:pPr lvl="0"/>
            <a:r>
              <a:rPr lang="en-IN" dirty="0"/>
              <a:t>Add Name</a:t>
            </a:r>
          </a:p>
        </p:txBody>
      </p:sp>
      <p:sp>
        <p:nvSpPr>
          <p:cNvPr id="217" name="Text Placeholder 199"/>
          <p:cNvSpPr>
            <a:spLocks noGrp="1"/>
          </p:cNvSpPr>
          <p:nvPr>
            <p:ph type="body" sz="quarter" idx="32" hasCustomPrompt="1"/>
          </p:nvPr>
        </p:nvSpPr>
        <p:spPr bwMode="gray">
          <a:xfrm>
            <a:off x="7741921" y="377983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aseline="0"/>
            </a:lvl1pPr>
          </a:lstStyle>
          <a:p>
            <a:pPr lvl="0"/>
            <a:r>
              <a:rPr lang="en-IN" dirty="0"/>
              <a:t>Add Designation</a:t>
            </a:r>
          </a:p>
        </p:txBody>
      </p:sp>
      <p:sp>
        <p:nvSpPr>
          <p:cNvPr id="218" name="Picture Placeholder 102"/>
          <p:cNvSpPr>
            <a:spLocks noGrp="1"/>
          </p:cNvSpPr>
          <p:nvPr>
            <p:ph type="pic" sz="quarter" idx="33"/>
          </p:nvPr>
        </p:nvSpPr>
        <p:spPr bwMode="gray">
          <a:xfrm>
            <a:off x="4247389" y="739139"/>
            <a:ext cx="853439" cy="715963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endParaRPr lang="en-IN" dirty="0"/>
          </a:p>
        </p:txBody>
      </p:sp>
      <p:sp>
        <p:nvSpPr>
          <p:cNvPr id="219" name="Text Placeholder 199"/>
          <p:cNvSpPr>
            <a:spLocks noGrp="1"/>
          </p:cNvSpPr>
          <p:nvPr>
            <p:ph type="body" sz="quarter" idx="34" hasCustomPrompt="1"/>
          </p:nvPr>
        </p:nvSpPr>
        <p:spPr bwMode="gray">
          <a:xfrm>
            <a:off x="4026409" y="152431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="1" baseline="0"/>
            </a:lvl1pPr>
          </a:lstStyle>
          <a:p>
            <a:pPr lvl="0"/>
            <a:r>
              <a:rPr lang="en-IN" dirty="0"/>
              <a:t>Add Name</a:t>
            </a:r>
          </a:p>
        </p:txBody>
      </p:sp>
      <p:sp>
        <p:nvSpPr>
          <p:cNvPr id="220" name="Text Placeholder 199"/>
          <p:cNvSpPr>
            <a:spLocks noGrp="1"/>
          </p:cNvSpPr>
          <p:nvPr>
            <p:ph type="body" sz="quarter" idx="35" hasCustomPrompt="1"/>
          </p:nvPr>
        </p:nvSpPr>
        <p:spPr bwMode="gray">
          <a:xfrm>
            <a:off x="4026409" y="182149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aseline="0"/>
            </a:lvl1pPr>
          </a:lstStyle>
          <a:p>
            <a:pPr lvl="0"/>
            <a:r>
              <a:rPr lang="en-IN" dirty="0"/>
              <a:t>Add Designation</a:t>
            </a:r>
          </a:p>
        </p:txBody>
      </p:sp>
      <p:cxnSp>
        <p:nvCxnSpPr>
          <p:cNvPr id="222" name="Elbow Connector 221"/>
          <p:cNvCxnSpPr>
            <a:stCxn id="220" idx="2"/>
            <a:endCxn id="103" idx="0"/>
          </p:cNvCxnSpPr>
          <p:nvPr userDrawn="1"/>
        </p:nvCxnSpPr>
        <p:spPr bwMode="gray">
          <a:xfrm rot="5400000">
            <a:off x="2401826" y="448056"/>
            <a:ext cx="647698" cy="385114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Elbow Connector 223"/>
          <p:cNvCxnSpPr>
            <a:stCxn id="220" idx="2"/>
            <a:endCxn id="215" idx="1"/>
          </p:cNvCxnSpPr>
          <p:nvPr userDrawn="1"/>
        </p:nvCxnSpPr>
        <p:spPr bwMode="gray">
          <a:xfrm rot="16200000" flipH="1">
            <a:off x="6225748" y="475281"/>
            <a:ext cx="647698" cy="379669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Elbow Connector 225"/>
          <p:cNvCxnSpPr>
            <a:stCxn id="220" idx="2"/>
            <a:endCxn id="109" idx="1"/>
          </p:cNvCxnSpPr>
          <p:nvPr userDrawn="1"/>
        </p:nvCxnSpPr>
        <p:spPr bwMode="gray">
          <a:xfrm rot="5400000">
            <a:off x="3189941" y="1236171"/>
            <a:ext cx="647698" cy="227491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Elbow Connector 227"/>
          <p:cNvCxnSpPr>
            <a:stCxn id="220" idx="2"/>
            <a:endCxn id="212" idx="1"/>
          </p:cNvCxnSpPr>
          <p:nvPr userDrawn="1"/>
        </p:nvCxnSpPr>
        <p:spPr bwMode="gray">
          <a:xfrm rot="16200000" flipH="1">
            <a:off x="5466796" y="1234233"/>
            <a:ext cx="647698" cy="227879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Elbow Connector 229"/>
          <p:cNvCxnSpPr>
            <a:stCxn id="220" idx="2"/>
            <a:endCxn id="201" idx="1"/>
          </p:cNvCxnSpPr>
          <p:nvPr userDrawn="1"/>
        </p:nvCxnSpPr>
        <p:spPr bwMode="gray">
          <a:xfrm rot="5400000">
            <a:off x="3948893" y="1995123"/>
            <a:ext cx="647698" cy="75701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Elbow Connector 231"/>
          <p:cNvCxnSpPr>
            <a:stCxn id="220" idx="2"/>
            <a:endCxn id="209" idx="1"/>
          </p:cNvCxnSpPr>
          <p:nvPr userDrawn="1"/>
        </p:nvCxnSpPr>
        <p:spPr bwMode="gray">
          <a:xfrm rot="16200000" flipH="1">
            <a:off x="4707844" y="1993185"/>
            <a:ext cx="647698" cy="76088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51367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&amp;T Technology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Picture 107">
            <a:extLst>
              <a:ext uri="{FF2B5EF4-FFF2-40B4-BE49-F238E27FC236}">
                <a16:creationId xmlns:a16="http://schemas.microsoft.com/office/drawing/2014/main" id="{1B0E5F27-B36C-4B8F-A521-188B5004A2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517"/>
          <a:stretch/>
        </p:blipFill>
        <p:spPr>
          <a:xfrm>
            <a:off x="46870" y="39029"/>
            <a:ext cx="9050260" cy="5065443"/>
          </a:xfrm>
          <a:prstGeom prst="rect">
            <a:avLst/>
          </a:prstGeom>
        </p:spPr>
      </p:pic>
      <p:sp>
        <p:nvSpPr>
          <p:cNvPr id="203" name="Picture Placeholder 102"/>
          <p:cNvSpPr>
            <a:spLocks noGrp="1"/>
          </p:cNvSpPr>
          <p:nvPr>
            <p:ph type="pic" sz="quarter" idx="24"/>
          </p:nvPr>
        </p:nvSpPr>
        <p:spPr bwMode="gray">
          <a:xfrm>
            <a:off x="1638301" y="2385060"/>
            <a:ext cx="731519" cy="289242"/>
          </a:xfrm>
          <a:prstGeom prst="parallelogram">
            <a:avLst>
              <a:gd name="adj" fmla="val 50161"/>
            </a:avLst>
          </a:prstGeom>
          <a:solidFill>
            <a:srgbClr val="0077BD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endParaRPr lang="en-IN" dirty="0"/>
          </a:p>
        </p:txBody>
      </p:sp>
      <p:sp>
        <p:nvSpPr>
          <p:cNvPr id="6" name="Title 1"/>
          <p:cNvSpPr>
            <a:spLocks noGrp="1"/>
          </p:cNvSpPr>
          <p:nvPr userDrawn="1">
            <p:ph type="title" hasCustomPrompt="1"/>
          </p:nvPr>
        </p:nvSpPr>
        <p:spPr bwMode="gray">
          <a:xfrm>
            <a:off x="304800" y="1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397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L&amp;T Technology Team</a:t>
            </a:r>
          </a:p>
        </p:txBody>
      </p:sp>
      <p:grpSp>
        <p:nvGrpSpPr>
          <p:cNvPr id="4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399" dirty="0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399" dirty="0"/>
            </a:p>
          </p:txBody>
        </p:sp>
      </p:grpSp>
      <p:sp>
        <p:nvSpPr>
          <p:cNvPr id="103" name="Picture Placeholder 102"/>
          <p:cNvSpPr>
            <a:spLocks noGrp="1"/>
          </p:cNvSpPr>
          <p:nvPr>
            <p:ph type="pic" sz="quarter" idx="10"/>
          </p:nvPr>
        </p:nvSpPr>
        <p:spPr bwMode="gray">
          <a:xfrm>
            <a:off x="1493521" y="1813561"/>
            <a:ext cx="853439" cy="860742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endParaRPr lang="en-IN" dirty="0"/>
          </a:p>
        </p:txBody>
      </p:sp>
      <p:sp>
        <p:nvSpPr>
          <p:cNvPr id="200" name="Text Placeholder 199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1272541" y="2796859"/>
            <a:ext cx="1249680" cy="228282"/>
          </a:xfrm>
          <a:solidFill>
            <a:srgbClr val="0077BD"/>
          </a:solidFill>
        </p:spPr>
        <p:txBody>
          <a:bodyPr anchor="ctr">
            <a:noAutofit/>
          </a:bodyPr>
          <a:lstStyle>
            <a:lvl1pPr algn="ctr">
              <a:buFont typeface="Arial" pitchFamily="34" charset="0"/>
              <a:buNone/>
              <a:defRPr sz="105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Add Name</a:t>
            </a:r>
          </a:p>
        </p:txBody>
      </p:sp>
      <p:sp>
        <p:nvSpPr>
          <p:cNvPr id="202" name="Text Placeholder 199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1272541" y="316261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aseline="0"/>
            </a:lvl1pPr>
          </a:lstStyle>
          <a:p>
            <a:pPr lvl="0"/>
            <a:r>
              <a:rPr lang="en-IN" dirty="0"/>
              <a:t>Add Designation</a:t>
            </a:r>
          </a:p>
        </p:txBody>
      </p:sp>
      <p:sp>
        <p:nvSpPr>
          <p:cNvPr id="206" name="Picture Placeholder 102"/>
          <p:cNvSpPr>
            <a:spLocks noGrp="1"/>
          </p:cNvSpPr>
          <p:nvPr>
            <p:ph type="pic" sz="quarter" idx="25"/>
          </p:nvPr>
        </p:nvSpPr>
        <p:spPr bwMode="gray">
          <a:xfrm>
            <a:off x="4274821" y="2385060"/>
            <a:ext cx="731519" cy="289242"/>
          </a:xfrm>
          <a:prstGeom prst="parallelogram">
            <a:avLst>
              <a:gd name="adj" fmla="val 50161"/>
            </a:avLst>
          </a:prstGeom>
          <a:solidFill>
            <a:srgbClr val="0077BD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endParaRPr lang="en-IN" dirty="0"/>
          </a:p>
        </p:txBody>
      </p:sp>
      <p:sp>
        <p:nvSpPr>
          <p:cNvPr id="221" name="Picture Placeholder 102"/>
          <p:cNvSpPr>
            <a:spLocks noGrp="1"/>
          </p:cNvSpPr>
          <p:nvPr>
            <p:ph type="pic" sz="quarter" idx="26"/>
          </p:nvPr>
        </p:nvSpPr>
        <p:spPr bwMode="gray">
          <a:xfrm>
            <a:off x="4130041" y="1813561"/>
            <a:ext cx="853439" cy="860742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endParaRPr lang="en-IN" dirty="0"/>
          </a:p>
        </p:txBody>
      </p:sp>
      <p:sp>
        <p:nvSpPr>
          <p:cNvPr id="223" name="Text Placeholder 199"/>
          <p:cNvSpPr>
            <a:spLocks noGrp="1"/>
          </p:cNvSpPr>
          <p:nvPr>
            <p:ph type="body" sz="quarter" idx="27" hasCustomPrompt="1"/>
          </p:nvPr>
        </p:nvSpPr>
        <p:spPr bwMode="gray">
          <a:xfrm>
            <a:off x="3909061" y="2796859"/>
            <a:ext cx="1249680" cy="228282"/>
          </a:xfrm>
          <a:solidFill>
            <a:srgbClr val="0077BD"/>
          </a:solidFill>
        </p:spPr>
        <p:txBody>
          <a:bodyPr anchor="ctr">
            <a:noAutofit/>
          </a:bodyPr>
          <a:lstStyle>
            <a:lvl1pPr algn="ctr">
              <a:buFont typeface="Arial" pitchFamily="34" charset="0"/>
              <a:buNone/>
              <a:defRPr sz="105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Add Name</a:t>
            </a:r>
          </a:p>
        </p:txBody>
      </p:sp>
      <p:sp>
        <p:nvSpPr>
          <p:cNvPr id="225" name="Text Placeholder 199"/>
          <p:cNvSpPr>
            <a:spLocks noGrp="1"/>
          </p:cNvSpPr>
          <p:nvPr>
            <p:ph type="body" sz="quarter" idx="28" hasCustomPrompt="1"/>
          </p:nvPr>
        </p:nvSpPr>
        <p:spPr bwMode="gray">
          <a:xfrm>
            <a:off x="3909061" y="316261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aseline="0"/>
            </a:lvl1pPr>
          </a:lstStyle>
          <a:p>
            <a:pPr lvl="0"/>
            <a:r>
              <a:rPr lang="en-IN" dirty="0"/>
              <a:t>Add Designation</a:t>
            </a:r>
          </a:p>
        </p:txBody>
      </p:sp>
      <p:sp>
        <p:nvSpPr>
          <p:cNvPr id="227" name="Picture Placeholder 102"/>
          <p:cNvSpPr>
            <a:spLocks noGrp="1"/>
          </p:cNvSpPr>
          <p:nvPr>
            <p:ph type="pic" sz="quarter" idx="29"/>
          </p:nvPr>
        </p:nvSpPr>
        <p:spPr bwMode="gray">
          <a:xfrm>
            <a:off x="7056121" y="2385060"/>
            <a:ext cx="731519" cy="289242"/>
          </a:xfrm>
          <a:prstGeom prst="parallelogram">
            <a:avLst>
              <a:gd name="adj" fmla="val 50161"/>
            </a:avLst>
          </a:prstGeom>
          <a:solidFill>
            <a:srgbClr val="0077BD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endParaRPr lang="en-IN" dirty="0"/>
          </a:p>
        </p:txBody>
      </p:sp>
      <p:sp>
        <p:nvSpPr>
          <p:cNvPr id="229" name="Picture Placeholder 102"/>
          <p:cNvSpPr>
            <a:spLocks noGrp="1"/>
          </p:cNvSpPr>
          <p:nvPr>
            <p:ph type="pic" sz="quarter" idx="30"/>
          </p:nvPr>
        </p:nvSpPr>
        <p:spPr bwMode="gray">
          <a:xfrm>
            <a:off x="6911341" y="1813561"/>
            <a:ext cx="853439" cy="860742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endParaRPr lang="en-IN" dirty="0"/>
          </a:p>
        </p:txBody>
      </p:sp>
      <p:sp>
        <p:nvSpPr>
          <p:cNvPr id="231" name="Text Placeholder 199"/>
          <p:cNvSpPr>
            <a:spLocks noGrp="1"/>
          </p:cNvSpPr>
          <p:nvPr>
            <p:ph type="body" sz="quarter" idx="31" hasCustomPrompt="1"/>
          </p:nvPr>
        </p:nvSpPr>
        <p:spPr bwMode="gray">
          <a:xfrm>
            <a:off x="6690361" y="2796859"/>
            <a:ext cx="1249680" cy="228282"/>
          </a:xfrm>
          <a:solidFill>
            <a:srgbClr val="0077BD"/>
          </a:solidFill>
        </p:spPr>
        <p:txBody>
          <a:bodyPr anchor="ctr">
            <a:noAutofit/>
          </a:bodyPr>
          <a:lstStyle>
            <a:lvl1pPr algn="ctr">
              <a:buFont typeface="Arial" pitchFamily="34" charset="0"/>
              <a:buNone/>
              <a:defRPr sz="105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Add Name</a:t>
            </a:r>
          </a:p>
        </p:txBody>
      </p:sp>
      <p:sp>
        <p:nvSpPr>
          <p:cNvPr id="233" name="Text Placeholder 199"/>
          <p:cNvSpPr>
            <a:spLocks noGrp="1"/>
          </p:cNvSpPr>
          <p:nvPr>
            <p:ph type="body" sz="quarter" idx="32" hasCustomPrompt="1"/>
          </p:nvPr>
        </p:nvSpPr>
        <p:spPr bwMode="gray">
          <a:xfrm>
            <a:off x="6690361" y="316261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aseline="0"/>
            </a:lvl1pPr>
          </a:lstStyle>
          <a:p>
            <a:pPr lvl="0"/>
            <a:r>
              <a:rPr lang="en-IN" dirty="0"/>
              <a:t>Add Designation</a:t>
            </a:r>
          </a:p>
        </p:txBody>
      </p:sp>
    </p:spTree>
    <p:extLst>
      <p:ext uri="{BB962C8B-B14F-4D97-AF65-F5344CB8AC3E}">
        <p14:creationId xmlns:p14="http://schemas.microsoft.com/office/powerpoint/2010/main" val="5168137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Picture 110">
            <a:extLst>
              <a:ext uri="{FF2B5EF4-FFF2-40B4-BE49-F238E27FC236}">
                <a16:creationId xmlns:a16="http://schemas.microsoft.com/office/drawing/2014/main" id="{A4156BA2-8912-4E45-989D-833AED8B691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517"/>
          <a:stretch/>
        </p:blipFill>
        <p:spPr>
          <a:xfrm>
            <a:off x="93740" y="-1"/>
            <a:ext cx="9050260" cy="5065443"/>
          </a:xfrm>
          <a:prstGeom prst="rect">
            <a:avLst/>
          </a:prstGeom>
        </p:spPr>
      </p:pic>
      <p:sp>
        <p:nvSpPr>
          <p:cNvPr id="116" name="Freeform: Shape 115">
            <a:extLst>
              <a:ext uri="{FF2B5EF4-FFF2-40B4-BE49-F238E27FC236}">
                <a16:creationId xmlns:a16="http://schemas.microsoft.com/office/drawing/2014/main" id="{97B0C06D-D763-48B6-A33B-FF4959AB4560}"/>
              </a:ext>
            </a:extLst>
          </p:cNvPr>
          <p:cNvSpPr/>
          <p:nvPr userDrawn="1"/>
        </p:nvSpPr>
        <p:spPr bwMode="gray">
          <a:xfrm>
            <a:off x="4222779" y="-8515"/>
            <a:ext cx="4921220" cy="4921703"/>
          </a:xfrm>
          <a:custGeom>
            <a:avLst/>
            <a:gdLst>
              <a:gd name="connsiteX0" fmla="*/ 2977936 w 4921220"/>
              <a:gd name="connsiteY0" fmla="*/ 0 h 4921703"/>
              <a:gd name="connsiteX1" fmla="*/ 4921220 w 4921220"/>
              <a:gd name="connsiteY1" fmla="*/ 0 h 4921703"/>
              <a:gd name="connsiteX2" fmla="*/ 4921220 w 4921220"/>
              <a:gd name="connsiteY2" fmla="*/ 4921703 h 4921703"/>
              <a:gd name="connsiteX3" fmla="*/ 0 w 4921220"/>
              <a:gd name="connsiteY3" fmla="*/ 4921703 h 4921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21220" h="4921703">
                <a:moveTo>
                  <a:pt x="2977936" y="0"/>
                </a:moveTo>
                <a:lnTo>
                  <a:pt x="4921220" y="0"/>
                </a:lnTo>
                <a:lnTo>
                  <a:pt x="4921220" y="4921703"/>
                </a:lnTo>
                <a:lnTo>
                  <a:pt x="0" y="492170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4375507" y="1"/>
            <a:ext cx="4768493" cy="4913188"/>
          </a:xfrm>
          <a:custGeom>
            <a:avLst/>
            <a:gdLst/>
            <a:ahLst/>
            <a:cxnLst/>
            <a:rect l="l" t="t" r="r" b="b"/>
            <a:pathLst>
              <a:path w="5052943" h="5125139">
                <a:moveTo>
                  <a:pt x="3057525" y="0"/>
                </a:moveTo>
                <a:lnTo>
                  <a:pt x="5048250" y="0"/>
                </a:lnTo>
                <a:lnTo>
                  <a:pt x="5048250" y="1"/>
                </a:lnTo>
                <a:lnTo>
                  <a:pt x="5048250" y="3152775"/>
                </a:lnTo>
                <a:lnTo>
                  <a:pt x="5052943" y="3152775"/>
                </a:lnTo>
                <a:lnTo>
                  <a:pt x="5052943" y="5125138"/>
                </a:lnTo>
                <a:lnTo>
                  <a:pt x="5048250" y="5125138"/>
                </a:lnTo>
                <a:lnTo>
                  <a:pt x="3057525" y="5125138"/>
                </a:lnTo>
                <a:lnTo>
                  <a:pt x="2052619" y="5125138"/>
                </a:lnTo>
                <a:lnTo>
                  <a:pt x="2052618" y="5125139"/>
                </a:lnTo>
                <a:lnTo>
                  <a:pt x="0" y="5125139"/>
                </a:lnTo>
                <a:lnTo>
                  <a:pt x="2995632" y="1"/>
                </a:lnTo>
                <a:lnTo>
                  <a:pt x="3057525" y="1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lIns="0" tIns="0" rIns="468000" bIns="0" anchor="ctr">
            <a:noAutofit/>
          </a:bodyPr>
          <a:lstStyle>
            <a:lvl1pPr marL="0" indent="0" algn="r">
              <a:buFont typeface="Arial" panose="020B0604020202020204" pitchFamily="34" charset="0"/>
              <a:buNone/>
              <a:defRPr lang="en-IN" sz="1400" i="1" dirty="0"/>
            </a:lvl1pPr>
          </a:lstStyle>
          <a:p>
            <a:r>
              <a:rPr lang="en-IN" dirty="0"/>
              <a:t>Click icon to add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1476355" y="992954"/>
            <a:ext cx="2646065" cy="994172"/>
          </a:xfrm>
          <a:prstGeom prst="rect">
            <a:avLst/>
          </a:prstGeom>
        </p:spPr>
        <p:txBody>
          <a:bodyPr/>
          <a:lstStyle>
            <a:lvl1pPr algn="ctr">
              <a:defRPr sz="4000" b="1"/>
            </a:lvl1pPr>
          </a:lstStyle>
          <a:p>
            <a:r>
              <a:rPr lang="en-US" dirty="0"/>
              <a:t>Thank you.</a:t>
            </a:r>
            <a:endParaRPr lang="en-IN" dirty="0"/>
          </a:p>
        </p:txBody>
      </p:sp>
      <p:sp>
        <p:nvSpPr>
          <p:cNvPr id="23" name="Text Placeholder 1030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299349" y="3484735"/>
            <a:ext cx="3643967" cy="34768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/>
            </a:lvl1pPr>
            <a:lvl2pPr marL="342891" indent="0">
              <a:buNone/>
              <a:defRPr/>
            </a:lvl2pPr>
            <a:lvl3pPr marL="685782" indent="0">
              <a:buNone/>
              <a:defRPr/>
            </a:lvl3pPr>
            <a:lvl4pPr marL="1028674" indent="0">
              <a:buNone/>
              <a:defRPr/>
            </a:lvl4pPr>
            <a:lvl5pPr marL="1371566" indent="0">
              <a:buNone/>
              <a:defRPr/>
            </a:lvl5pPr>
          </a:lstStyle>
          <a:p>
            <a:pPr lvl="0"/>
            <a:r>
              <a:rPr lang="en-US" dirty="0"/>
              <a:t>Name</a:t>
            </a:r>
            <a:endParaRPr lang="en-IN" dirty="0"/>
          </a:p>
        </p:txBody>
      </p:sp>
      <p:sp>
        <p:nvSpPr>
          <p:cNvPr id="24" name="Text Placeholder 1030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299349" y="3939689"/>
            <a:ext cx="3643967" cy="34768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342891" indent="0">
              <a:buNone/>
              <a:defRPr/>
            </a:lvl2pPr>
            <a:lvl3pPr marL="685782" indent="0">
              <a:buNone/>
              <a:defRPr/>
            </a:lvl3pPr>
            <a:lvl4pPr marL="1028674" indent="0">
              <a:buNone/>
              <a:defRPr/>
            </a:lvl4pPr>
            <a:lvl5pPr marL="1371566" indent="0">
              <a:buNone/>
              <a:defRPr/>
            </a:lvl5pPr>
          </a:lstStyle>
          <a:p>
            <a:pPr lvl="0"/>
            <a:r>
              <a:rPr lang="en-US" dirty="0"/>
              <a:t>Designation </a:t>
            </a:r>
            <a:endParaRPr lang="en-IN" dirty="0"/>
          </a:p>
        </p:txBody>
      </p:sp>
      <p:grpSp>
        <p:nvGrpSpPr>
          <p:cNvPr id="113" name="Group 5"/>
          <p:cNvGrpSpPr>
            <a:grpSpLocks noChangeAspect="1"/>
          </p:cNvGrpSpPr>
          <p:nvPr userDrawn="1"/>
        </p:nvGrpSpPr>
        <p:grpSpPr bwMode="gray">
          <a:xfrm>
            <a:off x="299349" y="2798386"/>
            <a:ext cx="1680364" cy="252286"/>
            <a:chOff x="119" y="2341"/>
            <a:chExt cx="1805" cy="271"/>
          </a:xfrm>
        </p:grpSpPr>
        <p:sp>
          <p:nvSpPr>
            <p:cNvPr id="114" name="Freeform 6"/>
            <p:cNvSpPr>
              <a:spLocks noEditPoints="1"/>
            </p:cNvSpPr>
            <p:nvPr userDrawn="1"/>
          </p:nvSpPr>
          <p:spPr bwMode="gray">
            <a:xfrm>
              <a:off x="119" y="2341"/>
              <a:ext cx="270" cy="271"/>
            </a:xfrm>
            <a:custGeom>
              <a:avLst/>
              <a:gdLst>
                <a:gd name="T0" fmla="*/ 57 w 114"/>
                <a:gd name="T1" fmla="*/ 0 h 115"/>
                <a:gd name="T2" fmla="*/ 114 w 114"/>
                <a:gd name="T3" fmla="*/ 58 h 115"/>
                <a:gd name="T4" fmla="*/ 57 w 114"/>
                <a:gd name="T5" fmla="*/ 115 h 115"/>
                <a:gd name="T6" fmla="*/ 0 w 114"/>
                <a:gd name="T7" fmla="*/ 58 h 115"/>
                <a:gd name="T8" fmla="*/ 57 w 114"/>
                <a:gd name="T9" fmla="*/ 0 h 115"/>
                <a:gd name="T10" fmla="*/ 49 w 114"/>
                <a:gd name="T11" fmla="*/ 107 h 115"/>
                <a:gd name="T12" fmla="*/ 73 w 114"/>
                <a:gd name="T13" fmla="*/ 65 h 115"/>
                <a:gd name="T14" fmla="*/ 57 w 114"/>
                <a:gd name="T15" fmla="*/ 65 h 115"/>
                <a:gd name="T16" fmla="*/ 65 w 114"/>
                <a:gd name="T17" fmla="*/ 51 h 115"/>
                <a:gd name="T18" fmla="*/ 104 w 114"/>
                <a:gd name="T19" fmla="*/ 51 h 115"/>
                <a:gd name="T20" fmla="*/ 96 w 114"/>
                <a:gd name="T21" fmla="*/ 65 h 115"/>
                <a:gd name="T22" fmla="*/ 82 w 114"/>
                <a:gd name="T23" fmla="*/ 65 h 115"/>
                <a:gd name="T24" fmla="*/ 57 w 114"/>
                <a:gd name="T25" fmla="*/ 108 h 115"/>
                <a:gd name="T26" fmla="*/ 107 w 114"/>
                <a:gd name="T27" fmla="*/ 58 h 115"/>
                <a:gd name="T28" fmla="*/ 57 w 114"/>
                <a:gd name="T29" fmla="*/ 8 h 115"/>
                <a:gd name="T30" fmla="*/ 51 w 114"/>
                <a:gd name="T31" fmla="*/ 8 h 115"/>
                <a:gd name="T32" fmla="*/ 26 w 114"/>
                <a:gd name="T33" fmla="*/ 51 h 115"/>
                <a:gd name="T34" fmla="*/ 57 w 114"/>
                <a:gd name="T35" fmla="*/ 51 h 115"/>
                <a:gd name="T36" fmla="*/ 49 w 114"/>
                <a:gd name="T37" fmla="*/ 65 h 115"/>
                <a:gd name="T38" fmla="*/ 10 w 114"/>
                <a:gd name="T39" fmla="*/ 65 h 115"/>
                <a:gd name="T40" fmla="*/ 41 w 114"/>
                <a:gd name="T41" fmla="*/ 10 h 115"/>
                <a:gd name="T42" fmla="*/ 7 w 114"/>
                <a:gd name="T43" fmla="*/ 58 h 115"/>
                <a:gd name="T44" fmla="*/ 49 w 114"/>
                <a:gd name="T45" fmla="*/ 107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4" h="115">
                  <a:moveTo>
                    <a:pt x="57" y="0"/>
                  </a:moveTo>
                  <a:cubicBezTo>
                    <a:pt x="88" y="0"/>
                    <a:pt x="114" y="26"/>
                    <a:pt x="114" y="58"/>
                  </a:cubicBezTo>
                  <a:cubicBezTo>
                    <a:pt x="114" y="89"/>
                    <a:pt x="88" y="115"/>
                    <a:pt x="57" y="115"/>
                  </a:cubicBezTo>
                  <a:cubicBezTo>
                    <a:pt x="25" y="115"/>
                    <a:pt x="0" y="89"/>
                    <a:pt x="0" y="58"/>
                  </a:cubicBezTo>
                  <a:cubicBezTo>
                    <a:pt x="0" y="26"/>
                    <a:pt x="25" y="0"/>
                    <a:pt x="57" y="0"/>
                  </a:cubicBezTo>
                  <a:moveTo>
                    <a:pt x="49" y="107"/>
                  </a:moveTo>
                  <a:cubicBezTo>
                    <a:pt x="73" y="65"/>
                    <a:pt x="73" y="65"/>
                    <a:pt x="73" y="65"/>
                  </a:cubicBezTo>
                  <a:cubicBezTo>
                    <a:pt x="57" y="65"/>
                    <a:pt x="57" y="65"/>
                    <a:pt x="57" y="65"/>
                  </a:cubicBezTo>
                  <a:cubicBezTo>
                    <a:pt x="65" y="51"/>
                    <a:pt x="65" y="51"/>
                    <a:pt x="65" y="51"/>
                  </a:cubicBezTo>
                  <a:cubicBezTo>
                    <a:pt x="104" y="51"/>
                    <a:pt x="104" y="51"/>
                    <a:pt x="104" y="51"/>
                  </a:cubicBezTo>
                  <a:cubicBezTo>
                    <a:pt x="96" y="65"/>
                    <a:pt x="96" y="65"/>
                    <a:pt x="96" y="65"/>
                  </a:cubicBezTo>
                  <a:cubicBezTo>
                    <a:pt x="82" y="65"/>
                    <a:pt x="82" y="65"/>
                    <a:pt x="82" y="65"/>
                  </a:cubicBezTo>
                  <a:cubicBezTo>
                    <a:pt x="57" y="108"/>
                    <a:pt x="57" y="108"/>
                    <a:pt x="57" y="108"/>
                  </a:cubicBezTo>
                  <a:cubicBezTo>
                    <a:pt x="84" y="108"/>
                    <a:pt x="107" y="85"/>
                    <a:pt x="107" y="58"/>
                  </a:cubicBezTo>
                  <a:cubicBezTo>
                    <a:pt x="107" y="30"/>
                    <a:pt x="84" y="8"/>
                    <a:pt x="57" y="8"/>
                  </a:cubicBezTo>
                  <a:cubicBezTo>
                    <a:pt x="55" y="8"/>
                    <a:pt x="53" y="8"/>
                    <a:pt x="51" y="8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57" y="51"/>
                    <a:pt x="57" y="51"/>
                    <a:pt x="57" y="51"/>
                  </a:cubicBezTo>
                  <a:cubicBezTo>
                    <a:pt x="49" y="65"/>
                    <a:pt x="49" y="65"/>
                    <a:pt x="49" y="65"/>
                  </a:cubicBezTo>
                  <a:cubicBezTo>
                    <a:pt x="10" y="65"/>
                    <a:pt x="10" y="65"/>
                    <a:pt x="10" y="65"/>
                  </a:cubicBezTo>
                  <a:cubicBezTo>
                    <a:pt x="41" y="10"/>
                    <a:pt x="41" y="10"/>
                    <a:pt x="41" y="10"/>
                  </a:cubicBezTo>
                  <a:cubicBezTo>
                    <a:pt x="21" y="17"/>
                    <a:pt x="7" y="36"/>
                    <a:pt x="7" y="58"/>
                  </a:cubicBezTo>
                  <a:cubicBezTo>
                    <a:pt x="7" y="83"/>
                    <a:pt x="25" y="103"/>
                    <a:pt x="49" y="10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15" name="Freeform 7"/>
            <p:cNvSpPr>
              <a:spLocks noEditPoints="1"/>
            </p:cNvSpPr>
            <p:nvPr userDrawn="1"/>
          </p:nvSpPr>
          <p:spPr bwMode="gray">
            <a:xfrm>
              <a:off x="457" y="2426"/>
              <a:ext cx="1467" cy="125"/>
            </a:xfrm>
            <a:custGeom>
              <a:avLst/>
              <a:gdLst>
                <a:gd name="T0" fmla="*/ 55 w 621"/>
                <a:gd name="T1" fmla="*/ 34 h 53"/>
                <a:gd name="T2" fmla="*/ 53 w 621"/>
                <a:gd name="T3" fmla="*/ 18 h 53"/>
                <a:gd name="T4" fmla="*/ 35 w 621"/>
                <a:gd name="T5" fmla="*/ 7 h 53"/>
                <a:gd name="T6" fmla="*/ 29 w 621"/>
                <a:gd name="T7" fmla="*/ 38 h 53"/>
                <a:gd name="T8" fmla="*/ 45 w 621"/>
                <a:gd name="T9" fmla="*/ 35 h 53"/>
                <a:gd name="T10" fmla="*/ 40 w 621"/>
                <a:gd name="T11" fmla="*/ 24 h 53"/>
                <a:gd name="T12" fmla="*/ 42 w 621"/>
                <a:gd name="T13" fmla="*/ 9 h 53"/>
                <a:gd name="T14" fmla="*/ 81 w 621"/>
                <a:gd name="T15" fmla="*/ 9 h 53"/>
                <a:gd name="T16" fmla="*/ 139 w 621"/>
                <a:gd name="T17" fmla="*/ 9 h 53"/>
                <a:gd name="T18" fmla="*/ 144 w 621"/>
                <a:gd name="T19" fmla="*/ 13 h 53"/>
                <a:gd name="T20" fmla="*/ 155 w 621"/>
                <a:gd name="T21" fmla="*/ 40 h 53"/>
                <a:gd name="T22" fmla="*/ 145 w 621"/>
                <a:gd name="T23" fmla="*/ 18 h 53"/>
                <a:gd name="T24" fmla="*/ 174 w 621"/>
                <a:gd name="T25" fmla="*/ 13 h 53"/>
                <a:gd name="T26" fmla="*/ 182 w 621"/>
                <a:gd name="T27" fmla="*/ 35 h 53"/>
                <a:gd name="T28" fmla="*/ 181 w 621"/>
                <a:gd name="T29" fmla="*/ 18 h 53"/>
                <a:gd name="T30" fmla="*/ 205 w 621"/>
                <a:gd name="T31" fmla="*/ 18 h 53"/>
                <a:gd name="T32" fmla="*/ 217 w 621"/>
                <a:gd name="T33" fmla="*/ 21 h 53"/>
                <a:gd name="T34" fmla="*/ 187 w 621"/>
                <a:gd name="T35" fmla="*/ 41 h 53"/>
                <a:gd name="T36" fmla="*/ 243 w 621"/>
                <a:gd name="T37" fmla="*/ 22 h 53"/>
                <a:gd name="T38" fmla="*/ 241 w 621"/>
                <a:gd name="T39" fmla="*/ 12 h 53"/>
                <a:gd name="T40" fmla="*/ 269 w 621"/>
                <a:gd name="T41" fmla="*/ 36 h 53"/>
                <a:gd name="T42" fmla="*/ 276 w 621"/>
                <a:gd name="T43" fmla="*/ 20 h 53"/>
                <a:gd name="T44" fmla="*/ 260 w 621"/>
                <a:gd name="T45" fmla="*/ 17 h 53"/>
                <a:gd name="T46" fmla="*/ 284 w 621"/>
                <a:gd name="T47" fmla="*/ 19 h 53"/>
                <a:gd name="T48" fmla="*/ 314 w 621"/>
                <a:gd name="T49" fmla="*/ 35 h 53"/>
                <a:gd name="T50" fmla="*/ 326 w 621"/>
                <a:gd name="T51" fmla="*/ 22 h 53"/>
                <a:gd name="T52" fmla="*/ 305 w 621"/>
                <a:gd name="T53" fmla="*/ 22 h 53"/>
                <a:gd name="T54" fmla="*/ 330 w 621"/>
                <a:gd name="T55" fmla="*/ 15 h 53"/>
                <a:gd name="T56" fmla="*/ 367 w 621"/>
                <a:gd name="T57" fmla="*/ 17 h 53"/>
                <a:gd name="T58" fmla="*/ 340 w 621"/>
                <a:gd name="T59" fmla="*/ 19 h 53"/>
                <a:gd name="T60" fmla="*/ 357 w 621"/>
                <a:gd name="T61" fmla="*/ 36 h 53"/>
                <a:gd name="T62" fmla="*/ 358 w 621"/>
                <a:gd name="T63" fmla="*/ 24 h 53"/>
                <a:gd name="T64" fmla="*/ 346 w 621"/>
                <a:gd name="T65" fmla="*/ 23 h 53"/>
                <a:gd name="T66" fmla="*/ 373 w 621"/>
                <a:gd name="T67" fmla="*/ 47 h 53"/>
                <a:gd name="T68" fmla="*/ 383 w 621"/>
                <a:gd name="T69" fmla="*/ 45 h 53"/>
                <a:gd name="T70" fmla="*/ 430 w 621"/>
                <a:gd name="T71" fmla="*/ 2 h 53"/>
                <a:gd name="T72" fmla="*/ 433 w 621"/>
                <a:gd name="T73" fmla="*/ 27 h 53"/>
                <a:gd name="T74" fmla="*/ 420 w 621"/>
                <a:gd name="T75" fmla="*/ 41 h 53"/>
                <a:gd name="T76" fmla="*/ 433 w 621"/>
                <a:gd name="T77" fmla="*/ 18 h 53"/>
                <a:gd name="T78" fmla="*/ 443 w 621"/>
                <a:gd name="T79" fmla="*/ 10 h 53"/>
                <a:gd name="T80" fmla="*/ 449 w 621"/>
                <a:gd name="T81" fmla="*/ 19 h 53"/>
                <a:gd name="T82" fmla="*/ 466 w 621"/>
                <a:gd name="T83" fmla="*/ 36 h 53"/>
                <a:gd name="T84" fmla="*/ 466 w 621"/>
                <a:gd name="T85" fmla="*/ 19 h 53"/>
                <a:gd name="T86" fmla="*/ 492 w 621"/>
                <a:gd name="T87" fmla="*/ 20 h 53"/>
                <a:gd name="T88" fmla="*/ 488 w 621"/>
                <a:gd name="T89" fmla="*/ 18 h 53"/>
                <a:gd name="T90" fmla="*/ 511 w 621"/>
                <a:gd name="T91" fmla="*/ 33 h 53"/>
                <a:gd name="T92" fmla="*/ 535 w 621"/>
                <a:gd name="T93" fmla="*/ 8 h 53"/>
                <a:gd name="T94" fmla="*/ 546 w 621"/>
                <a:gd name="T95" fmla="*/ 23 h 53"/>
                <a:gd name="T96" fmla="*/ 558 w 621"/>
                <a:gd name="T97" fmla="*/ 36 h 53"/>
                <a:gd name="T98" fmla="*/ 567 w 621"/>
                <a:gd name="T99" fmla="*/ 19 h 53"/>
                <a:gd name="T100" fmla="*/ 571 w 621"/>
                <a:gd name="T101" fmla="*/ 19 h 53"/>
                <a:gd name="T102" fmla="*/ 588 w 621"/>
                <a:gd name="T103" fmla="*/ 36 h 53"/>
                <a:gd name="T104" fmla="*/ 588 w 621"/>
                <a:gd name="T105" fmla="*/ 19 h 53"/>
                <a:gd name="T106" fmla="*/ 604 w 621"/>
                <a:gd name="T107" fmla="*/ 15 h 53"/>
                <a:gd name="T108" fmla="*/ 609 w 621"/>
                <a:gd name="T109" fmla="*/ 36 h 53"/>
                <a:gd name="T110" fmla="*/ 613 w 621"/>
                <a:gd name="T111" fmla="*/ 40 h 53"/>
                <a:gd name="T112" fmla="*/ 609 w 621"/>
                <a:gd name="T113" fmla="*/ 1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621" h="53">
                  <a:moveTo>
                    <a:pt x="0" y="41"/>
                  </a:moveTo>
                  <a:cubicBezTo>
                    <a:pt x="22" y="41"/>
                    <a:pt x="22" y="41"/>
                    <a:pt x="22" y="41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9" y="35"/>
                    <a:pt x="9" y="35"/>
                    <a:pt x="9" y="35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8" y="3"/>
                    <a:pt x="8" y="3"/>
                    <a:pt x="8" y="3"/>
                  </a:cubicBezTo>
                  <a:lnTo>
                    <a:pt x="0" y="41"/>
                  </a:lnTo>
                  <a:close/>
                  <a:moveTo>
                    <a:pt x="51" y="41"/>
                  </a:moveTo>
                  <a:cubicBezTo>
                    <a:pt x="59" y="41"/>
                    <a:pt x="59" y="41"/>
                    <a:pt x="59" y="41"/>
                  </a:cubicBezTo>
                  <a:cubicBezTo>
                    <a:pt x="55" y="34"/>
                    <a:pt x="55" y="34"/>
                    <a:pt x="55" y="34"/>
                  </a:cubicBezTo>
                  <a:cubicBezTo>
                    <a:pt x="56" y="33"/>
                    <a:pt x="57" y="32"/>
                    <a:pt x="58" y="30"/>
                  </a:cubicBezTo>
                  <a:cubicBezTo>
                    <a:pt x="59" y="29"/>
                    <a:pt x="60" y="27"/>
                    <a:pt x="60" y="25"/>
                  </a:cubicBezTo>
                  <a:cubicBezTo>
                    <a:pt x="61" y="24"/>
                    <a:pt x="61" y="22"/>
                    <a:pt x="61" y="20"/>
                  </a:cubicBezTo>
                  <a:cubicBezTo>
                    <a:pt x="55" y="20"/>
                    <a:pt x="55" y="20"/>
                    <a:pt x="55" y="20"/>
                  </a:cubicBezTo>
                  <a:cubicBezTo>
                    <a:pt x="55" y="21"/>
                    <a:pt x="55" y="22"/>
                    <a:pt x="54" y="23"/>
                  </a:cubicBezTo>
                  <a:cubicBezTo>
                    <a:pt x="54" y="24"/>
                    <a:pt x="54" y="25"/>
                    <a:pt x="53" y="26"/>
                  </a:cubicBezTo>
                  <a:cubicBezTo>
                    <a:pt x="53" y="27"/>
                    <a:pt x="52" y="28"/>
                    <a:pt x="51" y="29"/>
                  </a:cubicBezTo>
                  <a:cubicBezTo>
                    <a:pt x="46" y="21"/>
                    <a:pt x="46" y="21"/>
                    <a:pt x="46" y="21"/>
                  </a:cubicBezTo>
                  <a:cubicBezTo>
                    <a:pt x="47" y="21"/>
                    <a:pt x="48" y="20"/>
                    <a:pt x="50" y="20"/>
                  </a:cubicBezTo>
                  <a:cubicBezTo>
                    <a:pt x="51" y="19"/>
                    <a:pt x="52" y="18"/>
                    <a:pt x="53" y="18"/>
                  </a:cubicBezTo>
                  <a:cubicBezTo>
                    <a:pt x="54" y="17"/>
                    <a:pt x="55" y="16"/>
                    <a:pt x="55" y="15"/>
                  </a:cubicBezTo>
                  <a:cubicBezTo>
                    <a:pt x="56" y="14"/>
                    <a:pt x="56" y="12"/>
                    <a:pt x="56" y="11"/>
                  </a:cubicBezTo>
                  <a:cubicBezTo>
                    <a:pt x="56" y="10"/>
                    <a:pt x="56" y="8"/>
                    <a:pt x="55" y="7"/>
                  </a:cubicBezTo>
                  <a:cubicBezTo>
                    <a:pt x="55" y="7"/>
                    <a:pt x="54" y="6"/>
                    <a:pt x="53" y="5"/>
                  </a:cubicBezTo>
                  <a:cubicBezTo>
                    <a:pt x="53" y="4"/>
                    <a:pt x="52" y="4"/>
                    <a:pt x="51" y="3"/>
                  </a:cubicBezTo>
                  <a:cubicBezTo>
                    <a:pt x="50" y="3"/>
                    <a:pt x="49" y="3"/>
                    <a:pt x="48" y="2"/>
                  </a:cubicBezTo>
                  <a:cubicBezTo>
                    <a:pt x="47" y="2"/>
                    <a:pt x="46" y="2"/>
                    <a:pt x="45" y="2"/>
                  </a:cubicBezTo>
                  <a:cubicBezTo>
                    <a:pt x="44" y="2"/>
                    <a:pt x="42" y="2"/>
                    <a:pt x="41" y="3"/>
                  </a:cubicBezTo>
                  <a:cubicBezTo>
                    <a:pt x="40" y="3"/>
                    <a:pt x="39" y="4"/>
                    <a:pt x="37" y="4"/>
                  </a:cubicBezTo>
                  <a:cubicBezTo>
                    <a:pt x="36" y="5"/>
                    <a:pt x="35" y="6"/>
                    <a:pt x="35" y="7"/>
                  </a:cubicBezTo>
                  <a:cubicBezTo>
                    <a:pt x="34" y="9"/>
                    <a:pt x="34" y="10"/>
                    <a:pt x="34" y="12"/>
                  </a:cubicBezTo>
                  <a:cubicBezTo>
                    <a:pt x="34" y="13"/>
                    <a:pt x="34" y="14"/>
                    <a:pt x="34" y="15"/>
                  </a:cubicBezTo>
                  <a:cubicBezTo>
                    <a:pt x="34" y="15"/>
                    <a:pt x="35" y="16"/>
                    <a:pt x="35" y="17"/>
                  </a:cubicBezTo>
                  <a:cubicBezTo>
                    <a:pt x="36" y="17"/>
                    <a:pt x="36" y="18"/>
                    <a:pt x="37" y="19"/>
                  </a:cubicBezTo>
                  <a:cubicBezTo>
                    <a:pt x="35" y="19"/>
                    <a:pt x="34" y="20"/>
                    <a:pt x="33" y="21"/>
                  </a:cubicBezTo>
                  <a:cubicBezTo>
                    <a:pt x="31" y="21"/>
                    <a:pt x="30" y="22"/>
                    <a:pt x="29" y="23"/>
                  </a:cubicBezTo>
                  <a:cubicBezTo>
                    <a:pt x="28" y="24"/>
                    <a:pt x="27" y="25"/>
                    <a:pt x="27" y="26"/>
                  </a:cubicBezTo>
                  <a:cubicBezTo>
                    <a:pt x="26" y="28"/>
                    <a:pt x="26" y="29"/>
                    <a:pt x="26" y="31"/>
                  </a:cubicBezTo>
                  <a:cubicBezTo>
                    <a:pt x="26" y="32"/>
                    <a:pt x="26" y="34"/>
                    <a:pt x="27" y="35"/>
                  </a:cubicBezTo>
                  <a:cubicBezTo>
                    <a:pt x="27" y="36"/>
                    <a:pt x="28" y="37"/>
                    <a:pt x="29" y="38"/>
                  </a:cubicBezTo>
                  <a:cubicBezTo>
                    <a:pt x="30" y="39"/>
                    <a:pt x="31" y="39"/>
                    <a:pt x="32" y="40"/>
                  </a:cubicBezTo>
                  <a:cubicBezTo>
                    <a:pt x="33" y="41"/>
                    <a:pt x="34" y="41"/>
                    <a:pt x="35" y="41"/>
                  </a:cubicBezTo>
                  <a:cubicBezTo>
                    <a:pt x="37" y="41"/>
                    <a:pt x="38" y="42"/>
                    <a:pt x="39" y="42"/>
                  </a:cubicBezTo>
                  <a:cubicBezTo>
                    <a:pt x="40" y="42"/>
                    <a:pt x="41" y="42"/>
                    <a:pt x="42" y="41"/>
                  </a:cubicBezTo>
                  <a:cubicBezTo>
                    <a:pt x="43" y="41"/>
                    <a:pt x="44" y="41"/>
                    <a:pt x="45" y="41"/>
                  </a:cubicBezTo>
                  <a:cubicBezTo>
                    <a:pt x="46" y="41"/>
                    <a:pt x="47" y="40"/>
                    <a:pt x="48" y="40"/>
                  </a:cubicBezTo>
                  <a:cubicBezTo>
                    <a:pt x="48" y="40"/>
                    <a:pt x="49" y="39"/>
                    <a:pt x="50" y="39"/>
                  </a:cubicBezTo>
                  <a:lnTo>
                    <a:pt x="51" y="41"/>
                  </a:lnTo>
                  <a:close/>
                  <a:moveTo>
                    <a:pt x="47" y="34"/>
                  </a:moveTo>
                  <a:cubicBezTo>
                    <a:pt x="46" y="34"/>
                    <a:pt x="45" y="35"/>
                    <a:pt x="45" y="35"/>
                  </a:cubicBezTo>
                  <a:cubicBezTo>
                    <a:pt x="44" y="35"/>
                    <a:pt x="43" y="36"/>
                    <a:pt x="42" y="36"/>
                  </a:cubicBezTo>
                  <a:cubicBezTo>
                    <a:pt x="42" y="36"/>
                    <a:pt x="41" y="36"/>
                    <a:pt x="40" y="36"/>
                  </a:cubicBezTo>
                  <a:cubicBezTo>
                    <a:pt x="39" y="36"/>
                    <a:pt x="38" y="36"/>
                    <a:pt x="38" y="36"/>
                  </a:cubicBezTo>
                  <a:cubicBezTo>
                    <a:pt x="37" y="35"/>
                    <a:pt x="36" y="35"/>
                    <a:pt x="35" y="35"/>
                  </a:cubicBezTo>
                  <a:cubicBezTo>
                    <a:pt x="35" y="34"/>
                    <a:pt x="34" y="34"/>
                    <a:pt x="34" y="33"/>
                  </a:cubicBezTo>
                  <a:cubicBezTo>
                    <a:pt x="34" y="32"/>
                    <a:pt x="33" y="31"/>
                    <a:pt x="33" y="30"/>
                  </a:cubicBezTo>
                  <a:cubicBezTo>
                    <a:pt x="33" y="29"/>
                    <a:pt x="34" y="29"/>
                    <a:pt x="34" y="28"/>
                  </a:cubicBezTo>
                  <a:cubicBezTo>
                    <a:pt x="34" y="27"/>
                    <a:pt x="35" y="27"/>
                    <a:pt x="35" y="26"/>
                  </a:cubicBezTo>
                  <a:cubicBezTo>
                    <a:pt x="36" y="25"/>
                    <a:pt x="37" y="25"/>
                    <a:pt x="37" y="25"/>
                  </a:cubicBezTo>
                  <a:cubicBezTo>
                    <a:pt x="38" y="24"/>
                    <a:pt x="39" y="24"/>
                    <a:pt x="40" y="24"/>
                  </a:cubicBezTo>
                  <a:lnTo>
                    <a:pt x="47" y="34"/>
                  </a:lnTo>
                  <a:close/>
                  <a:moveTo>
                    <a:pt x="50" y="11"/>
                  </a:moveTo>
                  <a:cubicBezTo>
                    <a:pt x="50" y="12"/>
                    <a:pt x="49" y="12"/>
                    <a:pt x="49" y="13"/>
                  </a:cubicBezTo>
                  <a:cubicBezTo>
                    <a:pt x="48" y="14"/>
                    <a:pt x="48" y="14"/>
                    <a:pt x="47" y="15"/>
                  </a:cubicBezTo>
                  <a:cubicBezTo>
                    <a:pt x="47" y="15"/>
                    <a:pt x="46" y="16"/>
                    <a:pt x="45" y="16"/>
                  </a:cubicBezTo>
                  <a:cubicBezTo>
                    <a:pt x="44" y="16"/>
                    <a:pt x="44" y="17"/>
                    <a:pt x="43" y="17"/>
                  </a:cubicBezTo>
                  <a:cubicBezTo>
                    <a:pt x="43" y="16"/>
                    <a:pt x="42" y="16"/>
                    <a:pt x="42" y="15"/>
                  </a:cubicBezTo>
                  <a:cubicBezTo>
                    <a:pt x="42" y="15"/>
                    <a:pt x="41" y="14"/>
                    <a:pt x="41" y="14"/>
                  </a:cubicBezTo>
                  <a:cubicBezTo>
                    <a:pt x="41" y="13"/>
                    <a:pt x="41" y="12"/>
                    <a:pt x="41" y="12"/>
                  </a:cubicBezTo>
                  <a:cubicBezTo>
                    <a:pt x="41" y="11"/>
                    <a:pt x="41" y="10"/>
                    <a:pt x="42" y="9"/>
                  </a:cubicBezTo>
                  <a:cubicBezTo>
                    <a:pt x="42" y="9"/>
                    <a:pt x="43" y="8"/>
                    <a:pt x="43" y="8"/>
                  </a:cubicBezTo>
                  <a:cubicBezTo>
                    <a:pt x="44" y="8"/>
                    <a:pt x="45" y="7"/>
                    <a:pt x="46" y="7"/>
                  </a:cubicBezTo>
                  <a:cubicBezTo>
                    <a:pt x="46" y="7"/>
                    <a:pt x="47" y="7"/>
                    <a:pt x="48" y="8"/>
                  </a:cubicBezTo>
                  <a:cubicBezTo>
                    <a:pt x="48" y="8"/>
                    <a:pt x="49" y="8"/>
                    <a:pt x="49" y="9"/>
                  </a:cubicBezTo>
                  <a:cubicBezTo>
                    <a:pt x="49" y="9"/>
                    <a:pt x="50" y="10"/>
                    <a:pt x="50" y="11"/>
                  </a:cubicBezTo>
                  <a:moveTo>
                    <a:pt x="62" y="9"/>
                  </a:moveTo>
                  <a:cubicBezTo>
                    <a:pt x="73" y="9"/>
                    <a:pt x="73" y="9"/>
                    <a:pt x="73" y="9"/>
                  </a:cubicBezTo>
                  <a:cubicBezTo>
                    <a:pt x="66" y="41"/>
                    <a:pt x="66" y="41"/>
                    <a:pt x="66" y="41"/>
                  </a:cubicBezTo>
                  <a:cubicBezTo>
                    <a:pt x="74" y="41"/>
                    <a:pt x="74" y="41"/>
                    <a:pt x="74" y="41"/>
                  </a:cubicBezTo>
                  <a:cubicBezTo>
                    <a:pt x="81" y="9"/>
                    <a:pt x="81" y="9"/>
                    <a:pt x="81" y="9"/>
                  </a:cubicBezTo>
                  <a:cubicBezTo>
                    <a:pt x="92" y="9"/>
                    <a:pt x="92" y="9"/>
                    <a:pt x="92" y="9"/>
                  </a:cubicBezTo>
                  <a:cubicBezTo>
                    <a:pt x="93" y="3"/>
                    <a:pt x="93" y="3"/>
                    <a:pt x="93" y="3"/>
                  </a:cubicBezTo>
                  <a:cubicBezTo>
                    <a:pt x="64" y="3"/>
                    <a:pt x="64" y="3"/>
                    <a:pt x="64" y="3"/>
                  </a:cubicBezTo>
                  <a:lnTo>
                    <a:pt x="62" y="9"/>
                  </a:lnTo>
                  <a:close/>
                  <a:moveTo>
                    <a:pt x="109" y="9"/>
                  </a:moveTo>
                  <a:cubicBezTo>
                    <a:pt x="120" y="9"/>
                    <a:pt x="120" y="9"/>
                    <a:pt x="120" y="9"/>
                  </a:cubicBezTo>
                  <a:cubicBezTo>
                    <a:pt x="113" y="41"/>
                    <a:pt x="113" y="41"/>
                    <a:pt x="113" y="41"/>
                  </a:cubicBezTo>
                  <a:cubicBezTo>
                    <a:pt x="121" y="41"/>
                    <a:pt x="121" y="41"/>
                    <a:pt x="121" y="41"/>
                  </a:cubicBezTo>
                  <a:cubicBezTo>
                    <a:pt x="128" y="9"/>
                    <a:pt x="128" y="9"/>
                    <a:pt x="128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40" y="3"/>
                    <a:pt x="140" y="3"/>
                    <a:pt x="140" y="3"/>
                  </a:cubicBezTo>
                  <a:cubicBezTo>
                    <a:pt x="111" y="3"/>
                    <a:pt x="111" y="3"/>
                    <a:pt x="111" y="3"/>
                  </a:cubicBezTo>
                  <a:lnTo>
                    <a:pt x="109" y="9"/>
                  </a:lnTo>
                  <a:close/>
                  <a:moveTo>
                    <a:pt x="160" y="29"/>
                  </a:moveTo>
                  <a:cubicBezTo>
                    <a:pt x="160" y="28"/>
                    <a:pt x="160" y="27"/>
                    <a:pt x="160" y="26"/>
                  </a:cubicBezTo>
                  <a:cubicBezTo>
                    <a:pt x="160" y="25"/>
                    <a:pt x="160" y="24"/>
                    <a:pt x="160" y="23"/>
                  </a:cubicBezTo>
                  <a:cubicBezTo>
                    <a:pt x="160" y="20"/>
                    <a:pt x="160" y="18"/>
                    <a:pt x="159" y="17"/>
                  </a:cubicBezTo>
                  <a:cubicBezTo>
                    <a:pt x="158" y="15"/>
                    <a:pt x="157" y="14"/>
                    <a:pt x="155" y="13"/>
                  </a:cubicBezTo>
                  <a:cubicBezTo>
                    <a:pt x="153" y="12"/>
                    <a:pt x="151" y="12"/>
                    <a:pt x="149" y="12"/>
                  </a:cubicBezTo>
                  <a:cubicBezTo>
                    <a:pt x="147" y="12"/>
                    <a:pt x="145" y="12"/>
                    <a:pt x="144" y="13"/>
                  </a:cubicBezTo>
                  <a:cubicBezTo>
                    <a:pt x="142" y="14"/>
                    <a:pt x="141" y="14"/>
                    <a:pt x="139" y="16"/>
                  </a:cubicBezTo>
                  <a:cubicBezTo>
                    <a:pt x="138" y="17"/>
                    <a:pt x="137" y="18"/>
                    <a:pt x="136" y="19"/>
                  </a:cubicBezTo>
                  <a:cubicBezTo>
                    <a:pt x="135" y="21"/>
                    <a:pt x="134" y="22"/>
                    <a:pt x="134" y="24"/>
                  </a:cubicBezTo>
                  <a:cubicBezTo>
                    <a:pt x="133" y="26"/>
                    <a:pt x="133" y="27"/>
                    <a:pt x="133" y="29"/>
                  </a:cubicBezTo>
                  <a:cubicBezTo>
                    <a:pt x="133" y="31"/>
                    <a:pt x="133" y="33"/>
                    <a:pt x="134" y="35"/>
                  </a:cubicBezTo>
                  <a:cubicBezTo>
                    <a:pt x="134" y="36"/>
                    <a:pt x="135" y="38"/>
                    <a:pt x="137" y="39"/>
                  </a:cubicBezTo>
                  <a:cubicBezTo>
                    <a:pt x="138" y="40"/>
                    <a:pt x="139" y="40"/>
                    <a:pt x="141" y="41"/>
                  </a:cubicBezTo>
                  <a:cubicBezTo>
                    <a:pt x="143" y="41"/>
                    <a:pt x="144" y="42"/>
                    <a:pt x="146" y="42"/>
                  </a:cubicBezTo>
                  <a:cubicBezTo>
                    <a:pt x="148" y="42"/>
                    <a:pt x="149" y="41"/>
                    <a:pt x="151" y="41"/>
                  </a:cubicBezTo>
                  <a:cubicBezTo>
                    <a:pt x="153" y="41"/>
                    <a:pt x="154" y="40"/>
                    <a:pt x="155" y="40"/>
                  </a:cubicBezTo>
                  <a:cubicBezTo>
                    <a:pt x="156" y="34"/>
                    <a:pt x="156" y="34"/>
                    <a:pt x="156" y="34"/>
                  </a:cubicBezTo>
                  <a:cubicBezTo>
                    <a:pt x="155" y="35"/>
                    <a:pt x="154" y="35"/>
                    <a:pt x="152" y="36"/>
                  </a:cubicBezTo>
                  <a:cubicBezTo>
                    <a:pt x="151" y="36"/>
                    <a:pt x="149" y="36"/>
                    <a:pt x="148" y="36"/>
                  </a:cubicBezTo>
                  <a:cubicBezTo>
                    <a:pt x="146" y="36"/>
                    <a:pt x="145" y="36"/>
                    <a:pt x="143" y="36"/>
                  </a:cubicBezTo>
                  <a:cubicBezTo>
                    <a:pt x="142" y="35"/>
                    <a:pt x="141" y="34"/>
                    <a:pt x="141" y="33"/>
                  </a:cubicBezTo>
                  <a:cubicBezTo>
                    <a:pt x="140" y="32"/>
                    <a:pt x="140" y="31"/>
                    <a:pt x="140" y="29"/>
                  </a:cubicBezTo>
                  <a:lnTo>
                    <a:pt x="160" y="29"/>
                  </a:lnTo>
                  <a:close/>
                  <a:moveTo>
                    <a:pt x="141" y="24"/>
                  </a:moveTo>
                  <a:cubicBezTo>
                    <a:pt x="141" y="23"/>
                    <a:pt x="142" y="22"/>
                    <a:pt x="143" y="21"/>
                  </a:cubicBezTo>
                  <a:cubicBezTo>
                    <a:pt x="143" y="20"/>
                    <a:pt x="144" y="19"/>
                    <a:pt x="145" y="18"/>
                  </a:cubicBezTo>
                  <a:cubicBezTo>
                    <a:pt x="146" y="18"/>
                    <a:pt x="147" y="17"/>
                    <a:pt x="149" y="17"/>
                  </a:cubicBezTo>
                  <a:cubicBezTo>
                    <a:pt x="150" y="17"/>
                    <a:pt x="151" y="18"/>
                    <a:pt x="152" y="19"/>
                  </a:cubicBezTo>
                  <a:cubicBezTo>
                    <a:pt x="153" y="19"/>
                    <a:pt x="153" y="21"/>
                    <a:pt x="153" y="22"/>
                  </a:cubicBezTo>
                  <a:cubicBezTo>
                    <a:pt x="153" y="22"/>
                    <a:pt x="153" y="23"/>
                    <a:pt x="153" y="23"/>
                  </a:cubicBezTo>
                  <a:cubicBezTo>
                    <a:pt x="153" y="23"/>
                    <a:pt x="153" y="24"/>
                    <a:pt x="153" y="24"/>
                  </a:cubicBezTo>
                  <a:lnTo>
                    <a:pt x="141" y="24"/>
                  </a:lnTo>
                  <a:close/>
                  <a:moveTo>
                    <a:pt x="188" y="13"/>
                  </a:moveTo>
                  <a:cubicBezTo>
                    <a:pt x="187" y="13"/>
                    <a:pt x="186" y="13"/>
                    <a:pt x="184" y="12"/>
                  </a:cubicBezTo>
                  <a:cubicBezTo>
                    <a:pt x="183" y="12"/>
                    <a:pt x="182" y="12"/>
                    <a:pt x="180" y="12"/>
                  </a:cubicBezTo>
                  <a:cubicBezTo>
                    <a:pt x="178" y="12"/>
                    <a:pt x="176" y="12"/>
                    <a:pt x="174" y="13"/>
                  </a:cubicBezTo>
                  <a:cubicBezTo>
                    <a:pt x="172" y="14"/>
                    <a:pt x="170" y="15"/>
                    <a:pt x="168" y="17"/>
                  </a:cubicBezTo>
                  <a:cubicBezTo>
                    <a:pt x="167" y="19"/>
                    <a:pt x="166" y="20"/>
                    <a:pt x="165" y="23"/>
                  </a:cubicBezTo>
                  <a:cubicBezTo>
                    <a:pt x="164" y="25"/>
                    <a:pt x="164" y="27"/>
                    <a:pt x="164" y="29"/>
                  </a:cubicBezTo>
                  <a:cubicBezTo>
                    <a:pt x="164" y="32"/>
                    <a:pt x="164" y="34"/>
                    <a:pt x="165" y="36"/>
                  </a:cubicBezTo>
                  <a:cubicBezTo>
                    <a:pt x="166" y="38"/>
                    <a:pt x="168" y="39"/>
                    <a:pt x="169" y="40"/>
                  </a:cubicBezTo>
                  <a:cubicBezTo>
                    <a:pt x="171" y="41"/>
                    <a:pt x="173" y="42"/>
                    <a:pt x="176" y="42"/>
                  </a:cubicBezTo>
                  <a:cubicBezTo>
                    <a:pt x="177" y="42"/>
                    <a:pt x="178" y="41"/>
                    <a:pt x="179" y="41"/>
                  </a:cubicBezTo>
                  <a:cubicBezTo>
                    <a:pt x="181" y="41"/>
                    <a:pt x="182" y="41"/>
                    <a:pt x="183" y="40"/>
                  </a:cubicBezTo>
                  <a:cubicBezTo>
                    <a:pt x="184" y="34"/>
                    <a:pt x="184" y="34"/>
                    <a:pt x="184" y="34"/>
                  </a:cubicBezTo>
                  <a:cubicBezTo>
                    <a:pt x="183" y="35"/>
                    <a:pt x="182" y="35"/>
                    <a:pt x="182" y="35"/>
                  </a:cubicBezTo>
                  <a:cubicBezTo>
                    <a:pt x="181" y="35"/>
                    <a:pt x="180" y="36"/>
                    <a:pt x="180" y="36"/>
                  </a:cubicBezTo>
                  <a:cubicBezTo>
                    <a:pt x="179" y="36"/>
                    <a:pt x="178" y="36"/>
                    <a:pt x="178" y="36"/>
                  </a:cubicBezTo>
                  <a:cubicBezTo>
                    <a:pt x="176" y="36"/>
                    <a:pt x="175" y="36"/>
                    <a:pt x="175" y="35"/>
                  </a:cubicBezTo>
                  <a:cubicBezTo>
                    <a:pt x="174" y="35"/>
                    <a:pt x="173" y="34"/>
                    <a:pt x="173" y="34"/>
                  </a:cubicBezTo>
                  <a:cubicBezTo>
                    <a:pt x="172" y="33"/>
                    <a:pt x="172" y="32"/>
                    <a:pt x="172" y="31"/>
                  </a:cubicBezTo>
                  <a:cubicBezTo>
                    <a:pt x="172" y="30"/>
                    <a:pt x="171" y="29"/>
                    <a:pt x="171" y="29"/>
                  </a:cubicBezTo>
                  <a:cubicBezTo>
                    <a:pt x="171" y="27"/>
                    <a:pt x="172" y="26"/>
                    <a:pt x="172" y="25"/>
                  </a:cubicBezTo>
                  <a:cubicBezTo>
                    <a:pt x="172" y="23"/>
                    <a:pt x="173" y="22"/>
                    <a:pt x="174" y="21"/>
                  </a:cubicBezTo>
                  <a:cubicBezTo>
                    <a:pt x="175" y="20"/>
                    <a:pt x="176" y="19"/>
                    <a:pt x="177" y="19"/>
                  </a:cubicBezTo>
                  <a:cubicBezTo>
                    <a:pt x="178" y="18"/>
                    <a:pt x="179" y="18"/>
                    <a:pt x="181" y="18"/>
                  </a:cubicBezTo>
                  <a:cubicBezTo>
                    <a:pt x="182" y="18"/>
                    <a:pt x="183" y="18"/>
                    <a:pt x="184" y="18"/>
                  </a:cubicBezTo>
                  <a:cubicBezTo>
                    <a:pt x="184" y="18"/>
                    <a:pt x="185" y="19"/>
                    <a:pt x="186" y="19"/>
                  </a:cubicBezTo>
                  <a:lnTo>
                    <a:pt x="188" y="13"/>
                  </a:lnTo>
                  <a:close/>
                  <a:moveTo>
                    <a:pt x="187" y="41"/>
                  </a:moveTo>
                  <a:cubicBezTo>
                    <a:pt x="194" y="41"/>
                    <a:pt x="194" y="41"/>
                    <a:pt x="194" y="41"/>
                  </a:cubicBezTo>
                  <a:cubicBezTo>
                    <a:pt x="197" y="27"/>
                    <a:pt x="197" y="27"/>
                    <a:pt x="197" y="27"/>
                  </a:cubicBezTo>
                  <a:cubicBezTo>
                    <a:pt x="198" y="26"/>
                    <a:pt x="198" y="25"/>
                    <a:pt x="198" y="24"/>
                  </a:cubicBezTo>
                  <a:cubicBezTo>
                    <a:pt x="199" y="22"/>
                    <a:pt x="199" y="22"/>
                    <a:pt x="200" y="21"/>
                  </a:cubicBezTo>
                  <a:cubicBezTo>
                    <a:pt x="200" y="20"/>
                    <a:pt x="201" y="19"/>
                    <a:pt x="202" y="19"/>
                  </a:cubicBezTo>
                  <a:cubicBezTo>
                    <a:pt x="203" y="18"/>
                    <a:pt x="204" y="18"/>
                    <a:pt x="205" y="18"/>
                  </a:cubicBezTo>
                  <a:cubicBezTo>
                    <a:pt x="206" y="18"/>
                    <a:pt x="207" y="18"/>
                    <a:pt x="207" y="18"/>
                  </a:cubicBezTo>
                  <a:cubicBezTo>
                    <a:pt x="208" y="19"/>
                    <a:pt x="208" y="19"/>
                    <a:pt x="209" y="20"/>
                  </a:cubicBezTo>
                  <a:cubicBezTo>
                    <a:pt x="209" y="20"/>
                    <a:pt x="209" y="21"/>
                    <a:pt x="209" y="22"/>
                  </a:cubicBezTo>
                  <a:cubicBezTo>
                    <a:pt x="209" y="23"/>
                    <a:pt x="209" y="24"/>
                    <a:pt x="209" y="25"/>
                  </a:cubicBezTo>
                  <a:cubicBezTo>
                    <a:pt x="209" y="26"/>
                    <a:pt x="209" y="27"/>
                    <a:pt x="208" y="28"/>
                  </a:cubicBezTo>
                  <a:cubicBezTo>
                    <a:pt x="206" y="41"/>
                    <a:pt x="206" y="41"/>
                    <a:pt x="206" y="41"/>
                  </a:cubicBezTo>
                  <a:cubicBezTo>
                    <a:pt x="213" y="41"/>
                    <a:pt x="213" y="41"/>
                    <a:pt x="213" y="41"/>
                  </a:cubicBezTo>
                  <a:cubicBezTo>
                    <a:pt x="216" y="27"/>
                    <a:pt x="216" y="27"/>
                    <a:pt x="216" y="27"/>
                  </a:cubicBezTo>
                  <a:cubicBezTo>
                    <a:pt x="216" y="26"/>
                    <a:pt x="216" y="25"/>
                    <a:pt x="217" y="24"/>
                  </a:cubicBezTo>
                  <a:cubicBezTo>
                    <a:pt x="217" y="23"/>
                    <a:pt x="217" y="22"/>
                    <a:pt x="217" y="21"/>
                  </a:cubicBezTo>
                  <a:cubicBezTo>
                    <a:pt x="217" y="19"/>
                    <a:pt x="217" y="18"/>
                    <a:pt x="216" y="16"/>
                  </a:cubicBezTo>
                  <a:cubicBezTo>
                    <a:pt x="215" y="15"/>
                    <a:pt x="214" y="14"/>
                    <a:pt x="213" y="13"/>
                  </a:cubicBezTo>
                  <a:cubicBezTo>
                    <a:pt x="211" y="12"/>
                    <a:pt x="210" y="12"/>
                    <a:pt x="208" y="12"/>
                  </a:cubicBezTo>
                  <a:cubicBezTo>
                    <a:pt x="207" y="12"/>
                    <a:pt x="206" y="12"/>
                    <a:pt x="205" y="13"/>
                  </a:cubicBezTo>
                  <a:cubicBezTo>
                    <a:pt x="204" y="13"/>
                    <a:pt x="203" y="13"/>
                    <a:pt x="202" y="14"/>
                  </a:cubicBezTo>
                  <a:cubicBezTo>
                    <a:pt x="201" y="14"/>
                    <a:pt x="200" y="15"/>
                    <a:pt x="200" y="15"/>
                  </a:cubicBezTo>
                  <a:cubicBezTo>
                    <a:pt x="200" y="15"/>
                    <a:pt x="200" y="15"/>
                    <a:pt x="200" y="15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96" y="0"/>
                    <a:pt x="196" y="0"/>
                    <a:pt x="196" y="0"/>
                  </a:cubicBezTo>
                  <a:lnTo>
                    <a:pt x="187" y="41"/>
                  </a:lnTo>
                  <a:close/>
                  <a:moveTo>
                    <a:pt x="221" y="41"/>
                  </a:moveTo>
                  <a:cubicBezTo>
                    <a:pt x="228" y="41"/>
                    <a:pt x="228" y="41"/>
                    <a:pt x="228" y="41"/>
                  </a:cubicBezTo>
                  <a:cubicBezTo>
                    <a:pt x="231" y="27"/>
                    <a:pt x="231" y="27"/>
                    <a:pt x="231" y="27"/>
                  </a:cubicBezTo>
                  <a:cubicBezTo>
                    <a:pt x="231" y="26"/>
                    <a:pt x="231" y="25"/>
                    <a:pt x="232" y="24"/>
                  </a:cubicBezTo>
                  <a:cubicBezTo>
                    <a:pt x="232" y="22"/>
                    <a:pt x="233" y="22"/>
                    <a:pt x="233" y="21"/>
                  </a:cubicBezTo>
                  <a:cubicBezTo>
                    <a:pt x="234" y="20"/>
                    <a:pt x="235" y="19"/>
                    <a:pt x="236" y="19"/>
                  </a:cubicBezTo>
                  <a:cubicBezTo>
                    <a:pt x="236" y="18"/>
                    <a:pt x="237" y="18"/>
                    <a:pt x="239" y="18"/>
                  </a:cubicBezTo>
                  <a:cubicBezTo>
                    <a:pt x="240" y="18"/>
                    <a:pt x="240" y="18"/>
                    <a:pt x="241" y="18"/>
                  </a:cubicBezTo>
                  <a:cubicBezTo>
                    <a:pt x="241" y="19"/>
                    <a:pt x="242" y="19"/>
                    <a:pt x="242" y="20"/>
                  </a:cubicBezTo>
                  <a:cubicBezTo>
                    <a:pt x="243" y="20"/>
                    <a:pt x="243" y="21"/>
                    <a:pt x="243" y="22"/>
                  </a:cubicBezTo>
                  <a:cubicBezTo>
                    <a:pt x="243" y="23"/>
                    <a:pt x="243" y="24"/>
                    <a:pt x="242" y="25"/>
                  </a:cubicBezTo>
                  <a:cubicBezTo>
                    <a:pt x="242" y="26"/>
                    <a:pt x="242" y="27"/>
                    <a:pt x="242" y="28"/>
                  </a:cubicBezTo>
                  <a:cubicBezTo>
                    <a:pt x="239" y="41"/>
                    <a:pt x="239" y="41"/>
                    <a:pt x="239" y="41"/>
                  </a:cubicBezTo>
                  <a:cubicBezTo>
                    <a:pt x="247" y="41"/>
                    <a:pt x="247" y="41"/>
                    <a:pt x="247" y="41"/>
                  </a:cubicBezTo>
                  <a:cubicBezTo>
                    <a:pt x="249" y="27"/>
                    <a:pt x="249" y="27"/>
                    <a:pt x="249" y="27"/>
                  </a:cubicBezTo>
                  <a:cubicBezTo>
                    <a:pt x="250" y="26"/>
                    <a:pt x="250" y="25"/>
                    <a:pt x="250" y="24"/>
                  </a:cubicBezTo>
                  <a:cubicBezTo>
                    <a:pt x="250" y="23"/>
                    <a:pt x="250" y="22"/>
                    <a:pt x="250" y="21"/>
                  </a:cubicBezTo>
                  <a:cubicBezTo>
                    <a:pt x="250" y="19"/>
                    <a:pt x="250" y="18"/>
                    <a:pt x="249" y="16"/>
                  </a:cubicBezTo>
                  <a:cubicBezTo>
                    <a:pt x="249" y="15"/>
                    <a:pt x="247" y="14"/>
                    <a:pt x="246" y="13"/>
                  </a:cubicBezTo>
                  <a:cubicBezTo>
                    <a:pt x="245" y="12"/>
                    <a:pt x="243" y="12"/>
                    <a:pt x="241" y="12"/>
                  </a:cubicBezTo>
                  <a:cubicBezTo>
                    <a:pt x="240" y="12"/>
                    <a:pt x="239" y="12"/>
                    <a:pt x="238" y="13"/>
                  </a:cubicBezTo>
                  <a:cubicBezTo>
                    <a:pt x="237" y="13"/>
                    <a:pt x="236" y="13"/>
                    <a:pt x="235" y="14"/>
                  </a:cubicBezTo>
                  <a:cubicBezTo>
                    <a:pt x="235" y="14"/>
                    <a:pt x="234" y="15"/>
                    <a:pt x="233" y="15"/>
                  </a:cubicBezTo>
                  <a:cubicBezTo>
                    <a:pt x="233" y="15"/>
                    <a:pt x="233" y="15"/>
                    <a:pt x="233" y="15"/>
                  </a:cubicBezTo>
                  <a:cubicBezTo>
                    <a:pt x="234" y="13"/>
                    <a:pt x="234" y="13"/>
                    <a:pt x="234" y="13"/>
                  </a:cubicBezTo>
                  <a:cubicBezTo>
                    <a:pt x="226" y="13"/>
                    <a:pt x="226" y="13"/>
                    <a:pt x="226" y="13"/>
                  </a:cubicBezTo>
                  <a:cubicBezTo>
                    <a:pt x="226" y="13"/>
                    <a:pt x="226" y="14"/>
                    <a:pt x="226" y="14"/>
                  </a:cubicBezTo>
                  <a:cubicBezTo>
                    <a:pt x="226" y="15"/>
                    <a:pt x="226" y="16"/>
                    <a:pt x="226" y="17"/>
                  </a:cubicBezTo>
                  <a:lnTo>
                    <a:pt x="221" y="41"/>
                  </a:lnTo>
                  <a:close/>
                  <a:moveTo>
                    <a:pt x="269" y="36"/>
                  </a:moveTo>
                  <a:cubicBezTo>
                    <a:pt x="267" y="36"/>
                    <a:pt x="266" y="36"/>
                    <a:pt x="265" y="35"/>
                  </a:cubicBezTo>
                  <a:cubicBezTo>
                    <a:pt x="264" y="34"/>
                    <a:pt x="264" y="34"/>
                    <a:pt x="263" y="33"/>
                  </a:cubicBezTo>
                  <a:cubicBezTo>
                    <a:pt x="263" y="32"/>
                    <a:pt x="263" y="30"/>
                    <a:pt x="263" y="29"/>
                  </a:cubicBezTo>
                  <a:cubicBezTo>
                    <a:pt x="263" y="28"/>
                    <a:pt x="263" y="27"/>
                    <a:pt x="263" y="26"/>
                  </a:cubicBezTo>
                  <a:cubicBezTo>
                    <a:pt x="263" y="25"/>
                    <a:pt x="264" y="24"/>
                    <a:pt x="264" y="23"/>
                  </a:cubicBezTo>
                  <a:cubicBezTo>
                    <a:pt x="265" y="22"/>
                    <a:pt x="265" y="21"/>
                    <a:pt x="266" y="20"/>
                  </a:cubicBezTo>
                  <a:cubicBezTo>
                    <a:pt x="267" y="20"/>
                    <a:pt x="267" y="19"/>
                    <a:pt x="268" y="18"/>
                  </a:cubicBezTo>
                  <a:cubicBezTo>
                    <a:pt x="269" y="18"/>
                    <a:pt x="270" y="18"/>
                    <a:pt x="271" y="18"/>
                  </a:cubicBezTo>
                  <a:cubicBezTo>
                    <a:pt x="273" y="18"/>
                    <a:pt x="273" y="18"/>
                    <a:pt x="274" y="18"/>
                  </a:cubicBezTo>
                  <a:cubicBezTo>
                    <a:pt x="275" y="19"/>
                    <a:pt x="275" y="19"/>
                    <a:pt x="276" y="20"/>
                  </a:cubicBezTo>
                  <a:cubicBezTo>
                    <a:pt x="276" y="20"/>
                    <a:pt x="277" y="21"/>
                    <a:pt x="277" y="22"/>
                  </a:cubicBezTo>
                  <a:cubicBezTo>
                    <a:pt x="277" y="23"/>
                    <a:pt x="277" y="24"/>
                    <a:pt x="277" y="24"/>
                  </a:cubicBezTo>
                  <a:cubicBezTo>
                    <a:pt x="277" y="25"/>
                    <a:pt x="277" y="26"/>
                    <a:pt x="277" y="28"/>
                  </a:cubicBezTo>
                  <a:cubicBezTo>
                    <a:pt x="277" y="29"/>
                    <a:pt x="276" y="30"/>
                    <a:pt x="276" y="31"/>
                  </a:cubicBezTo>
                  <a:cubicBezTo>
                    <a:pt x="275" y="32"/>
                    <a:pt x="275" y="32"/>
                    <a:pt x="274" y="33"/>
                  </a:cubicBezTo>
                  <a:cubicBezTo>
                    <a:pt x="273" y="34"/>
                    <a:pt x="273" y="35"/>
                    <a:pt x="272" y="35"/>
                  </a:cubicBezTo>
                  <a:cubicBezTo>
                    <a:pt x="271" y="36"/>
                    <a:pt x="270" y="36"/>
                    <a:pt x="269" y="36"/>
                  </a:cubicBezTo>
                  <a:moveTo>
                    <a:pt x="272" y="12"/>
                  </a:moveTo>
                  <a:cubicBezTo>
                    <a:pt x="269" y="12"/>
                    <a:pt x="267" y="12"/>
                    <a:pt x="265" y="13"/>
                  </a:cubicBezTo>
                  <a:cubicBezTo>
                    <a:pt x="263" y="14"/>
                    <a:pt x="261" y="15"/>
                    <a:pt x="260" y="17"/>
                  </a:cubicBezTo>
                  <a:cubicBezTo>
                    <a:pt x="258" y="18"/>
                    <a:pt x="257" y="20"/>
                    <a:pt x="256" y="22"/>
                  </a:cubicBezTo>
                  <a:cubicBezTo>
                    <a:pt x="256" y="24"/>
                    <a:pt x="255" y="26"/>
                    <a:pt x="255" y="29"/>
                  </a:cubicBezTo>
                  <a:cubicBezTo>
                    <a:pt x="255" y="31"/>
                    <a:pt x="256" y="34"/>
                    <a:pt x="257" y="36"/>
                  </a:cubicBezTo>
                  <a:cubicBezTo>
                    <a:pt x="258" y="37"/>
                    <a:pt x="259" y="39"/>
                    <a:pt x="261" y="40"/>
                  </a:cubicBezTo>
                  <a:cubicBezTo>
                    <a:pt x="263" y="41"/>
                    <a:pt x="265" y="42"/>
                    <a:pt x="268" y="42"/>
                  </a:cubicBezTo>
                  <a:cubicBezTo>
                    <a:pt x="270" y="42"/>
                    <a:pt x="273" y="41"/>
                    <a:pt x="275" y="40"/>
                  </a:cubicBezTo>
                  <a:cubicBezTo>
                    <a:pt x="277" y="39"/>
                    <a:pt x="279" y="38"/>
                    <a:pt x="280" y="37"/>
                  </a:cubicBezTo>
                  <a:cubicBezTo>
                    <a:pt x="282" y="35"/>
                    <a:pt x="283" y="33"/>
                    <a:pt x="284" y="31"/>
                  </a:cubicBezTo>
                  <a:cubicBezTo>
                    <a:pt x="284" y="29"/>
                    <a:pt x="285" y="27"/>
                    <a:pt x="285" y="24"/>
                  </a:cubicBezTo>
                  <a:cubicBezTo>
                    <a:pt x="285" y="22"/>
                    <a:pt x="284" y="21"/>
                    <a:pt x="284" y="19"/>
                  </a:cubicBezTo>
                  <a:cubicBezTo>
                    <a:pt x="283" y="18"/>
                    <a:pt x="282" y="16"/>
                    <a:pt x="281" y="15"/>
                  </a:cubicBezTo>
                  <a:cubicBezTo>
                    <a:pt x="280" y="14"/>
                    <a:pt x="279" y="13"/>
                    <a:pt x="277" y="13"/>
                  </a:cubicBezTo>
                  <a:cubicBezTo>
                    <a:pt x="275" y="12"/>
                    <a:pt x="274" y="12"/>
                    <a:pt x="272" y="12"/>
                  </a:cubicBezTo>
                  <a:moveTo>
                    <a:pt x="287" y="41"/>
                  </a:moveTo>
                  <a:cubicBezTo>
                    <a:pt x="295" y="41"/>
                    <a:pt x="295" y="41"/>
                    <a:pt x="295" y="41"/>
                  </a:cubicBezTo>
                  <a:cubicBezTo>
                    <a:pt x="304" y="0"/>
                    <a:pt x="304" y="0"/>
                    <a:pt x="304" y="0"/>
                  </a:cubicBezTo>
                  <a:cubicBezTo>
                    <a:pt x="296" y="0"/>
                    <a:pt x="296" y="0"/>
                    <a:pt x="296" y="0"/>
                  </a:cubicBezTo>
                  <a:lnTo>
                    <a:pt x="287" y="41"/>
                  </a:lnTo>
                  <a:close/>
                  <a:moveTo>
                    <a:pt x="317" y="36"/>
                  </a:moveTo>
                  <a:cubicBezTo>
                    <a:pt x="316" y="36"/>
                    <a:pt x="315" y="36"/>
                    <a:pt x="314" y="35"/>
                  </a:cubicBezTo>
                  <a:cubicBezTo>
                    <a:pt x="313" y="34"/>
                    <a:pt x="312" y="34"/>
                    <a:pt x="312" y="33"/>
                  </a:cubicBezTo>
                  <a:cubicBezTo>
                    <a:pt x="312" y="32"/>
                    <a:pt x="311" y="30"/>
                    <a:pt x="311" y="29"/>
                  </a:cubicBezTo>
                  <a:cubicBezTo>
                    <a:pt x="311" y="28"/>
                    <a:pt x="312" y="27"/>
                    <a:pt x="312" y="26"/>
                  </a:cubicBezTo>
                  <a:cubicBezTo>
                    <a:pt x="312" y="25"/>
                    <a:pt x="312" y="24"/>
                    <a:pt x="313" y="23"/>
                  </a:cubicBezTo>
                  <a:cubicBezTo>
                    <a:pt x="313" y="22"/>
                    <a:pt x="314" y="21"/>
                    <a:pt x="315" y="20"/>
                  </a:cubicBezTo>
                  <a:cubicBezTo>
                    <a:pt x="315" y="20"/>
                    <a:pt x="316" y="19"/>
                    <a:pt x="317" y="18"/>
                  </a:cubicBezTo>
                  <a:cubicBezTo>
                    <a:pt x="318" y="18"/>
                    <a:pt x="319" y="18"/>
                    <a:pt x="320" y="18"/>
                  </a:cubicBezTo>
                  <a:cubicBezTo>
                    <a:pt x="321" y="18"/>
                    <a:pt x="322" y="18"/>
                    <a:pt x="323" y="18"/>
                  </a:cubicBezTo>
                  <a:cubicBezTo>
                    <a:pt x="324" y="19"/>
                    <a:pt x="324" y="19"/>
                    <a:pt x="325" y="20"/>
                  </a:cubicBezTo>
                  <a:cubicBezTo>
                    <a:pt x="325" y="20"/>
                    <a:pt x="325" y="21"/>
                    <a:pt x="326" y="22"/>
                  </a:cubicBezTo>
                  <a:cubicBezTo>
                    <a:pt x="326" y="23"/>
                    <a:pt x="326" y="24"/>
                    <a:pt x="326" y="24"/>
                  </a:cubicBezTo>
                  <a:cubicBezTo>
                    <a:pt x="326" y="25"/>
                    <a:pt x="326" y="26"/>
                    <a:pt x="325" y="28"/>
                  </a:cubicBezTo>
                  <a:cubicBezTo>
                    <a:pt x="325" y="29"/>
                    <a:pt x="325" y="30"/>
                    <a:pt x="324" y="31"/>
                  </a:cubicBezTo>
                  <a:cubicBezTo>
                    <a:pt x="324" y="32"/>
                    <a:pt x="323" y="32"/>
                    <a:pt x="323" y="33"/>
                  </a:cubicBezTo>
                  <a:cubicBezTo>
                    <a:pt x="322" y="34"/>
                    <a:pt x="321" y="35"/>
                    <a:pt x="320" y="35"/>
                  </a:cubicBezTo>
                  <a:cubicBezTo>
                    <a:pt x="319" y="36"/>
                    <a:pt x="318" y="36"/>
                    <a:pt x="317" y="36"/>
                  </a:cubicBezTo>
                  <a:moveTo>
                    <a:pt x="321" y="12"/>
                  </a:moveTo>
                  <a:cubicBezTo>
                    <a:pt x="318" y="12"/>
                    <a:pt x="316" y="12"/>
                    <a:pt x="314" y="13"/>
                  </a:cubicBezTo>
                  <a:cubicBezTo>
                    <a:pt x="312" y="14"/>
                    <a:pt x="310" y="15"/>
                    <a:pt x="309" y="17"/>
                  </a:cubicBezTo>
                  <a:cubicBezTo>
                    <a:pt x="307" y="18"/>
                    <a:pt x="306" y="20"/>
                    <a:pt x="305" y="22"/>
                  </a:cubicBezTo>
                  <a:cubicBezTo>
                    <a:pt x="304" y="24"/>
                    <a:pt x="304" y="26"/>
                    <a:pt x="304" y="29"/>
                  </a:cubicBezTo>
                  <a:cubicBezTo>
                    <a:pt x="304" y="31"/>
                    <a:pt x="304" y="34"/>
                    <a:pt x="305" y="36"/>
                  </a:cubicBezTo>
                  <a:cubicBezTo>
                    <a:pt x="306" y="37"/>
                    <a:pt x="308" y="39"/>
                    <a:pt x="310" y="40"/>
                  </a:cubicBezTo>
                  <a:cubicBezTo>
                    <a:pt x="312" y="41"/>
                    <a:pt x="314" y="42"/>
                    <a:pt x="317" y="42"/>
                  </a:cubicBezTo>
                  <a:cubicBezTo>
                    <a:pt x="319" y="42"/>
                    <a:pt x="321" y="41"/>
                    <a:pt x="323" y="40"/>
                  </a:cubicBezTo>
                  <a:cubicBezTo>
                    <a:pt x="326" y="39"/>
                    <a:pt x="327" y="38"/>
                    <a:pt x="329" y="37"/>
                  </a:cubicBezTo>
                  <a:cubicBezTo>
                    <a:pt x="330" y="35"/>
                    <a:pt x="331" y="33"/>
                    <a:pt x="332" y="31"/>
                  </a:cubicBezTo>
                  <a:cubicBezTo>
                    <a:pt x="333" y="29"/>
                    <a:pt x="333" y="27"/>
                    <a:pt x="333" y="24"/>
                  </a:cubicBezTo>
                  <a:cubicBezTo>
                    <a:pt x="333" y="22"/>
                    <a:pt x="333" y="21"/>
                    <a:pt x="332" y="19"/>
                  </a:cubicBezTo>
                  <a:cubicBezTo>
                    <a:pt x="332" y="18"/>
                    <a:pt x="331" y="16"/>
                    <a:pt x="330" y="15"/>
                  </a:cubicBezTo>
                  <a:cubicBezTo>
                    <a:pt x="329" y="14"/>
                    <a:pt x="327" y="13"/>
                    <a:pt x="326" y="13"/>
                  </a:cubicBezTo>
                  <a:cubicBezTo>
                    <a:pt x="324" y="12"/>
                    <a:pt x="322" y="12"/>
                    <a:pt x="321" y="12"/>
                  </a:cubicBezTo>
                  <a:moveTo>
                    <a:pt x="335" y="51"/>
                  </a:moveTo>
                  <a:cubicBezTo>
                    <a:pt x="337" y="52"/>
                    <a:pt x="339" y="52"/>
                    <a:pt x="341" y="53"/>
                  </a:cubicBezTo>
                  <a:cubicBezTo>
                    <a:pt x="343" y="53"/>
                    <a:pt x="345" y="53"/>
                    <a:pt x="347" y="53"/>
                  </a:cubicBezTo>
                  <a:cubicBezTo>
                    <a:pt x="349" y="53"/>
                    <a:pt x="351" y="53"/>
                    <a:pt x="353" y="52"/>
                  </a:cubicBezTo>
                  <a:cubicBezTo>
                    <a:pt x="355" y="51"/>
                    <a:pt x="357" y="50"/>
                    <a:pt x="358" y="49"/>
                  </a:cubicBezTo>
                  <a:cubicBezTo>
                    <a:pt x="359" y="48"/>
                    <a:pt x="360" y="46"/>
                    <a:pt x="361" y="44"/>
                  </a:cubicBezTo>
                  <a:cubicBezTo>
                    <a:pt x="362" y="42"/>
                    <a:pt x="362" y="40"/>
                    <a:pt x="363" y="38"/>
                  </a:cubicBezTo>
                  <a:cubicBezTo>
                    <a:pt x="367" y="17"/>
                    <a:pt x="367" y="17"/>
                    <a:pt x="367" y="17"/>
                  </a:cubicBezTo>
                  <a:cubicBezTo>
                    <a:pt x="367" y="16"/>
                    <a:pt x="368" y="15"/>
                    <a:pt x="368" y="14"/>
                  </a:cubicBezTo>
                  <a:cubicBezTo>
                    <a:pt x="368" y="14"/>
                    <a:pt x="368" y="13"/>
                    <a:pt x="368" y="13"/>
                  </a:cubicBezTo>
                  <a:cubicBezTo>
                    <a:pt x="361" y="13"/>
                    <a:pt x="361" y="13"/>
                    <a:pt x="361" y="13"/>
                  </a:cubicBezTo>
                  <a:cubicBezTo>
                    <a:pt x="360" y="17"/>
                    <a:pt x="360" y="17"/>
                    <a:pt x="360" y="17"/>
                  </a:cubicBezTo>
                  <a:cubicBezTo>
                    <a:pt x="360" y="16"/>
                    <a:pt x="359" y="15"/>
                    <a:pt x="358" y="14"/>
                  </a:cubicBezTo>
                  <a:cubicBezTo>
                    <a:pt x="357" y="14"/>
                    <a:pt x="356" y="13"/>
                    <a:pt x="355" y="13"/>
                  </a:cubicBezTo>
                  <a:cubicBezTo>
                    <a:pt x="354" y="12"/>
                    <a:pt x="353" y="12"/>
                    <a:pt x="352" y="12"/>
                  </a:cubicBezTo>
                  <a:cubicBezTo>
                    <a:pt x="350" y="12"/>
                    <a:pt x="348" y="12"/>
                    <a:pt x="347" y="13"/>
                  </a:cubicBezTo>
                  <a:cubicBezTo>
                    <a:pt x="345" y="14"/>
                    <a:pt x="344" y="14"/>
                    <a:pt x="343" y="16"/>
                  </a:cubicBezTo>
                  <a:cubicBezTo>
                    <a:pt x="341" y="17"/>
                    <a:pt x="341" y="18"/>
                    <a:pt x="340" y="19"/>
                  </a:cubicBezTo>
                  <a:cubicBezTo>
                    <a:pt x="339" y="21"/>
                    <a:pt x="338" y="22"/>
                    <a:pt x="338" y="24"/>
                  </a:cubicBezTo>
                  <a:cubicBezTo>
                    <a:pt x="338" y="26"/>
                    <a:pt x="337" y="27"/>
                    <a:pt x="337" y="29"/>
                  </a:cubicBezTo>
                  <a:cubicBezTo>
                    <a:pt x="337" y="31"/>
                    <a:pt x="338" y="32"/>
                    <a:pt x="338" y="33"/>
                  </a:cubicBezTo>
                  <a:cubicBezTo>
                    <a:pt x="338" y="35"/>
                    <a:pt x="339" y="36"/>
                    <a:pt x="340" y="37"/>
                  </a:cubicBezTo>
                  <a:cubicBezTo>
                    <a:pt x="340" y="38"/>
                    <a:pt x="341" y="39"/>
                    <a:pt x="343" y="40"/>
                  </a:cubicBezTo>
                  <a:cubicBezTo>
                    <a:pt x="344" y="41"/>
                    <a:pt x="345" y="41"/>
                    <a:pt x="347" y="41"/>
                  </a:cubicBezTo>
                  <a:cubicBezTo>
                    <a:pt x="349" y="41"/>
                    <a:pt x="350" y="41"/>
                    <a:pt x="351" y="40"/>
                  </a:cubicBezTo>
                  <a:cubicBezTo>
                    <a:pt x="352" y="40"/>
                    <a:pt x="353" y="39"/>
                    <a:pt x="354" y="38"/>
                  </a:cubicBezTo>
                  <a:cubicBezTo>
                    <a:pt x="355" y="38"/>
                    <a:pt x="356" y="37"/>
                    <a:pt x="357" y="36"/>
                  </a:cubicBezTo>
                  <a:cubicBezTo>
                    <a:pt x="357" y="36"/>
                    <a:pt x="357" y="36"/>
                    <a:pt x="357" y="36"/>
                  </a:cubicBezTo>
                  <a:cubicBezTo>
                    <a:pt x="356" y="37"/>
                    <a:pt x="356" y="38"/>
                    <a:pt x="356" y="39"/>
                  </a:cubicBezTo>
                  <a:cubicBezTo>
                    <a:pt x="355" y="40"/>
                    <a:pt x="355" y="41"/>
                    <a:pt x="354" y="42"/>
                  </a:cubicBezTo>
                  <a:cubicBezTo>
                    <a:pt x="354" y="43"/>
                    <a:pt x="353" y="44"/>
                    <a:pt x="353" y="45"/>
                  </a:cubicBezTo>
                  <a:cubicBezTo>
                    <a:pt x="352" y="46"/>
                    <a:pt x="351" y="46"/>
                    <a:pt x="350" y="47"/>
                  </a:cubicBezTo>
                  <a:cubicBezTo>
                    <a:pt x="349" y="47"/>
                    <a:pt x="348" y="47"/>
                    <a:pt x="346" y="47"/>
                  </a:cubicBezTo>
                  <a:cubicBezTo>
                    <a:pt x="345" y="47"/>
                    <a:pt x="344" y="47"/>
                    <a:pt x="343" y="47"/>
                  </a:cubicBezTo>
                  <a:cubicBezTo>
                    <a:pt x="342" y="47"/>
                    <a:pt x="341" y="47"/>
                    <a:pt x="340" y="46"/>
                  </a:cubicBezTo>
                  <a:cubicBezTo>
                    <a:pt x="339" y="46"/>
                    <a:pt x="338" y="46"/>
                    <a:pt x="337" y="45"/>
                  </a:cubicBezTo>
                  <a:lnTo>
                    <a:pt x="335" y="51"/>
                  </a:lnTo>
                  <a:close/>
                  <a:moveTo>
                    <a:pt x="358" y="24"/>
                  </a:moveTo>
                  <a:cubicBezTo>
                    <a:pt x="358" y="25"/>
                    <a:pt x="358" y="26"/>
                    <a:pt x="358" y="27"/>
                  </a:cubicBezTo>
                  <a:cubicBezTo>
                    <a:pt x="357" y="28"/>
                    <a:pt x="357" y="29"/>
                    <a:pt x="357" y="30"/>
                  </a:cubicBezTo>
                  <a:cubicBezTo>
                    <a:pt x="356" y="31"/>
                    <a:pt x="356" y="32"/>
                    <a:pt x="355" y="33"/>
                  </a:cubicBezTo>
                  <a:cubicBezTo>
                    <a:pt x="354" y="33"/>
                    <a:pt x="354" y="34"/>
                    <a:pt x="353" y="35"/>
                  </a:cubicBezTo>
                  <a:cubicBezTo>
                    <a:pt x="352" y="35"/>
                    <a:pt x="351" y="35"/>
                    <a:pt x="350" y="35"/>
                  </a:cubicBezTo>
                  <a:cubicBezTo>
                    <a:pt x="349" y="35"/>
                    <a:pt x="348" y="35"/>
                    <a:pt x="347" y="34"/>
                  </a:cubicBezTo>
                  <a:cubicBezTo>
                    <a:pt x="346" y="34"/>
                    <a:pt x="346" y="33"/>
                    <a:pt x="345" y="32"/>
                  </a:cubicBezTo>
                  <a:cubicBezTo>
                    <a:pt x="345" y="31"/>
                    <a:pt x="345" y="30"/>
                    <a:pt x="345" y="29"/>
                  </a:cubicBezTo>
                  <a:cubicBezTo>
                    <a:pt x="345" y="28"/>
                    <a:pt x="345" y="27"/>
                    <a:pt x="345" y="26"/>
                  </a:cubicBezTo>
                  <a:cubicBezTo>
                    <a:pt x="345" y="25"/>
                    <a:pt x="346" y="24"/>
                    <a:pt x="346" y="23"/>
                  </a:cubicBezTo>
                  <a:cubicBezTo>
                    <a:pt x="347" y="22"/>
                    <a:pt x="347" y="21"/>
                    <a:pt x="348" y="20"/>
                  </a:cubicBezTo>
                  <a:cubicBezTo>
                    <a:pt x="348" y="20"/>
                    <a:pt x="349" y="19"/>
                    <a:pt x="350" y="18"/>
                  </a:cubicBezTo>
                  <a:cubicBezTo>
                    <a:pt x="351" y="18"/>
                    <a:pt x="352" y="18"/>
                    <a:pt x="353" y="18"/>
                  </a:cubicBezTo>
                  <a:cubicBezTo>
                    <a:pt x="354" y="18"/>
                    <a:pt x="355" y="18"/>
                    <a:pt x="356" y="19"/>
                  </a:cubicBezTo>
                  <a:cubicBezTo>
                    <a:pt x="356" y="19"/>
                    <a:pt x="357" y="20"/>
                    <a:pt x="357" y="21"/>
                  </a:cubicBezTo>
                  <a:cubicBezTo>
                    <a:pt x="358" y="22"/>
                    <a:pt x="358" y="23"/>
                    <a:pt x="358" y="24"/>
                  </a:cubicBezTo>
                  <a:moveTo>
                    <a:pt x="372" y="13"/>
                  </a:moveTo>
                  <a:cubicBezTo>
                    <a:pt x="377" y="42"/>
                    <a:pt x="377" y="42"/>
                    <a:pt x="377" y="42"/>
                  </a:cubicBezTo>
                  <a:cubicBezTo>
                    <a:pt x="376" y="44"/>
                    <a:pt x="375" y="45"/>
                    <a:pt x="375" y="45"/>
                  </a:cubicBezTo>
                  <a:cubicBezTo>
                    <a:pt x="374" y="46"/>
                    <a:pt x="373" y="47"/>
                    <a:pt x="373" y="47"/>
                  </a:cubicBezTo>
                  <a:cubicBezTo>
                    <a:pt x="372" y="47"/>
                    <a:pt x="371" y="47"/>
                    <a:pt x="371" y="47"/>
                  </a:cubicBezTo>
                  <a:cubicBezTo>
                    <a:pt x="370" y="47"/>
                    <a:pt x="369" y="47"/>
                    <a:pt x="369" y="47"/>
                  </a:cubicBezTo>
                  <a:cubicBezTo>
                    <a:pt x="368" y="47"/>
                    <a:pt x="368" y="47"/>
                    <a:pt x="367" y="47"/>
                  </a:cubicBezTo>
                  <a:cubicBezTo>
                    <a:pt x="366" y="52"/>
                    <a:pt x="366" y="52"/>
                    <a:pt x="366" y="52"/>
                  </a:cubicBezTo>
                  <a:cubicBezTo>
                    <a:pt x="367" y="53"/>
                    <a:pt x="368" y="53"/>
                    <a:pt x="369" y="53"/>
                  </a:cubicBezTo>
                  <a:cubicBezTo>
                    <a:pt x="369" y="53"/>
                    <a:pt x="370" y="53"/>
                    <a:pt x="371" y="53"/>
                  </a:cubicBezTo>
                  <a:cubicBezTo>
                    <a:pt x="373" y="53"/>
                    <a:pt x="374" y="53"/>
                    <a:pt x="375" y="52"/>
                  </a:cubicBezTo>
                  <a:cubicBezTo>
                    <a:pt x="377" y="52"/>
                    <a:pt x="378" y="51"/>
                    <a:pt x="378" y="51"/>
                  </a:cubicBezTo>
                  <a:cubicBezTo>
                    <a:pt x="379" y="50"/>
                    <a:pt x="380" y="49"/>
                    <a:pt x="381" y="48"/>
                  </a:cubicBezTo>
                  <a:cubicBezTo>
                    <a:pt x="381" y="47"/>
                    <a:pt x="382" y="46"/>
                    <a:pt x="383" y="45"/>
                  </a:cubicBezTo>
                  <a:cubicBezTo>
                    <a:pt x="402" y="13"/>
                    <a:pt x="402" y="13"/>
                    <a:pt x="402" y="13"/>
                  </a:cubicBezTo>
                  <a:cubicBezTo>
                    <a:pt x="394" y="13"/>
                    <a:pt x="394" y="13"/>
                    <a:pt x="394" y="13"/>
                  </a:cubicBezTo>
                  <a:cubicBezTo>
                    <a:pt x="382" y="34"/>
                    <a:pt x="382" y="34"/>
                    <a:pt x="382" y="34"/>
                  </a:cubicBezTo>
                  <a:cubicBezTo>
                    <a:pt x="382" y="34"/>
                    <a:pt x="382" y="34"/>
                    <a:pt x="382" y="34"/>
                  </a:cubicBezTo>
                  <a:cubicBezTo>
                    <a:pt x="380" y="13"/>
                    <a:pt x="380" y="13"/>
                    <a:pt x="380" y="13"/>
                  </a:cubicBezTo>
                  <a:lnTo>
                    <a:pt x="372" y="13"/>
                  </a:lnTo>
                  <a:close/>
                  <a:moveTo>
                    <a:pt x="445" y="4"/>
                  </a:moveTo>
                  <a:cubicBezTo>
                    <a:pt x="443" y="3"/>
                    <a:pt x="441" y="3"/>
                    <a:pt x="440" y="2"/>
                  </a:cubicBezTo>
                  <a:cubicBezTo>
                    <a:pt x="438" y="2"/>
                    <a:pt x="436" y="2"/>
                    <a:pt x="435" y="2"/>
                  </a:cubicBezTo>
                  <a:cubicBezTo>
                    <a:pt x="433" y="2"/>
                    <a:pt x="432" y="2"/>
                    <a:pt x="430" y="2"/>
                  </a:cubicBezTo>
                  <a:cubicBezTo>
                    <a:pt x="429" y="3"/>
                    <a:pt x="428" y="3"/>
                    <a:pt x="426" y="4"/>
                  </a:cubicBezTo>
                  <a:cubicBezTo>
                    <a:pt x="425" y="4"/>
                    <a:pt x="424" y="5"/>
                    <a:pt x="423" y="6"/>
                  </a:cubicBezTo>
                  <a:cubicBezTo>
                    <a:pt x="422" y="7"/>
                    <a:pt x="422" y="8"/>
                    <a:pt x="421" y="9"/>
                  </a:cubicBezTo>
                  <a:cubicBezTo>
                    <a:pt x="421" y="11"/>
                    <a:pt x="420" y="12"/>
                    <a:pt x="420" y="14"/>
                  </a:cubicBezTo>
                  <a:cubicBezTo>
                    <a:pt x="420" y="15"/>
                    <a:pt x="421" y="16"/>
                    <a:pt x="421" y="17"/>
                  </a:cubicBezTo>
                  <a:cubicBezTo>
                    <a:pt x="422" y="18"/>
                    <a:pt x="422" y="19"/>
                    <a:pt x="423" y="20"/>
                  </a:cubicBezTo>
                  <a:cubicBezTo>
                    <a:pt x="424" y="21"/>
                    <a:pt x="425" y="21"/>
                    <a:pt x="425" y="22"/>
                  </a:cubicBezTo>
                  <a:cubicBezTo>
                    <a:pt x="426" y="23"/>
                    <a:pt x="427" y="23"/>
                    <a:pt x="428" y="24"/>
                  </a:cubicBezTo>
                  <a:cubicBezTo>
                    <a:pt x="429" y="24"/>
                    <a:pt x="430" y="25"/>
                    <a:pt x="431" y="25"/>
                  </a:cubicBezTo>
                  <a:cubicBezTo>
                    <a:pt x="432" y="26"/>
                    <a:pt x="432" y="26"/>
                    <a:pt x="433" y="27"/>
                  </a:cubicBezTo>
                  <a:cubicBezTo>
                    <a:pt x="433" y="28"/>
                    <a:pt x="433" y="29"/>
                    <a:pt x="433" y="30"/>
                  </a:cubicBezTo>
                  <a:cubicBezTo>
                    <a:pt x="433" y="31"/>
                    <a:pt x="433" y="31"/>
                    <a:pt x="433" y="32"/>
                  </a:cubicBezTo>
                  <a:cubicBezTo>
                    <a:pt x="432" y="33"/>
                    <a:pt x="432" y="34"/>
                    <a:pt x="431" y="34"/>
                  </a:cubicBezTo>
                  <a:cubicBezTo>
                    <a:pt x="430" y="35"/>
                    <a:pt x="430" y="35"/>
                    <a:pt x="429" y="35"/>
                  </a:cubicBezTo>
                  <a:cubicBezTo>
                    <a:pt x="428" y="35"/>
                    <a:pt x="427" y="36"/>
                    <a:pt x="426" y="36"/>
                  </a:cubicBezTo>
                  <a:cubicBezTo>
                    <a:pt x="425" y="36"/>
                    <a:pt x="424" y="35"/>
                    <a:pt x="423" y="35"/>
                  </a:cubicBezTo>
                  <a:cubicBezTo>
                    <a:pt x="422" y="35"/>
                    <a:pt x="421" y="35"/>
                    <a:pt x="420" y="34"/>
                  </a:cubicBezTo>
                  <a:cubicBezTo>
                    <a:pt x="419" y="34"/>
                    <a:pt x="418" y="33"/>
                    <a:pt x="417" y="33"/>
                  </a:cubicBezTo>
                  <a:cubicBezTo>
                    <a:pt x="415" y="39"/>
                    <a:pt x="415" y="39"/>
                    <a:pt x="415" y="39"/>
                  </a:cubicBezTo>
                  <a:cubicBezTo>
                    <a:pt x="417" y="40"/>
                    <a:pt x="418" y="41"/>
                    <a:pt x="420" y="41"/>
                  </a:cubicBezTo>
                  <a:cubicBezTo>
                    <a:pt x="422" y="41"/>
                    <a:pt x="424" y="42"/>
                    <a:pt x="426" y="42"/>
                  </a:cubicBezTo>
                  <a:cubicBezTo>
                    <a:pt x="427" y="42"/>
                    <a:pt x="429" y="41"/>
                    <a:pt x="431" y="41"/>
                  </a:cubicBezTo>
                  <a:cubicBezTo>
                    <a:pt x="432" y="41"/>
                    <a:pt x="434" y="40"/>
                    <a:pt x="435" y="40"/>
                  </a:cubicBezTo>
                  <a:cubicBezTo>
                    <a:pt x="436" y="39"/>
                    <a:pt x="437" y="38"/>
                    <a:pt x="438" y="37"/>
                  </a:cubicBezTo>
                  <a:cubicBezTo>
                    <a:pt x="439" y="36"/>
                    <a:pt x="440" y="35"/>
                    <a:pt x="441" y="34"/>
                  </a:cubicBezTo>
                  <a:cubicBezTo>
                    <a:pt x="441" y="32"/>
                    <a:pt x="441" y="31"/>
                    <a:pt x="441" y="29"/>
                  </a:cubicBezTo>
                  <a:cubicBezTo>
                    <a:pt x="441" y="27"/>
                    <a:pt x="441" y="26"/>
                    <a:pt x="441" y="25"/>
                  </a:cubicBezTo>
                  <a:cubicBezTo>
                    <a:pt x="440" y="24"/>
                    <a:pt x="440" y="23"/>
                    <a:pt x="439" y="22"/>
                  </a:cubicBezTo>
                  <a:cubicBezTo>
                    <a:pt x="438" y="21"/>
                    <a:pt x="437" y="20"/>
                    <a:pt x="436" y="20"/>
                  </a:cubicBezTo>
                  <a:cubicBezTo>
                    <a:pt x="435" y="19"/>
                    <a:pt x="434" y="19"/>
                    <a:pt x="433" y="18"/>
                  </a:cubicBezTo>
                  <a:cubicBezTo>
                    <a:pt x="433" y="18"/>
                    <a:pt x="432" y="17"/>
                    <a:pt x="431" y="16"/>
                  </a:cubicBezTo>
                  <a:cubicBezTo>
                    <a:pt x="430" y="16"/>
                    <a:pt x="430" y="15"/>
                    <a:pt x="429" y="15"/>
                  </a:cubicBezTo>
                  <a:cubicBezTo>
                    <a:pt x="429" y="14"/>
                    <a:pt x="428" y="13"/>
                    <a:pt x="428" y="12"/>
                  </a:cubicBezTo>
                  <a:cubicBezTo>
                    <a:pt x="428" y="12"/>
                    <a:pt x="429" y="11"/>
                    <a:pt x="429" y="10"/>
                  </a:cubicBezTo>
                  <a:cubicBezTo>
                    <a:pt x="429" y="10"/>
                    <a:pt x="430" y="9"/>
                    <a:pt x="431" y="9"/>
                  </a:cubicBezTo>
                  <a:cubicBezTo>
                    <a:pt x="431" y="9"/>
                    <a:pt x="432" y="8"/>
                    <a:pt x="433" y="8"/>
                  </a:cubicBezTo>
                  <a:cubicBezTo>
                    <a:pt x="433" y="8"/>
                    <a:pt x="434" y="8"/>
                    <a:pt x="435" y="8"/>
                  </a:cubicBezTo>
                  <a:cubicBezTo>
                    <a:pt x="436" y="8"/>
                    <a:pt x="437" y="8"/>
                    <a:pt x="438" y="8"/>
                  </a:cubicBezTo>
                  <a:cubicBezTo>
                    <a:pt x="439" y="8"/>
                    <a:pt x="439" y="9"/>
                    <a:pt x="440" y="9"/>
                  </a:cubicBezTo>
                  <a:cubicBezTo>
                    <a:pt x="441" y="9"/>
                    <a:pt x="442" y="10"/>
                    <a:pt x="443" y="10"/>
                  </a:cubicBezTo>
                  <a:lnTo>
                    <a:pt x="445" y="4"/>
                  </a:lnTo>
                  <a:close/>
                  <a:moveTo>
                    <a:pt x="473" y="29"/>
                  </a:moveTo>
                  <a:cubicBezTo>
                    <a:pt x="474" y="28"/>
                    <a:pt x="474" y="27"/>
                    <a:pt x="474" y="26"/>
                  </a:cubicBezTo>
                  <a:cubicBezTo>
                    <a:pt x="474" y="25"/>
                    <a:pt x="474" y="24"/>
                    <a:pt x="474" y="23"/>
                  </a:cubicBezTo>
                  <a:cubicBezTo>
                    <a:pt x="474" y="20"/>
                    <a:pt x="474" y="18"/>
                    <a:pt x="473" y="17"/>
                  </a:cubicBezTo>
                  <a:cubicBezTo>
                    <a:pt x="472" y="15"/>
                    <a:pt x="470" y="14"/>
                    <a:pt x="469" y="13"/>
                  </a:cubicBezTo>
                  <a:cubicBezTo>
                    <a:pt x="467" y="12"/>
                    <a:pt x="465" y="12"/>
                    <a:pt x="462" y="12"/>
                  </a:cubicBezTo>
                  <a:cubicBezTo>
                    <a:pt x="461" y="12"/>
                    <a:pt x="459" y="12"/>
                    <a:pt x="457" y="13"/>
                  </a:cubicBezTo>
                  <a:cubicBezTo>
                    <a:pt x="456" y="14"/>
                    <a:pt x="454" y="14"/>
                    <a:pt x="453" y="16"/>
                  </a:cubicBezTo>
                  <a:cubicBezTo>
                    <a:pt x="452" y="17"/>
                    <a:pt x="450" y="18"/>
                    <a:pt x="449" y="19"/>
                  </a:cubicBezTo>
                  <a:cubicBezTo>
                    <a:pt x="448" y="21"/>
                    <a:pt x="448" y="22"/>
                    <a:pt x="447" y="24"/>
                  </a:cubicBezTo>
                  <a:cubicBezTo>
                    <a:pt x="447" y="26"/>
                    <a:pt x="446" y="27"/>
                    <a:pt x="446" y="29"/>
                  </a:cubicBezTo>
                  <a:cubicBezTo>
                    <a:pt x="446" y="31"/>
                    <a:pt x="447" y="33"/>
                    <a:pt x="447" y="35"/>
                  </a:cubicBezTo>
                  <a:cubicBezTo>
                    <a:pt x="448" y="36"/>
                    <a:pt x="449" y="38"/>
                    <a:pt x="450" y="39"/>
                  </a:cubicBezTo>
                  <a:cubicBezTo>
                    <a:pt x="451" y="40"/>
                    <a:pt x="453" y="40"/>
                    <a:pt x="454" y="41"/>
                  </a:cubicBezTo>
                  <a:cubicBezTo>
                    <a:pt x="456" y="41"/>
                    <a:pt x="458" y="42"/>
                    <a:pt x="460" y="42"/>
                  </a:cubicBezTo>
                  <a:cubicBezTo>
                    <a:pt x="462" y="42"/>
                    <a:pt x="463" y="41"/>
                    <a:pt x="465" y="41"/>
                  </a:cubicBezTo>
                  <a:cubicBezTo>
                    <a:pt x="466" y="41"/>
                    <a:pt x="468" y="40"/>
                    <a:pt x="469" y="40"/>
                  </a:cubicBezTo>
                  <a:cubicBezTo>
                    <a:pt x="470" y="34"/>
                    <a:pt x="470" y="34"/>
                    <a:pt x="470" y="34"/>
                  </a:cubicBezTo>
                  <a:cubicBezTo>
                    <a:pt x="469" y="35"/>
                    <a:pt x="467" y="35"/>
                    <a:pt x="466" y="36"/>
                  </a:cubicBezTo>
                  <a:cubicBezTo>
                    <a:pt x="464" y="36"/>
                    <a:pt x="463" y="36"/>
                    <a:pt x="461" y="36"/>
                  </a:cubicBezTo>
                  <a:cubicBezTo>
                    <a:pt x="460" y="36"/>
                    <a:pt x="458" y="36"/>
                    <a:pt x="457" y="36"/>
                  </a:cubicBezTo>
                  <a:cubicBezTo>
                    <a:pt x="456" y="35"/>
                    <a:pt x="455" y="34"/>
                    <a:pt x="454" y="33"/>
                  </a:cubicBezTo>
                  <a:cubicBezTo>
                    <a:pt x="454" y="32"/>
                    <a:pt x="453" y="31"/>
                    <a:pt x="453" y="29"/>
                  </a:cubicBezTo>
                  <a:lnTo>
                    <a:pt x="473" y="29"/>
                  </a:lnTo>
                  <a:close/>
                  <a:moveTo>
                    <a:pt x="454" y="24"/>
                  </a:moveTo>
                  <a:cubicBezTo>
                    <a:pt x="455" y="23"/>
                    <a:pt x="455" y="22"/>
                    <a:pt x="456" y="21"/>
                  </a:cubicBezTo>
                  <a:cubicBezTo>
                    <a:pt x="457" y="20"/>
                    <a:pt x="458" y="19"/>
                    <a:pt x="459" y="18"/>
                  </a:cubicBezTo>
                  <a:cubicBezTo>
                    <a:pt x="460" y="18"/>
                    <a:pt x="461" y="17"/>
                    <a:pt x="462" y="17"/>
                  </a:cubicBezTo>
                  <a:cubicBezTo>
                    <a:pt x="464" y="17"/>
                    <a:pt x="465" y="18"/>
                    <a:pt x="466" y="19"/>
                  </a:cubicBezTo>
                  <a:cubicBezTo>
                    <a:pt x="467" y="19"/>
                    <a:pt x="467" y="21"/>
                    <a:pt x="467" y="22"/>
                  </a:cubicBezTo>
                  <a:cubicBezTo>
                    <a:pt x="467" y="22"/>
                    <a:pt x="467" y="23"/>
                    <a:pt x="467" y="23"/>
                  </a:cubicBezTo>
                  <a:cubicBezTo>
                    <a:pt x="467" y="23"/>
                    <a:pt x="467" y="24"/>
                    <a:pt x="467" y="24"/>
                  </a:cubicBezTo>
                  <a:lnTo>
                    <a:pt x="454" y="24"/>
                  </a:lnTo>
                  <a:close/>
                  <a:moveTo>
                    <a:pt x="476" y="41"/>
                  </a:moveTo>
                  <a:cubicBezTo>
                    <a:pt x="484" y="41"/>
                    <a:pt x="484" y="41"/>
                    <a:pt x="484" y="41"/>
                  </a:cubicBezTo>
                  <a:cubicBezTo>
                    <a:pt x="486" y="28"/>
                    <a:pt x="486" y="28"/>
                    <a:pt x="486" y="28"/>
                  </a:cubicBezTo>
                  <a:cubicBezTo>
                    <a:pt x="487" y="27"/>
                    <a:pt x="487" y="26"/>
                    <a:pt x="487" y="25"/>
                  </a:cubicBezTo>
                  <a:cubicBezTo>
                    <a:pt x="488" y="24"/>
                    <a:pt x="488" y="23"/>
                    <a:pt x="489" y="22"/>
                  </a:cubicBezTo>
                  <a:cubicBezTo>
                    <a:pt x="490" y="21"/>
                    <a:pt x="491" y="20"/>
                    <a:pt x="492" y="20"/>
                  </a:cubicBezTo>
                  <a:cubicBezTo>
                    <a:pt x="492" y="19"/>
                    <a:pt x="494" y="19"/>
                    <a:pt x="495" y="19"/>
                  </a:cubicBezTo>
                  <a:cubicBezTo>
                    <a:pt x="495" y="19"/>
                    <a:pt x="496" y="19"/>
                    <a:pt x="496" y="19"/>
                  </a:cubicBezTo>
                  <a:cubicBezTo>
                    <a:pt x="497" y="19"/>
                    <a:pt x="497" y="19"/>
                    <a:pt x="498" y="19"/>
                  </a:cubicBezTo>
                  <a:cubicBezTo>
                    <a:pt x="499" y="12"/>
                    <a:pt x="499" y="12"/>
                    <a:pt x="499" y="12"/>
                  </a:cubicBezTo>
                  <a:cubicBezTo>
                    <a:pt x="499" y="12"/>
                    <a:pt x="498" y="12"/>
                    <a:pt x="498" y="12"/>
                  </a:cubicBezTo>
                  <a:cubicBezTo>
                    <a:pt x="497" y="12"/>
                    <a:pt x="497" y="12"/>
                    <a:pt x="496" y="12"/>
                  </a:cubicBezTo>
                  <a:cubicBezTo>
                    <a:pt x="496" y="12"/>
                    <a:pt x="495" y="12"/>
                    <a:pt x="494" y="13"/>
                  </a:cubicBezTo>
                  <a:cubicBezTo>
                    <a:pt x="493" y="13"/>
                    <a:pt x="492" y="13"/>
                    <a:pt x="492" y="14"/>
                  </a:cubicBezTo>
                  <a:cubicBezTo>
                    <a:pt x="491" y="14"/>
                    <a:pt x="490" y="15"/>
                    <a:pt x="490" y="16"/>
                  </a:cubicBezTo>
                  <a:cubicBezTo>
                    <a:pt x="489" y="16"/>
                    <a:pt x="488" y="17"/>
                    <a:pt x="488" y="18"/>
                  </a:cubicBezTo>
                  <a:cubicBezTo>
                    <a:pt x="488" y="18"/>
                    <a:pt x="488" y="18"/>
                    <a:pt x="488" y="18"/>
                  </a:cubicBezTo>
                  <a:cubicBezTo>
                    <a:pt x="489" y="13"/>
                    <a:pt x="489" y="13"/>
                    <a:pt x="489" y="13"/>
                  </a:cubicBezTo>
                  <a:cubicBezTo>
                    <a:pt x="482" y="13"/>
                    <a:pt x="482" y="13"/>
                    <a:pt x="482" y="13"/>
                  </a:cubicBezTo>
                  <a:cubicBezTo>
                    <a:pt x="482" y="14"/>
                    <a:pt x="482" y="15"/>
                    <a:pt x="481" y="16"/>
                  </a:cubicBezTo>
                  <a:lnTo>
                    <a:pt x="476" y="41"/>
                  </a:lnTo>
                  <a:close/>
                  <a:moveTo>
                    <a:pt x="505" y="41"/>
                  </a:moveTo>
                  <a:cubicBezTo>
                    <a:pt x="513" y="41"/>
                    <a:pt x="513" y="41"/>
                    <a:pt x="513" y="41"/>
                  </a:cubicBezTo>
                  <a:cubicBezTo>
                    <a:pt x="529" y="13"/>
                    <a:pt x="529" y="13"/>
                    <a:pt x="529" y="13"/>
                  </a:cubicBezTo>
                  <a:cubicBezTo>
                    <a:pt x="522" y="13"/>
                    <a:pt x="522" y="13"/>
                    <a:pt x="522" y="13"/>
                  </a:cubicBezTo>
                  <a:cubicBezTo>
                    <a:pt x="511" y="33"/>
                    <a:pt x="511" y="33"/>
                    <a:pt x="511" y="33"/>
                  </a:cubicBezTo>
                  <a:cubicBezTo>
                    <a:pt x="510" y="33"/>
                    <a:pt x="510" y="33"/>
                    <a:pt x="510" y="33"/>
                  </a:cubicBezTo>
                  <a:cubicBezTo>
                    <a:pt x="508" y="13"/>
                    <a:pt x="508" y="13"/>
                    <a:pt x="508" y="13"/>
                  </a:cubicBezTo>
                  <a:cubicBezTo>
                    <a:pt x="500" y="13"/>
                    <a:pt x="500" y="13"/>
                    <a:pt x="500" y="13"/>
                  </a:cubicBezTo>
                  <a:lnTo>
                    <a:pt x="505" y="41"/>
                  </a:lnTo>
                  <a:close/>
                  <a:moveTo>
                    <a:pt x="528" y="41"/>
                  </a:moveTo>
                  <a:cubicBezTo>
                    <a:pt x="535" y="41"/>
                    <a:pt x="535" y="41"/>
                    <a:pt x="535" y="41"/>
                  </a:cubicBezTo>
                  <a:cubicBezTo>
                    <a:pt x="541" y="13"/>
                    <a:pt x="541" y="13"/>
                    <a:pt x="541" y="13"/>
                  </a:cubicBezTo>
                  <a:cubicBezTo>
                    <a:pt x="534" y="13"/>
                    <a:pt x="534" y="13"/>
                    <a:pt x="534" y="13"/>
                  </a:cubicBezTo>
                  <a:lnTo>
                    <a:pt x="528" y="41"/>
                  </a:lnTo>
                  <a:close/>
                  <a:moveTo>
                    <a:pt x="535" y="8"/>
                  </a:moveTo>
                  <a:cubicBezTo>
                    <a:pt x="543" y="8"/>
                    <a:pt x="543" y="8"/>
                    <a:pt x="543" y="8"/>
                  </a:cubicBezTo>
                  <a:cubicBezTo>
                    <a:pt x="544" y="1"/>
                    <a:pt x="544" y="1"/>
                    <a:pt x="544" y="1"/>
                  </a:cubicBezTo>
                  <a:cubicBezTo>
                    <a:pt x="537" y="1"/>
                    <a:pt x="537" y="1"/>
                    <a:pt x="537" y="1"/>
                  </a:cubicBezTo>
                  <a:lnTo>
                    <a:pt x="535" y="8"/>
                  </a:lnTo>
                  <a:close/>
                  <a:moveTo>
                    <a:pt x="568" y="13"/>
                  </a:moveTo>
                  <a:cubicBezTo>
                    <a:pt x="567" y="13"/>
                    <a:pt x="566" y="13"/>
                    <a:pt x="565" y="12"/>
                  </a:cubicBezTo>
                  <a:cubicBezTo>
                    <a:pt x="564" y="12"/>
                    <a:pt x="562" y="12"/>
                    <a:pt x="561" y="12"/>
                  </a:cubicBezTo>
                  <a:cubicBezTo>
                    <a:pt x="559" y="12"/>
                    <a:pt x="556" y="12"/>
                    <a:pt x="554" y="13"/>
                  </a:cubicBezTo>
                  <a:cubicBezTo>
                    <a:pt x="552" y="14"/>
                    <a:pt x="550" y="15"/>
                    <a:pt x="549" y="17"/>
                  </a:cubicBezTo>
                  <a:cubicBezTo>
                    <a:pt x="547" y="19"/>
                    <a:pt x="546" y="20"/>
                    <a:pt x="546" y="23"/>
                  </a:cubicBezTo>
                  <a:cubicBezTo>
                    <a:pt x="545" y="25"/>
                    <a:pt x="544" y="27"/>
                    <a:pt x="544" y="29"/>
                  </a:cubicBezTo>
                  <a:cubicBezTo>
                    <a:pt x="544" y="32"/>
                    <a:pt x="545" y="34"/>
                    <a:pt x="546" y="36"/>
                  </a:cubicBezTo>
                  <a:cubicBezTo>
                    <a:pt x="547" y="38"/>
                    <a:pt x="548" y="39"/>
                    <a:pt x="550" y="40"/>
                  </a:cubicBezTo>
                  <a:cubicBezTo>
                    <a:pt x="552" y="41"/>
                    <a:pt x="554" y="42"/>
                    <a:pt x="556" y="42"/>
                  </a:cubicBezTo>
                  <a:cubicBezTo>
                    <a:pt x="558" y="42"/>
                    <a:pt x="559" y="41"/>
                    <a:pt x="560" y="41"/>
                  </a:cubicBezTo>
                  <a:cubicBezTo>
                    <a:pt x="561" y="41"/>
                    <a:pt x="562" y="41"/>
                    <a:pt x="563" y="40"/>
                  </a:cubicBezTo>
                  <a:cubicBezTo>
                    <a:pt x="564" y="34"/>
                    <a:pt x="564" y="34"/>
                    <a:pt x="564" y="34"/>
                  </a:cubicBezTo>
                  <a:cubicBezTo>
                    <a:pt x="564" y="35"/>
                    <a:pt x="563" y="35"/>
                    <a:pt x="562" y="35"/>
                  </a:cubicBezTo>
                  <a:cubicBezTo>
                    <a:pt x="562" y="35"/>
                    <a:pt x="561" y="36"/>
                    <a:pt x="560" y="36"/>
                  </a:cubicBezTo>
                  <a:cubicBezTo>
                    <a:pt x="560" y="36"/>
                    <a:pt x="559" y="36"/>
                    <a:pt x="558" y="36"/>
                  </a:cubicBezTo>
                  <a:cubicBezTo>
                    <a:pt x="557" y="36"/>
                    <a:pt x="556" y="36"/>
                    <a:pt x="555" y="35"/>
                  </a:cubicBezTo>
                  <a:cubicBezTo>
                    <a:pt x="554" y="35"/>
                    <a:pt x="554" y="34"/>
                    <a:pt x="553" y="34"/>
                  </a:cubicBezTo>
                  <a:cubicBezTo>
                    <a:pt x="553" y="33"/>
                    <a:pt x="553" y="32"/>
                    <a:pt x="552" y="31"/>
                  </a:cubicBezTo>
                  <a:cubicBezTo>
                    <a:pt x="552" y="30"/>
                    <a:pt x="552" y="29"/>
                    <a:pt x="552" y="29"/>
                  </a:cubicBezTo>
                  <a:cubicBezTo>
                    <a:pt x="552" y="27"/>
                    <a:pt x="552" y="26"/>
                    <a:pt x="553" y="25"/>
                  </a:cubicBezTo>
                  <a:cubicBezTo>
                    <a:pt x="553" y="23"/>
                    <a:pt x="554" y="22"/>
                    <a:pt x="554" y="21"/>
                  </a:cubicBezTo>
                  <a:cubicBezTo>
                    <a:pt x="555" y="20"/>
                    <a:pt x="556" y="19"/>
                    <a:pt x="557" y="19"/>
                  </a:cubicBezTo>
                  <a:cubicBezTo>
                    <a:pt x="558" y="18"/>
                    <a:pt x="560" y="18"/>
                    <a:pt x="561" y="18"/>
                  </a:cubicBezTo>
                  <a:cubicBezTo>
                    <a:pt x="562" y="18"/>
                    <a:pt x="563" y="18"/>
                    <a:pt x="564" y="18"/>
                  </a:cubicBezTo>
                  <a:cubicBezTo>
                    <a:pt x="565" y="18"/>
                    <a:pt x="566" y="19"/>
                    <a:pt x="567" y="19"/>
                  </a:cubicBezTo>
                  <a:lnTo>
                    <a:pt x="568" y="13"/>
                  </a:lnTo>
                  <a:close/>
                  <a:moveTo>
                    <a:pt x="595" y="29"/>
                  </a:moveTo>
                  <a:cubicBezTo>
                    <a:pt x="595" y="28"/>
                    <a:pt x="596" y="27"/>
                    <a:pt x="596" y="26"/>
                  </a:cubicBezTo>
                  <a:cubicBezTo>
                    <a:pt x="596" y="25"/>
                    <a:pt x="596" y="24"/>
                    <a:pt x="596" y="23"/>
                  </a:cubicBezTo>
                  <a:cubicBezTo>
                    <a:pt x="596" y="20"/>
                    <a:pt x="595" y="18"/>
                    <a:pt x="594" y="17"/>
                  </a:cubicBezTo>
                  <a:cubicBezTo>
                    <a:pt x="593" y="15"/>
                    <a:pt x="592" y="14"/>
                    <a:pt x="590" y="13"/>
                  </a:cubicBezTo>
                  <a:cubicBezTo>
                    <a:pt x="589" y="12"/>
                    <a:pt x="587" y="12"/>
                    <a:pt x="584" y="12"/>
                  </a:cubicBezTo>
                  <a:cubicBezTo>
                    <a:pt x="582" y="12"/>
                    <a:pt x="581" y="12"/>
                    <a:pt x="579" y="13"/>
                  </a:cubicBezTo>
                  <a:cubicBezTo>
                    <a:pt x="577" y="14"/>
                    <a:pt x="576" y="14"/>
                    <a:pt x="575" y="16"/>
                  </a:cubicBezTo>
                  <a:cubicBezTo>
                    <a:pt x="573" y="17"/>
                    <a:pt x="572" y="18"/>
                    <a:pt x="571" y="19"/>
                  </a:cubicBezTo>
                  <a:cubicBezTo>
                    <a:pt x="570" y="21"/>
                    <a:pt x="570" y="22"/>
                    <a:pt x="569" y="24"/>
                  </a:cubicBezTo>
                  <a:cubicBezTo>
                    <a:pt x="569" y="26"/>
                    <a:pt x="568" y="27"/>
                    <a:pt x="568" y="29"/>
                  </a:cubicBezTo>
                  <a:cubicBezTo>
                    <a:pt x="568" y="31"/>
                    <a:pt x="569" y="33"/>
                    <a:pt x="569" y="35"/>
                  </a:cubicBezTo>
                  <a:cubicBezTo>
                    <a:pt x="570" y="36"/>
                    <a:pt x="571" y="38"/>
                    <a:pt x="572" y="39"/>
                  </a:cubicBezTo>
                  <a:cubicBezTo>
                    <a:pt x="573" y="40"/>
                    <a:pt x="575" y="40"/>
                    <a:pt x="576" y="41"/>
                  </a:cubicBezTo>
                  <a:cubicBezTo>
                    <a:pt x="578" y="41"/>
                    <a:pt x="580" y="42"/>
                    <a:pt x="582" y="42"/>
                  </a:cubicBezTo>
                  <a:cubicBezTo>
                    <a:pt x="583" y="42"/>
                    <a:pt x="585" y="41"/>
                    <a:pt x="586" y="41"/>
                  </a:cubicBezTo>
                  <a:cubicBezTo>
                    <a:pt x="588" y="41"/>
                    <a:pt x="589" y="40"/>
                    <a:pt x="591" y="40"/>
                  </a:cubicBezTo>
                  <a:cubicBezTo>
                    <a:pt x="592" y="34"/>
                    <a:pt x="592" y="34"/>
                    <a:pt x="592" y="34"/>
                  </a:cubicBezTo>
                  <a:cubicBezTo>
                    <a:pt x="590" y="35"/>
                    <a:pt x="589" y="35"/>
                    <a:pt x="588" y="36"/>
                  </a:cubicBezTo>
                  <a:cubicBezTo>
                    <a:pt x="586" y="36"/>
                    <a:pt x="585" y="36"/>
                    <a:pt x="583" y="36"/>
                  </a:cubicBezTo>
                  <a:cubicBezTo>
                    <a:pt x="581" y="36"/>
                    <a:pt x="580" y="36"/>
                    <a:pt x="579" y="36"/>
                  </a:cubicBezTo>
                  <a:cubicBezTo>
                    <a:pt x="578" y="35"/>
                    <a:pt x="577" y="34"/>
                    <a:pt x="576" y="33"/>
                  </a:cubicBezTo>
                  <a:cubicBezTo>
                    <a:pt x="576" y="32"/>
                    <a:pt x="575" y="31"/>
                    <a:pt x="575" y="29"/>
                  </a:cubicBezTo>
                  <a:lnTo>
                    <a:pt x="595" y="29"/>
                  </a:lnTo>
                  <a:close/>
                  <a:moveTo>
                    <a:pt x="576" y="24"/>
                  </a:moveTo>
                  <a:cubicBezTo>
                    <a:pt x="577" y="23"/>
                    <a:pt x="577" y="22"/>
                    <a:pt x="578" y="21"/>
                  </a:cubicBezTo>
                  <a:cubicBezTo>
                    <a:pt x="579" y="20"/>
                    <a:pt x="579" y="19"/>
                    <a:pt x="580" y="18"/>
                  </a:cubicBezTo>
                  <a:cubicBezTo>
                    <a:pt x="581" y="18"/>
                    <a:pt x="583" y="17"/>
                    <a:pt x="584" y="17"/>
                  </a:cubicBezTo>
                  <a:cubicBezTo>
                    <a:pt x="586" y="17"/>
                    <a:pt x="587" y="18"/>
                    <a:pt x="588" y="19"/>
                  </a:cubicBezTo>
                  <a:cubicBezTo>
                    <a:pt x="588" y="19"/>
                    <a:pt x="589" y="21"/>
                    <a:pt x="589" y="22"/>
                  </a:cubicBezTo>
                  <a:cubicBezTo>
                    <a:pt x="589" y="22"/>
                    <a:pt x="589" y="23"/>
                    <a:pt x="589" y="23"/>
                  </a:cubicBezTo>
                  <a:cubicBezTo>
                    <a:pt x="589" y="23"/>
                    <a:pt x="589" y="24"/>
                    <a:pt x="589" y="24"/>
                  </a:cubicBezTo>
                  <a:lnTo>
                    <a:pt x="576" y="24"/>
                  </a:lnTo>
                  <a:close/>
                  <a:moveTo>
                    <a:pt x="621" y="13"/>
                  </a:moveTo>
                  <a:cubicBezTo>
                    <a:pt x="620" y="13"/>
                    <a:pt x="619" y="13"/>
                    <a:pt x="617" y="12"/>
                  </a:cubicBezTo>
                  <a:cubicBezTo>
                    <a:pt x="616" y="12"/>
                    <a:pt x="615" y="12"/>
                    <a:pt x="613" y="12"/>
                  </a:cubicBezTo>
                  <a:cubicBezTo>
                    <a:pt x="612" y="12"/>
                    <a:pt x="611" y="12"/>
                    <a:pt x="610" y="12"/>
                  </a:cubicBezTo>
                  <a:cubicBezTo>
                    <a:pt x="609" y="13"/>
                    <a:pt x="607" y="13"/>
                    <a:pt x="606" y="13"/>
                  </a:cubicBezTo>
                  <a:cubicBezTo>
                    <a:pt x="605" y="14"/>
                    <a:pt x="604" y="14"/>
                    <a:pt x="604" y="15"/>
                  </a:cubicBezTo>
                  <a:cubicBezTo>
                    <a:pt x="603" y="16"/>
                    <a:pt x="602" y="17"/>
                    <a:pt x="602" y="18"/>
                  </a:cubicBezTo>
                  <a:cubicBezTo>
                    <a:pt x="601" y="19"/>
                    <a:pt x="601" y="20"/>
                    <a:pt x="601" y="21"/>
                  </a:cubicBezTo>
                  <a:cubicBezTo>
                    <a:pt x="601" y="22"/>
                    <a:pt x="601" y="23"/>
                    <a:pt x="602" y="24"/>
                  </a:cubicBezTo>
                  <a:cubicBezTo>
                    <a:pt x="602" y="25"/>
                    <a:pt x="603" y="26"/>
                    <a:pt x="603" y="26"/>
                  </a:cubicBezTo>
                  <a:cubicBezTo>
                    <a:pt x="604" y="27"/>
                    <a:pt x="605" y="27"/>
                    <a:pt x="606" y="28"/>
                  </a:cubicBezTo>
                  <a:cubicBezTo>
                    <a:pt x="607" y="29"/>
                    <a:pt x="607" y="29"/>
                    <a:pt x="608" y="29"/>
                  </a:cubicBezTo>
                  <a:cubicBezTo>
                    <a:pt x="609" y="30"/>
                    <a:pt x="609" y="31"/>
                    <a:pt x="610" y="31"/>
                  </a:cubicBezTo>
                  <a:cubicBezTo>
                    <a:pt x="610" y="32"/>
                    <a:pt x="610" y="32"/>
                    <a:pt x="610" y="33"/>
                  </a:cubicBezTo>
                  <a:cubicBezTo>
                    <a:pt x="610" y="34"/>
                    <a:pt x="610" y="34"/>
                    <a:pt x="610" y="35"/>
                  </a:cubicBezTo>
                  <a:cubicBezTo>
                    <a:pt x="610" y="35"/>
                    <a:pt x="609" y="35"/>
                    <a:pt x="609" y="36"/>
                  </a:cubicBezTo>
                  <a:cubicBezTo>
                    <a:pt x="608" y="36"/>
                    <a:pt x="608" y="36"/>
                    <a:pt x="607" y="36"/>
                  </a:cubicBezTo>
                  <a:cubicBezTo>
                    <a:pt x="607" y="36"/>
                    <a:pt x="606" y="36"/>
                    <a:pt x="605" y="36"/>
                  </a:cubicBezTo>
                  <a:cubicBezTo>
                    <a:pt x="605" y="36"/>
                    <a:pt x="604" y="36"/>
                    <a:pt x="603" y="36"/>
                  </a:cubicBezTo>
                  <a:cubicBezTo>
                    <a:pt x="602" y="36"/>
                    <a:pt x="601" y="35"/>
                    <a:pt x="601" y="35"/>
                  </a:cubicBezTo>
                  <a:cubicBezTo>
                    <a:pt x="600" y="35"/>
                    <a:pt x="599" y="34"/>
                    <a:pt x="598" y="34"/>
                  </a:cubicBezTo>
                  <a:cubicBezTo>
                    <a:pt x="597" y="40"/>
                    <a:pt x="597" y="40"/>
                    <a:pt x="597" y="40"/>
                  </a:cubicBezTo>
                  <a:cubicBezTo>
                    <a:pt x="598" y="40"/>
                    <a:pt x="600" y="41"/>
                    <a:pt x="601" y="41"/>
                  </a:cubicBezTo>
                  <a:cubicBezTo>
                    <a:pt x="603" y="41"/>
                    <a:pt x="604" y="42"/>
                    <a:pt x="605" y="42"/>
                  </a:cubicBezTo>
                  <a:cubicBezTo>
                    <a:pt x="607" y="42"/>
                    <a:pt x="608" y="41"/>
                    <a:pt x="609" y="41"/>
                  </a:cubicBezTo>
                  <a:cubicBezTo>
                    <a:pt x="610" y="41"/>
                    <a:pt x="612" y="41"/>
                    <a:pt x="613" y="40"/>
                  </a:cubicBezTo>
                  <a:cubicBezTo>
                    <a:pt x="614" y="40"/>
                    <a:pt x="615" y="39"/>
                    <a:pt x="616" y="39"/>
                  </a:cubicBezTo>
                  <a:cubicBezTo>
                    <a:pt x="616" y="38"/>
                    <a:pt x="617" y="37"/>
                    <a:pt x="617" y="36"/>
                  </a:cubicBezTo>
                  <a:cubicBezTo>
                    <a:pt x="618" y="35"/>
                    <a:pt x="618" y="33"/>
                    <a:pt x="618" y="32"/>
                  </a:cubicBezTo>
                  <a:cubicBezTo>
                    <a:pt x="618" y="31"/>
                    <a:pt x="618" y="30"/>
                    <a:pt x="617" y="29"/>
                  </a:cubicBezTo>
                  <a:cubicBezTo>
                    <a:pt x="617" y="28"/>
                    <a:pt x="616" y="27"/>
                    <a:pt x="616" y="27"/>
                  </a:cubicBezTo>
                  <a:cubicBezTo>
                    <a:pt x="615" y="26"/>
                    <a:pt x="614" y="25"/>
                    <a:pt x="613" y="25"/>
                  </a:cubicBezTo>
                  <a:cubicBezTo>
                    <a:pt x="613" y="24"/>
                    <a:pt x="612" y="24"/>
                    <a:pt x="611" y="23"/>
                  </a:cubicBezTo>
                  <a:cubicBezTo>
                    <a:pt x="610" y="23"/>
                    <a:pt x="610" y="22"/>
                    <a:pt x="609" y="22"/>
                  </a:cubicBezTo>
                  <a:cubicBezTo>
                    <a:pt x="609" y="21"/>
                    <a:pt x="609" y="21"/>
                    <a:pt x="609" y="20"/>
                  </a:cubicBezTo>
                  <a:cubicBezTo>
                    <a:pt x="609" y="20"/>
                    <a:pt x="609" y="19"/>
                    <a:pt x="609" y="19"/>
                  </a:cubicBezTo>
                  <a:cubicBezTo>
                    <a:pt x="609" y="18"/>
                    <a:pt x="610" y="18"/>
                    <a:pt x="610" y="18"/>
                  </a:cubicBezTo>
                  <a:cubicBezTo>
                    <a:pt x="611" y="18"/>
                    <a:pt x="611" y="18"/>
                    <a:pt x="612" y="18"/>
                  </a:cubicBezTo>
                  <a:cubicBezTo>
                    <a:pt x="612" y="17"/>
                    <a:pt x="613" y="17"/>
                    <a:pt x="614" y="17"/>
                  </a:cubicBezTo>
                  <a:cubicBezTo>
                    <a:pt x="615" y="17"/>
                    <a:pt x="616" y="18"/>
                    <a:pt x="617" y="18"/>
                  </a:cubicBezTo>
                  <a:cubicBezTo>
                    <a:pt x="618" y="18"/>
                    <a:pt x="619" y="18"/>
                    <a:pt x="620" y="19"/>
                  </a:cubicBezTo>
                  <a:lnTo>
                    <a:pt x="621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</p:grpSp>
      <p:pic>
        <p:nvPicPr>
          <p:cNvPr id="12" name="Graphic 11">
            <a:extLst>
              <a:ext uri="{FF2B5EF4-FFF2-40B4-BE49-F238E27FC236}">
                <a16:creationId xmlns:a16="http://schemas.microsoft.com/office/drawing/2014/main" id="{803B7DE8-B5A1-491A-8957-324CAC7D09A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2600808"/>
            <a:ext cx="3106057" cy="572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013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Picture 97">
            <a:extLst>
              <a:ext uri="{FF2B5EF4-FFF2-40B4-BE49-F238E27FC236}">
                <a16:creationId xmlns:a16="http://schemas.microsoft.com/office/drawing/2014/main" id="{CF0AB879-1D1A-4424-86B6-CA7EC8EDBAF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517"/>
          <a:stretch/>
        </p:blipFill>
        <p:spPr>
          <a:xfrm>
            <a:off x="46870" y="39029"/>
            <a:ext cx="9050260" cy="5065443"/>
          </a:xfrm>
          <a:prstGeom prst="rect">
            <a:avLst/>
          </a:prstGeom>
        </p:spPr>
      </p:pic>
      <p:sp>
        <p:nvSpPr>
          <p:cNvPr id="7" name="Content Placeholder 2"/>
          <p:cNvSpPr>
            <a:spLocks noGrp="1"/>
          </p:cNvSpPr>
          <p:nvPr userDrawn="1">
            <p:ph idx="1" hasCustomPrompt="1"/>
          </p:nvPr>
        </p:nvSpPr>
        <p:spPr bwMode="gray">
          <a:xfrm>
            <a:off x="191885" y="853440"/>
            <a:ext cx="8808998" cy="4004310"/>
          </a:xfrm>
          <a:prstGeom prst="rect">
            <a:avLst/>
          </a:prstGeom>
        </p:spPr>
        <p:txBody>
          <a:bodyPr vert="horz" lIns="0" tIns="34289" rIns="0" bIns="34289" rtlCol="0">
            <a:normAutofit/>
          </a:bodyPr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200" smtClean="0"/>
            </a:lvl4pPr>
            <a:lvl5pPr>
              <a:defRPr lang="en-US" sz="1100" dirty="0"/>
            </a:lvl5pPr>
          </a:lstStyle>
          <a:p>
            <a:pPr lvl="0">
              <a:buFontTx/>
              <a:buBlip>
                <a:blip r:embed="rId3"/>
              </a:buBlip>
            </a:pPr>
            <a:r>
              <a:rPr lang="en-US" dirty="0"/>
              <a:t>Click to edit Master text styles</a:t>
            </a:r>
          </a:p>
          <a:p>
            <a:pPr lvl="1">
              <a:buFontTx/>
              <a:buBlip>
                <a:blip r:embed="rId3"/>
              </a:buBlip>
            </a:pPr>
            <a:r>
              <a:rPr lang="en-US" dirty="0"/>
              <a:t>Second level</a:t>
            </a:r>
          </a:p>
          <a:p>
            <a:pPr lvl="2">
              <a:buFontTx/>
              <a:buBlip>
                <a:blip r:embed="rId3"/>
              </a:buBlip>
            </a:pPr>
            <a:r>
              <a:rPr lang="en-US" dirty="0"/>
              <a:t>Third level</a:t>
            </a:r>
          </a:p>
          <a:p>
            <a:pPr lvl="3">
              <a:buFontTx/>
              <a:buBlip>
                <a:blip r:embed="rId3"/>
              </a:buBlip>
            </a:pPr>
            <a:r>
              <a:rPr lang="en-US" dirty="0"/>
              <a:t>Fourth level</a:t>
            </a:r>
          </a:p>
          <a:p>
            <a:pPr lvl="4">
              <a:buFontTx/>
              <a:buBlip>
                <a:blip r:embed="rId3"/>
              </a:buBlip>
            </a:pPr>
            <a:r>
              <a:rPr lang="en-US" dirty="0"/>
              <a:t>Fifth level</a:t>
            </a:r>
          </a:p>
        </p:txBody>
      </p:sp>
      <p:sp>
        <p:nvSpPr>
          <p:cNvPr id="96" name="Title 1">
            <a:extLst>
              <a:ext uri="{FF2B5EF4-FFF2-40B4-BE49-F238E27FC236}">
                <a16:creationId xmlns:a16="http://schemas.microsoft.com/office/drawing/2014/main" id="{20F6CAE2-BF9C-4EC7-91F6-C88D777F8F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191885" y="0"/>
            <a:ext cx="8802505" cy="632460"/>
          </a:xfrm>
          <a:prstGeom prst="rect">
            <a:avLst/>
          </a:prstGeom>
        </p:spPr>
        <p:txBody>
          <a:bodyPr lIns="0" rIns="0" anchor="b">
            <a:normAutofit/>
          </a:bodyPr>
          <a:lstStyle>
            <a:lvl1pPr>
              <a:defRPr sz="2400" b="1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Click to edit Title Text</a:t>
            </a:r>
          </a:p>
        </p:txBody>
      </p:sp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1051213D-5E6E-45AD-B56D-E8057EFA14AB}"/>
              </a:ext>
            </a:extLst>
          </p:cNvPr>
          <p:cNvSpPr/>
          <p:nvPr userDrawn="1"/>
        </p:nvSpPr>
        <p:spPr>
          <a:xfrm>
            <a:off x="191886" y="637992"/>
            <a:ext cx="1045028" cy="36576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0985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in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 userDrawn="1">
            <p:ph idx="1" hasCustomPrompt="1"/>
          </p:nvPr>
        </p:nvSpPr>
        <p:spPr bwMode="gray">
          <a:xfrm>
            <a:off x="191885" y="853440"/>
            <a:ext cx="8808998" cy="4004310"/>
          </a:xfrm>
          <a:prstGeom prst="rect">
            <a:avLst/>
          </a:prstGeom>
        </p:spPr>
        <p:txBody>
          <a:bodyPr vert="horz" lIns="0" tIns="34289" rIns="0" bIns="34289" rtlCol="0">
            <a:normAutofit/>
          </a:bodyPr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200" smtClean="0"/>
            </a:lvl4pPr>
            <a:lvl5pPr>
              <a:defRPr lang="en-US" sz="1100" dirty="0"/>
            </a:lvl5pPr>
          </a:lstStyle>
          <a:p>
            <a:pPr lvl="0">
              <a:buFontTx/>
              <a:buBlip>
                <a:blip r:embed="rId2"/>
              </a:buBlip>
            </a:pPr>
            <a:r>
              <a:rPr lang="en-US" dirty="0"/>
              <a:t>Click to edit Master text styles</a:t>
            </a:r>
          </a:p>
          <a:p>
            <a:pPr lvl="1">
              <a:buFontTx/>
              <a:buBlip>
                <a:blip r:embed="rId2"/>
              </a:buBlip>
            </a:pPr>
            <a:r>
              <a:rPr lang="en-US" dirty="0"/>
              <a:t>Second level</a:t>
            </a:r>
          </a:p>
          <a:p>
            <a:pPr lvl="2">
              <a:buFontTx/>
              <a:buBlip>
                <a:blip r:embed="rId2"/>
              </a:buBlip>
            </a:pPr>
            <a:r>
              <a:rPr lang="en-US" dirty="0"/>
              <a:t>Third level</a:t>
            </a:r>
          </a:p>
          <a:p>
            <a:pPr lvl="3">
              <a:buFontTx/>
              <a:buBlip>
                <a:blip r:embed="rId2"/>
              </a:buBlip>
            </a:pPr>
            <a:r>
              <a:rPr lang="en-US" dirty="0"/>
              <a:t>Fourth level</a:t>
            </a:r>
          </a:p>
          <a:p>
            <a:pPr lvl="4">
              <a:buFontTx/>
              <a:buBlip>
                <a:blip r:embed="rId2"/>
              </a:buBlip>
            </a:pPr>
            <a:r>
              <a:rPr lang="en-US" dirty="0"/>
              <a:t>Fifth level</a:t>
            </a:r>
          </a:p>
        </p:txBody>
      </p:sp>
      <p:sp>
        <p:nvSpPr>
          <p:cNvPr id="96" name="Title 1">
            <a:extLst>
              <a:ext uri="{FF2B5EF4-FFF2-40B4-BE49-F238E27FC236}">
                <a16:creationId xmlns:a16="http://schemas.microsoft.com/office/drawing/2014/main" id="{20F6CAE2-BF9C-4EC7-91F6-C88D777F8F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191885" y="0"/>
            <a:ext cx="8802505" cy="632460"/>
          </a:xfrm>
          <a:prstGeom prst="rect">
            <a:avLst/>
          </a:prstGeom>
        </p:spPr>
        <p:txBody>
          <a:bodyPr lIns="0" rIns="0" anchor="b">
            <a:normAutofit/>
          </a:bodyPr>
          <a:lstStyle>
            <a:lvl1pPr>
              <a:defRPr sz="2400" b="1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Click to edit Title Text</a:t>
            </a:r>
          </a:p>
        </p:txBody>
      </p:sp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1051213D-5E6E-45AD-B56D-E8057EFA14AB}"/>
              </a:ext>
            </a:extLst>
          </p:cNvPr>
          <p:cNvSpPr/>
          <p:nvPr userDrawn="1"/>
        </p:nvSpPr>
        <p:spPr>
          <a:xfrm>
            <a:off x="191886" y="637992"/>
            <a:ext cx="1045028" cy="36576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59591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tte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8AA73B6-2EF2-4438-9A63-3BFC1C5F4C4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517"/>
          <a:stretch/>
        </p:blipFill>
        <p:spPr>
          <a:xfrm>
            <a:off x="93740" y="-1"/>
            <a:ext cx="9050260" cy="5065443"/>
          </a:xfrm>
          <a:prstGeom prst="rect">
            <a:avLst/>
          </a:prstGeom>
        </p:spPr>
      </p:pic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1051213D-5E6E-45AD-B56D-E8057EFA14AB}"/>
              </a:ext>
            </a:extLst>
          </p:cNvPr>
          <p:cNvSpPr/>
          <p:nvPr userDrawn="1"/>
        </p:nvSpPr>
        <p:spPr>
          <a:xfrm>
            <a:off x="191886" y="637992"/>
            <a:ext cx="1045028" cy="36576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17C804-1028-4DAA-A963-8B9F1E0B3BF2}"/>
              </a:ext>
            </a:extLst>
          </p:cNvPr>
          <p:cNvSpPr txBox="1"/>
          <p:nvPr userDrawn="1"/>
        </p:nvSpPr>
        <p:spPr>
          <a:xfrm>
            <a:off x="2968708" y="4936035"/>
            <a:ext cx="3229088" cy="207747"/>
          </a:xfrm>
          <a:prstGeom prst="rect">
            <a:avLst/>
          </a:prstGeom>
          <a:noFill/>
        </p:spPr>
        <p:txBody>
          <a:bodyPr wrap="none" lIns="68579" tIns="34289" rIns="68579" bIns="34289" rtlCol="0">
            <a:spAutoFit/>
          </a:bodyPr>
          <a:lstStyle/>
          <a:p>
            <a:pPr algn="ctr" defTabSz="685783">
              <a:defRPr/>
            </a:pP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Restricted Circulation | L&amp;T Technology Services | www.LTTS.com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6E1D8BA-59A3-46DE-A7FF-746AF1016141}"/>
              </a:ext>
            </a:extLst>
          </p:cNvPr>
          <p:cNvSpPr txBox="1"/>
          <p:nvPr userDrawn="1"/>
        </p:nvSpPr>
        <p:spPr>
          <a:xfrm>
            <a:off x="8578121" y="4936034"/>
            <a:ext cx="460947" cy="207749"/>
          </a:xfrm>
          <a:prstGeom prst="rect">
            <a:avLst/>
          </a:prstGeom>
          <a:noFill/>
        </p:spPr>
        <p:txBody>
          <a:bodyPr wrap="square" lIns="68579" tIns="34289" rIns="68579" bIns="34289" rtlCol="0">
            <a:spAutoFit/>
          </a:bodyPr>
          <a:lstStyle/>
          <a:p>
            <a:pPr algn="r" defTabSz="685783"/>
            <a:fld id="{D1AD548E-8EA6-684F-9B89-4E9F5DC57BB8}" type="slidenum">
              <a:rPr lang="en-US" sz="90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</a:rPr>
              <a:pPr algn="r" defTabSz="685783"/>
              <a:t>‹#›</a:t>
            </a:fld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  <a:latin typeface="Calibri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F1FE2A0-3185-4AFB-A3C9-5CD27193B468}"/>
              </a:ext>
            </a:extLst>
          </p:cNvPr>
          <p:cNvSpPr>
            <a:spLocks noGrp="1"/>
          </p:cNvSpPr>
          <p:nvPr>
            <p:ph idx="1" hasCustomPrompt="1"/>
          </p:nvPr>
        </p:nvSpPr>
        <p:spPr bwMode="gray">
          <a:xfrm>
            <a:off x="191885" y="853440"/>
            <a:ext cx="8808998" cy="4004310"/>
          </a:xfrm>
          <a:prstGeom prst="rect">
            <a:avLst/>
          </a:prstGeom>
        </p:spPr>
        <p:txBody>
          <a:bodyPr vert="horz" lIns="0" tIns="34289" rIns="0" bIns="34289" rtlCol="0">
            <a:normAutofit/>
          </a:bodyPr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200" smtClean="0"/>
            </a:lvl4pPr>
            <a:lvl5pPr>
              <a:defRPr lang="en-US" sz="1100" dirty="0"/>
            </a:lvl5pPr>
          </a:lstStyle>
          <a:p>
            <a:pPr lvl="0">
              <a:buFontTx/>
              <a:buBlip>
                <a:blip r:embed="rId3"/>
              </a:buBlip>
            </a:pPr>
            <a:r>
              <a:rPr lang="en-US" dirty="0"/>
              <a:t>Click to edit Master text styles</a:t>
            </a:r>
          </a:p>
          <a:p>
            <a:pPr lvl="1">
              <a:buFontTx/>
              <a:buBlip>
                <a:blip r:embed="rId3"/>
              </a:buBlip>
            </a:pPr>
            <a:r>
              <a:rPr lang="en-US" dirty="0"/>
              <a:t>Second level</a:t>
            </a:r>
          </a:p>
          <a:p>
            <a:pPr lvl="2">
              <a:buFontTx/>
              <a:buBlip>
                <a:blip r:embed="rId3"/>
              </a:buBlip>
            </a:pPr>
            <a:r>
              <a:rPr lang="en-US" dirty="0"/>
              <a:t>Third level</a:t>
            </a:r>
          </a:p>
          <a:p>
            <a:pPr lvl="3">
              <a:buFontTx/>
              <a:buBlip>
                <a:blip r:embed="rId3"/>
              </a:buBlip>
            </a:pPr>
            <a:r>
              <a:rPr lang="en-US" dirty="0"/>
              <a:t>Fourth level</a:t>
            </a:r>
          </a:p>
          <a:p>
            <a:pPr lvl="4">
              <a:buFontTx/>
              <a:buBlip>
                <a:blip r:embed="rId3"/>
              </a:buBlip>
            </a:pPr>
            <a:r>
              <a:rPr lang="en-US" dirty="0"/>
              <a:t>Fifth level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68A2AC73-57B7-40F3-BCF1-0655DD9EDB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191885" y="0"/>
            <a:ext cx="8802505" cy="632460"/>
          </a:xfrm>
          <a:prstGeom prst="rect">
            <a:avLst/>
          </a:prstGeom>
        </p:spPr>
        <p:txBody>
          <a:bodyPr lIns="0" rIns="0" anchor="b">
            <a:normAutofit/>
          </a:bodyPr>
          <a:lstStyle>
            <a:lvl1pPr>
              <a:defRPr sz="2400" b="1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Click to edit Title Text</a:t>
            </a:r>
          </a:p>
        </p:txBody>
      </p:sp>
    </p:spTree>
    <p:extLst>
      <p:ext uri="{BB962C8B-B14F-4D97-AF65-F5344CB8AC3E}">
        <p14:creationId xmlns:p14="http://schemas.microsoft.com/office/powerpoint/2010/main" val="40439676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otte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8AA73B6-2EF2-4438-9A63-3BFC1C5F4C4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517"/>
          <a:stretch/>
        </p:blipFill>
        <p:spPr>
          <a:xfrm>
            <a:off x="46870" y="39029"/>
            <a:ext cx="9050260" cy="506544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717C804-1028-4DAA-A963-8B9F1E0B3BF2}"/>
              </a:ext>
            </a:extLst>
          </p:cNvPr>
          <p:cNvSpPr txBox="1"/>
          <p:nvPr userDrawn="1"/>
        </p:nvSpPr>
        <p:spPr>
          <a:xfrm>
            <a:off x="2968708" y="4936035"/>
            <a:ext cx="3229088" cy="207747"/>
          </a:xfrm>
          <a:prstGeom prst="rect">
            <a:avLst/>
          </a:prstGeom>
          <a:noFill/>
        </p:spPr>
        <p:txBody>
          <a:bodyPr wrap="none" lIns="68579" tIns="34289" rIns="68579" bIns="34289" rtlCol="0">
            <a:spAutoFit/>
          </a:bodyPr>
          <a:lstStyle/>
          <a:p>
            <a:pPr algn="ctr" defTabSz="685783">
              <a:defRPr/>
            </a:pP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Restricted Circulation | L&amp;T Technology Services | www.LTTS.com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6E1D8BA-59A3-46DE-A7FF-746AF1016141}"/>
              </a:ext>
            </a:extLst>
          </p:cNvPr>
          <p:cNvSpPr txBox="1"/>
          <p:nvPr userDrawn="1"/>
        </p:nvSpPr>
        <p:spPr>
          <a:xfrm>
            <a:off x="8578121" y="4936034"/>
            <a:ext cx="460947" cy="207749"/>
          </a:xfrm>
          <a:prstGeom prst="rect">
            <a:avLst/>
          </a:prstGeom>
          <a:noFill/>
        </p:spPr>
        <p:txBody>
          <a:bodyPr wrap="square" lIns="68579" tIns="34289" rIns="68579" bIns="34289" rtlCol="0">
            <a:spAutoFit/>
          </a:bodyPr>
          <a:lstStyle/>
          <a:p>
            <a:pPr algn="r" defTabSz="685783"/>
            <a:fld id="{D1AD548E-8EA6-684F-9B89-4E9F5DC57BB8}" type="slidenum">
              <a:rPr lang="en-US" sz="90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</a:rPr>
              <a:pPr algn="r" defTabSz="685783"/>
              <a:t>‹#›</a:t>
            </a:fld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938410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Picture 94">
            <a:extLst>
              <a:ext uri="{FF2B5EF4-FFF2-40B4-BE49-F238E27FC236}">
                <a16:creationId xmlns:a16="http://schemas.microsoft.com/office/drawing/2014/main" id="{3D37403C-FCDD-4B04-BD4E-CA99BAE0E37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517"/>
          <a:stretch/>
        </p:blipFill>
        <p:spPr>
          <a:xfrm>
            <a:off x="46870" y="39029"/>
            <a:ext cx="9050260" cy="5065443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 userDrawn="1">
            <p:ph type="title" hasCustomPrompt="1"/>
          </p:nvPr>
        </p:nvSpPr>
        <p:spPr bwMode="gray">
          <a:xfrm>
            <a:off x="348000" y="0"/>
            <a:ext cx="8534400" cy="87840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="1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Click to edit Title Text</a:t>
            </a:r>
          </a:p>
        </p:txBody>
      </p:sp>
      <p:sp>
        <p:nvSpPr>
          <p:cNvPr id="7" name="Content Placeholder 2"/>
          <p:cNvSpPr>
            <a:spLocks noGrp="1"/>
          </p:cNvSpPr>
          <p:nvPr userDrawn="1">
            <p:ph idx="1"/>
          </p:nvPr>
        </p:nvSpPr>
        <p:spPr bwMode="gray">
          <a:xfrm>
            <a:off x="348000" y="1051200"/>
            <a:ext cx="8534400" cy="3806550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200" smtClean="0"/>
            </a:lvl4pPr>
            <a:lvl5pPr>
              <a:defRPr lang="en-US" sz="1100" dirty="0"/>
            </a:lvl5pPr>
          </a:lstStyle>
          <a:p>
            <a:pPr lvl="0">
              <a:buFontTx/>
              <a:buBlip>
                <a:blip r:embed="rId3"/>
              </a:buBlip>
            </a:pPr>
            <a:r>
              <a:rPr lang="en-US" dirty="0"/>
              <a:t>Click to edit Master text styles</a:t>
            </a:r>
          </a:p>
          <a:p>
            <a:pPr lvl="1">
              <a:buFontTx/>
              <a:buBlip>
                <a:blip r:embed="rId3"/>
              </a:buBlip>
            </a:pPr>
            <a:r>
              <a:rPr lang="en-US" dirty="0"/>
              <a:t>Second level</a:t>
            </a:r>
          </a:p>
          <a:p>
            <a:pPr lvl="2">
              <a:buFontTx/>
              <a:buBlip>
                <a:blip r:embed="rId3"/>
              </a:buBlip>
            </a:pPr>
            <a:r>
              <a:rPr lang="en-US" dirty="0"/>
              <a:t>Third level</a:t>
            </a:r>
          </a:p>
          <a:p>
            <a:pPr lvl="3">
              <a:buFontTx/>
              <a:buBlip>
                <a:blip r:embed="rId3"/>
              </a:buBlip>
            </a:pPr>
            <a:r>
              <a:rPr lang="en-US" dirty="0"/>
              <a:t>Fourth level</a:t>
            </a:r>
          </a:p>
          <a:p>
            <a:pPr lvl="4">
              <a:buFontTx/>
              <a:buBlip>
                <a:blip r:embed="rId3"/>
              </a:buBlip>
            </a:pPr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234451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- Full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Picture 99">
            <a:extLst>
              <a:ext uri="{FF2B5EF4-FFF2-40B4-BE49-F238E27FC236}">
                <a16:creationId xmlns:a16="http://schemas.microsoft.com/office/drawing/2014/main" id="{BFC01F08-6380-4C34-956F-2223D19000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517"/>
          <a:stretch/>
        </p:blipFill>
        <p:spPr>
          <a:xfrm>
            <a:off x="46870" y="39029"/>
            <a:ext cx="9050260" cy="5065443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 userDrawn="1">
            <p:ph sz="quarter" idx="10"/>
          </p:nvPr>
        </p:nvSpPr>
        <p:spPr bwMode="gray">
          <a:xfrm>
            <a:off x="311150" y="279400"/>
            <a:ext cx="8496300" cy="42545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98" name="TextBox 97"/>
          <p:cNvSpPr txBox="1"/>
          <p:nvPr userDrawn="1"/>
        </p:nvSpPr>
        <p:spPr bwMode="gray">
          <a:xfrm>
            <a:off x="2968707" y="4936035"/>
            <a:ext cx="3229087" cy="207747"/>
          </a:xfrm>
          <a:prstGeom prst="rect">
            <a:avLst/>
          </a:prstGeom>
          <a:noFill/>
        </p:spPr>
        <p:txBody>
          <a:bodyPr wrap="none" lIns="68579" tIns="34289" rIns="68579" bIns="34289" rtlCol="0">
            <a:spAutoFit/>
          </a:bodyPr>
          <a:lstStyle/>
          <a:p>
            <a:pPr algn="ctr" defTabSz="685783">
              <a:defRPr/>
            </a:pP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Restricted Circulation | L&amp;T Technology Services | www.LTTS.com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C958EC7A-FBCD-446E-BE91-38AFE4D28C5F}"/>
              </a:ext>
            </a:extLst>
          </p:cNvPr>
          <p:cNvSpPr txBox="1"/>
          <p:nvPr userDrawn="1"/>
        </p:nvSpPr>
        <p:spPr>
          <a:xfrm>
            <a:off x="8578121" y="4936034"/>
            <a:ext cx="460947" cy="207749"/>
          </a:xfrm>
          <a:prstGeom prst="rect">
            <a:avLst/>
          </a:prstGeom>
          <a:noFill/>
        </p:spPr>
        <p:txBody>
          <a:bodyPr wrap="square" lIns="68579" tIns="34289" rIns="68579" bIns="34289" rtlCol="0">
            <a:spAutoFit/>
          </a:bodyPr>
          <a:lstStyle/>
          <a:p>
            <a:pPr algn="r" defTabSz="685783"/>
            <a:fld id="{D1AD548E-8EA6-684F-9B89-4E9F5DC57BB8}" type="slidenum">
              <a:rPr lang="en-US" sz="90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</a:rPr>
              <a:pPr algn="r" defTabSz="685783"/>
              <a:t>‹#›</a:t>
            </a:fld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58969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- No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11150" y="279400"/>
            <a:ext cx="8496300" cy="42545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98" name="TextBox 97"/>
          <p:cNvSpPr txBox="1"/>
          <p:nvPr userDrawn="1"/>
        </p:nvSpPr>
        <p:spPr>
          <a:xfrm>
            <a:off x="2703409" y="4936035"/>
            <a:ext cx="3759682" cy="207747"/>
          </a:xfrm>
          <a:prstGeom prst="rect">
            <a:avLst/>
          </a:prstGeom>
          <a:noFill/>
        </p:spPr>
        <p:txBody>
          <a:bodyPr wrap="none" lIns="68579" tIns="34289" rIns="68579" bIns="34289" rtlCol="0">
            <a:spAutoFit/>
          </a:bodyPr>
          <a:lstStyle/>
          <a:p>
            <a:pPr algn="ctr" defTabSz="685783">
              <a:defRPr/>
            </a:pP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Restricted Circulation | L&amp;T Technology Services | www.LntTechservices.com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AD29C2-3821-4269-9D53-B13ED5006D2C}"/>
              </a:ext>
            </a:extLst>
          </p:cNvPr>
          <p:cNvSpPr txBox="1"/>
          <p:nvPr userDrawn="1"/>
        </p:nvSpPr>
        <p:spPr>
          <a:xfrm>
            <a:off x="8578121" y="4936034"/>
            <a:ext cx="460947" cy="207749"/>
          </a:xfrm>
          <a:prstGeom prst="rect">
            <a:avLst/>
          </a:prstGeom>
          <a:noFill/>
        </p:spPr>
        <p:txBody>
          <a:bodyPr wrap="square" lIns="68579" tIns="34289" rIns="68579" bIns="34289" rtlCol="0">
            <a:spAutoFit/>
          </a:bodyPr>
          <a:lstStyle/>
          <a:p>
            <a:pPr algn="r" defTabSz="685783"/>
            <a:fld id="{D1AD548E-8EA6-684F-9B89-4E9F5DC57BB8}" type="slidenum">
              <a:rPr lang="en-US" sz="90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</a:rPr>
              <a:pPr algn="r" defTabSz="685783"/>
              <a:t>‹#›</a:t>
            </a:fld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38241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2968708" y="4936035"/>
            <a:ext cx="3229088" cy="207747"/>
          </a:xfrm>
          <a:prstGeom prst="rect">
            <a:avLst/>
          </a:prstGeom>
          <a:noFill/>
        </p:spPr>
        <p:txBody>
          <a:bodyPr wrap="none" lIns="68579" tIns="34289" rIns="68579" bIns="34289" rtlCol="0">
            <a:spAutoFit/>
          </a:bodyPr>
          <a:lstStyle/>
          <a:p>
            <a:pPr algn="ctr" defTabSz="685783">
              <a:defRPr/>
            </a:pP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Restricted Circulation | L&amp;T Technology Services | www.LTTS.com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8578121" y="4936034"/>
            <a:ext cx="460947" cy="207749"/>
          </a:xfrm>
          <a:prstGeom prst="rect">
            <a:avLst/>
          </a:prstGeom>
          <a:noFill/>
        </p:spPr>
        <p:txBody>
          <a:bodyPr wrap="square" lIns="68579" tIns="34289" rIns="68579" bIns="34289" rtlCol="0">
            <a:spAutoFit/>
          </a:bodyPr>
          <a:lstStyle/>
          <a:p>
            <a:pPr algn="r" defTabSz="685783"/>
            <a:fld id="{D1AD548E-8EA6-684F-9B89-4E9F5DC57BB8}" type="slidenum">
              <a:rPr lang="en-US" sz="90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</a:rPr>
              <a:pPr algn="r" defTabSz="685783"/>
              <a:t>‹#›</a:t>
            </a:fld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  <a:latin typeface="Calibri"/>
            </a:endParaRPr>
          </a:p>
        </p:txBody>
      </p:sp>
      <p:sp>
        <p:nvSpPr>
          <p:cNvPr id="21" name="Text Placeholder 20"/>
          <p:cNvSpPr>
            <a:spLocks noGrp="1"/>
          </p:cNvSpPr>
          <p:nvPr>
            <p:ph type="body" idx="1"/>
          </p:nvPr>
        </p:nvSpPr>
        <p:spPr>
          <a:xfrm>
            <a:off x="457200" y="861060"/>
            <a:ext cx="8229600" cy="37331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171446" marR="0" lvl="0" indent="-171446" algn="l" defTabSz="68578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Blip>
                <a:blip r:embed="rId30"/>
              </a:buBlip>
              <a:tabLst/>
              <a:defRPr/>
            </a:pPr>
            <a:r>
              <a:rPr kumimoji="0" lang="en-US" sz="2100" b="0" i="0" u="none" strike="noStrike" kern="1200" cap="none" spc="0" normalizeH="0" baseline="0" noProof="0" dirty="0">
                <a:ln>
                  <a:noFill/>
                </a:ln>
                <a:solidFill>
                  <a:srgbClr val="1F1A17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514337" marR="0" lvl="1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Blip>
                <a:blip r:embed="rId30"/>
              </a:buBlip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F1A17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857228" marR="0" lvl="2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Blip>
                <a:blip r:embed="rId30"/>
              </a:buBlip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1F1A17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  <a:p>
            <a:pPr marL="1200120" marR="0" lvl="3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Blip>
                <a:blip r:embed="rId30"/>
              </a:buBlip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F1A17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</a:p>
          <a:p>
            <a:pPr marL="1543012" marR="0" lvl="4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Blip>
                <a:blip r:embed="rId30"/>
              </a:buBlip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F1A17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C253F393-E310-4AA2-8A45-8D2B14C65EF6}"/>
              </a:ext>
            </a:extLst>
          </p:cNvPr>
          <p:cNvSpPr txBox="1">
            <a:spLocks/>
          </p:cNvSpPr>
          <p:nvPr userDrawn="1"/>
        </p:nvSpPr>
        <p:spPr bwMode="gray">
          <a:xfrm>
            <a:off x="191885" y="0"/>
            <a:ext cx="8802505" cy="632460"/>
          </a:xfrm>
          <a:prstGeom prst="rect">
            <a:avLst/>
          </a:prstGeom>
        </p:spPr>
        <p:txBody>
          <a:bodyPr lIns="0" rIns="0" anchor="b">
            <a:norm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Title Text</a:t>
            </a:r>
            <a:endParaRPr lang="en-US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4C793927-3518-49BA-A993-8128FA0D4745}"/>
              </a:ext>
            </a:extLst>
          </p:cNvPr>
          <p:cNvSpPr/>
          <p:nvPr userDrawn="1"/>
        </p:nvSpPr>
        <p:spPr>
          <a:xfrm>
            <a:off x="191886" y="637992"/>
            <a:ext cx="1045028" cy="36576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765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68" r:id="rId16"/>
    <p:sldLayoutId id="2147483669" r:id="rId17"/>
    <p:sldLayoutId id="2147483670" r:id="rId18"/>
    <p:sldLayoutId id="2147483671" r:id="rId19"/>
    <p:sldLayoutId id="2147483672" r:id="rId20"/>
    <p:sldLayoutId id="2147483673" r:id="rId21"/>
    <p:sldLayoutId id="2147483674" r:id="rId22"/>
    <p:sldLayoutId id="2147483675" r:id="rId23"/>
    <p:sldLayoutId id="2147483676" r:id="rId24"/>
    <p:sldLayoutId id="2147483677" r:id="rId25"/>
    <p:sldLayoutId id="2147483678" r:id="rId26"/>
    <p:sldLayoutId id="2147483679" r:id="rId27"/>
    <p:sldLayoutId id="2147483681" r:id="rId28"/>
  </p:sldLayoutIdLst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2400" b="0" kern="1200">
          <a:solidFill>
            <a:schemeClr val="tx1">
              <a:lumMod val="75000"/>
              <a:lumOff val="25000"/>
            </a:schemeClr>
          </a:solidFill>
          <a:latin typeface="+mn-lt"/>
          <a:ea typeface="+mj-ea"/>
          <a:cs typeface="+mj-cs"/>
        </a:defRPr>
      </a:lvl1pPr>
    </p:titleStyle>
    <p:bodyStyle>
      <a:lvl1pPr marL="171446" marR="0" indent="-171446" algn="l" defTabSz="685783" rtl="0" eaLnBrk="1" fontAlgn="auto" latinLnBrk="0" hangingPunct="1">
        <a:lnSpc>
          <a:spcPct val="90000"/>
        </a:lnSpc>
        <a:spcBef>
          <a:spcPts val="750"/>
        </a:spcBef>
        <a:spcAft>
          <a:spcPts val="0"/>
        </a:spcAft>
        <a:buClrTx/>
        <a:buSzTx/>
        <a:buFontTx/>
        <a:buBlip>
          <a:blip r:embed="rId30"/>
        </a:buBlip>
        <a:tabLst>
          <a:tab pos="180975" algn="l"/>
        </a:tabLst>
        <a:defRPr lang="en-US" sz="2100" kern="120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14337" marR="0" indent="-171446" algn="l" defTabSz="685783" rtl="0" eaLnBrk="1" fontAlgn="auto" latinLnBrk="0" hangingPunct="1">
        <a:lnSpc>
          <a:spcPct val="90000"/>
        </a:lnSpc>
        <a:spcBef>
          <a:spcPts val="375"/>
        </a:spcBef>
        <a:spcAft>
          <a:spcPts val="0"/>
        </a:spcAft>
        <a:buClrTx/>
        <a:buSzTx/>
        <a:buFontTx/>
        <a:buBlip>
          <a:blip r:embed="rId30"/>
        </a:buBlip>
        <a:tabLst>
          <a:tab pos="180975" algn="l"/>
        </a:tabLst>
        <a:defRPr lang="en-US" sz="1800" kern="120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28" marR="0" indent="-171446" algn="l" defTabSz="685783" rtl="0" eaLnBrk="1" fontAlgn="auto" latinLnBrk="0" hangingPunct="1">
        <a:lnSpc>
          <a:spcPct val="90000"/>
        </a:lnSpc>
        <a:spcBef>
          <a:spcPts val="375"/>
        </a:spcBef>
        <a:spcAft>
          <a:spcPts val="0"/>
        </a:spcAft>
        <a:buClrTx/>
        <a:buSzTx/>
        <a:buFontTx/>
        <a:buBlip>
          <a:blip r:embed="rId30"/>
        </a:buBlip>
        <a:tabLst>
          <a:tab pos="180975" algn="l"/>
        </a:tabLst>
        <a:defRPr lang="en-US" sz="1500" kern="120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20" marR="0" indent="-171446" algn="l" defTabSz="685783" rtl="0" eaLnBrk="1" fontAlgn="auto" latinLnBrk="0" hangingPunct="1">
        <a:lnSpc>
          <a:spcPct val="90000"/>
        </a:lnSpc>
        <a:spcBef>
          <a:spcPts val="375"/>
        </a:spcBef>
        <a:spcAft>
          <a:spcPts val="0"/>
        </a:spcAft>
        <a:buClrTx/>
        <a:buSzTx/>
        <a:buFontTx/>
        <a:buBlip>
          <a:blip r:embed="rId30"/>
        </a:buBlip>
        <a:tabLst>
          <a:tab pos="180975" algn="l"/>
        </a:tabLst>
        <a:defRPr lang="en-US" sz="1400" kern="120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12" marR="0" indent="-171446" algn="l" defTabSz="685783" rtl="0" eaLnBrk="1" fontAlgn="auto" latinLnBrk="0" hangingPunct="1">
        <a:lnSpc>
          <a:spcPct val="90000"/>
        </a:lnSpc>
        <a:spcBef>
          <a:spcPts val="375"/>
        </a:spcBef>
        <a:spcAft>
          <a:spcPts val="0"/>
        </a:spcAft>
        <a:buClrTx/>
        <a:buSzTx/>
        <a:buFontTx/>
        <a:buBlip>
          <a:blip r:embed="rId30"/>
        </a:buBlip>
        <a:tabLst>
          <a:tab pos="180975" algn="l"/>
        </a:tabLst>
        <a:defRPr lang="en-US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2A2C4-20D7-3BA0-36EB-B753D27C4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CE0630-4F2D-49C6-E827-7273DF2057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6B8BBA-22E3-D72A-5BD5-71665801A2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F5DBD5-7E6A-19ED-3130-E1DA60CC608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20000"/>
          </a:bodyPr>
          <a:lstStyle/>
          <a:p>
            <a:endParaRPr lang="en-IN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9BC07BB-1344-A472-A9F4-884457850E4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82A5875-CF5B-2224-9826-F2C48A892D4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FE15DB3-EB66-AE0C-FC82-93E2D604EDA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F84B141-481E-06A0-B784-125530D8C17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>
            <a:normAutofit fontScale="70000" lnSpcReduction="20000"/>
          </a:bodyPr>
          <a:lstStyle/>
          <a:p>
            <a:endParaRPr lang="en-IN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3E0F483-5BA5-2742-5F8E-8EB137D451B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>
            <a:normAutofit fontScale="70000" lnSpcReduction="20000"/>
          </a:bodyPr>
          <a:lstStyle/>
          <a:p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88CC87E-CA5C-D445-7F19-A1F246F6F738}"/>
              </a:ext>
            </a:extLst>
          </p:cNvPr>
          <p:cNvSpPr/>
          <p:nvPr/>
        </p:nvSpPr>
        <p:spPr>
          <a:xfrm>
            <a:off x="344744" y="3183130"/>
            <a:ext cx="714278" cy="71735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Author 1 </a:t>
            </a:r>
          </a:p>
          <a:p>
            <a:pPr algn="ctr"/>
            <a:r>
              <a:rPr lang="en-IN" dirty="0"/>
              <a:t>Photo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B5DA934-0F19-4FC2-399C-879D4DB53420}"/>
              </a:ext>
            </a:extLst>
          </p:cNvPr>
          <p:cNvSpPr/>
          <p:nvPr/>
        </p:nvSpPr>
        <p:spPr>
          <a:xfrm>
            <a:off x="1332522" y="3177486"/>
            <a:ext cx="714278" cy="71735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Author 2 </a:t>
            </a:r>
          </a:p>
          <a:p>
            <a:pPr algn="ctr"/>
            <a:r>
              <a:rPr lang="en-IN" dirty="0"/>
              <a:t>Photo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28A9E80-D802-34D7-C1D8-C8FCFDD605ED}"/>
              </a:ext>
            </a:extLst>
          </p:cNvPr>
          <p:cNvSpPr/>
          <p:nvPr/>
        </p:nvSpPr>
        <p:spPr>
          <a:xfrm>
            <a:off x="2269500" y="3188774"/>
            <a:ext cx="714278" cy="71735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Author 3 </a:t>
            </a:r>
          </a:p>
          <a:p>
            <a:pPr algn="ctr"/>
            <a:r>
              <a:rPr lang="en-IN" dirty="0"/>
              <a:t>Photo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CC87CEB-1DC3-C7A4-8132-CE650FFB78C7}"/>
              </a:ext>
            </a:extLst>
          </p:cNvPr>
          <p:cNvSpPr/>
          <p:nvPr/>
        </p:nvSpPr>
        <p:spPr>
          <a:xfrm>
            <a:off x="3229055" y="3200063"/>
            <a:ext cx="714278" cy="71735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Author 4 </a:t>
            </a:r>
          </a:p>
          <a:p>
            <a:pPr algn="ctr"/>
            <a:r>
              <a:rPr lang="en-IN" dirty="0"/>
              <a:t>Photo</a:t>
            </a:r>
          </a:p>
        </p:txBody>
      </p:sp>
    </p:spTree>
    <p:extLst>
      <p:ext uri="{BB962C8B-B14F-4D97-AF65-F5344CB8AC3E}">
        <p14:creationId xmlns:p14="http://schemas.microsoft.com/office/powerpoint/2010/main" val="35451992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C98D4-CF48-00EA-1E5E-14178BC62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BCFC67-F5AA-8E05-39EC-73CBF38650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70800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BF3578FD-E730-6981-C940-AF1C47115D9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E1A26A0-C98A-8EE3-14BD-685125221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690491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C98D4-CF48-00EA-1E5E-14178BC62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Guidelines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BCFC67-F5AA-8E05-39EC-73CBF38650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Do not use more than 15 slides.</a:t>
            </a:r>
          </a:p>
          <a:p>
            <a:r>
              <a:rPr lang="en-IN" dirty="0"/>
              <a:t>Do not give any theoretical fundamentals.</a:t>
            </a:r>
          </a:p>
          <a:p>
            <a:r>
              <a:rPr lang="en-US" dirty="0"/>
              <a:t>Illustrate with suitable means such as drawings, examples, algorithms, flow chart etc.</a:t>
            </a:r>
          </a:p>
          <a:p>
            <a:r>
              <a:rPr lang="en-IN" dirty="0"/>
              <a:t>Use a consistent format.</a:t>
            </a:r>
          </a:p>
          <a:p>
            <a:r>
              <a:rPr lang="en-US" dirty="0"/>
              <a:t>Check for spelling and grammar – ensure no errors (spell check). </a:t>
            </a:r>
          </a:p>
          <a:p>
            <a:r>
              <a:rPr lang="en-US" dirty="0"/>
              <a:t>Highlight the major advantages of the technique/method  proposed when compared with other techniques or conventional techniques.</a:t>
            </a:r>
            <a:endParaRPr lang="en-IN" dirty="0"/>
          </a:p>
          <a:p>
            <a:r>
              <a:rPr lang="en-IN" dirty="0"/>
              <a:t>While uploading the PPT file, rename first 4 letters (i.e., 0000) with your PID nos.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54291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DB1CF-CD86-736F-C72E-B1C4AD6D3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Challenge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ABE5D-A398-F7CB-7926-4827E3A25D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9212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54204-4C63-665A-7B8E-A142EB73B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Concept /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C9E5D7-7BA1-9D1F-5647-D6E0EC4E6B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0231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46F67-E450-5E1D-6D5B-89A0821D5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Pros and Cons of the solution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4F4CF2-BFFD-D01E-E3FA-11A16E764D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1634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C98D4-CF48-00EA-1E5E-14178BC62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Technical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BCFC67-F5AA-8E05-39EC-73CBF38650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69936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C98D4-CF48-00EA-1E5E-14178BC62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Implementation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BCFC67-F5AA-8E05-39EC-73CBF38650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30410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C98D4-CF48-00EA-1E5E-14178BC62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 / Testing / Analysis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BCFC67-F5AA-8E05-39EC-73CBF38650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86707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C98D4-CF48-00EA-1E5E-14178BC62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</a:rPr>
              <a:t>Cost Estimate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BCFC67-F5AA-8E05-39EC-73CBF38650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01195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C98D4-CF48-00EA-1E5E-14178BC62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</a:rPr>
              <a:t>Assumptions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BCFC67-F5AA-8E05-39EC-73CBF38650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5636624"/>
      </p:ext>
    </p:extLst>
  </p:cSld>
  <p:clrMapOvr>
    <a:masterClrMapping/>
  </p:clrMapOvr>
</p:sld>
</file>

<file path=ppt/theme/theme1.xml><?xml version="1.0" encoding="utf-8"?>
<a:theme xmlns:a="http://schemas.openxmlformats.org/drawingml/2006/main" name="L&amp;T Theme 2">
  <a:themeElements>
    <a:clrScheme name="Custom 7">
      <a:dk1>
        <a:srgbClr val="000000"/>
      </a:dk1>
      <a:lt1>
        <a:srgbClr val="FFFFFF"/>
      </a:lt1>
      <a:dk2>
        <a:srgbClr val="00B0F0"/>
      </a:dk2>
      <a:lt2>
        <a:srgbClr val="004581"/>
      </a:lt2>
      <a:accent1>
        <a:srgbClr val="0556CD"/>
      </a:accent1>
      <a:accent2>
        <a:srgbClr val="058EFF"/>
      </a:accent2>
      <a:accent3>
        <a:srgbClr val="FFCC29"/>
      </a:accent3>
      <a:accent4>
        <a:srgbClr val="F7411D"/>
      </a:accent4>
      <a:accent5>
        <a:srgbClr val="1A9664"/>
      </a:accent5>
      <a:accent6>
        <a:srgbClr val="DA8200"/>
      </a:accent6>
      <a:hlink>
        <a:srgbClr val="7BD3F7"/>
      </a:hlink>
      <a:folHlink>
        <a:srgbClr val="0769F9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noFill/>
        <a:ln>
          <a:solidFill>
            <a:schemeClr val="accent3"/>
          </a:solidFill>
          <a:prstDash val="sysDot"/>
          <a:tailEnd type="oval"/>
        </a:ln>
      </a:spPr>
      <a:bodyPr/>
      <a:lstStyle/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34209</TotalTime>
  <Words>127</Words>
  <Application>Microsoft Office PowerPoint</Application>
  <PresentationFormat>On-screen Show (16:9)</PresentationFormat>
  <Paragraphs>25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L&amp;T Theme 2</vt:lpstr>
      <vt:lpstr>PowerPoint Presentation</vt:lpstr>
      <vt:lpstr>Challenge Statement</vt:lpstr>
      <vt:lpstr>Concept / Solution</vt:lpstr>
      <vt:lpstr>Pros and Cons of the solution</vt:lpstr>
      <vt:lpstr>Technical Description</vt:lpstr>
      <vt:lpstr>Implementation Plan</vt:lpstr>
      <vt:lpstr>Validation / Testing / Analysis</vt:lpstr>
      <vt:lpstr>Cost Estimate</vt:lpstr>
      <vt:lpstr>Assumptions</vt:lpstr>
      <vt:lpstr>References</vt:lpstr>
      <vt:lpstr>PowerPoint Presentation</vt:lpstr>
      <vt:lpstr>Guidelines </vt:lpstr>
    </vt:vector>
  </TitlesOfParts>
  <Company>LnT IES Blr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IP Deck 6 v4</dc:title>
  <dc:creator>Vishnu.Andhare@lnties.com</dc:creator>
  <cp:keywords>No Restrictions</cp:keywords>
  <dc:description>Let’s ask, how we win together</dc:description>
  <cp:lastModifiedBy>Pauline Gifty Simon Solomon Raj</cp:lastModifiedBy>
  <cp:revision>3095</cp:revision>
  <dcterms:created xsi:type="dcterms:W3CDTF">2012-07-10T10:41:00Z</dcterms:created>
  <dcterms:modified xsi:type="dcterms:W3CDTF">2024-11-26T10:05:59Z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b24c9d3b-993a-4f8b-9cee-9cf4b501a4b2</vt:lpwstr>
  </property>
  <property fmtid="{D5CDD505-2E9C-101B-9397-08002B2CF9AE}" pid="3" name="DellClassification">
    <vt:lpwstr>No Restrictions</vt:lpwstr>
  </property>
  <property fmtid="{D5CDD505-2E9C-101B-9397-08002B2CF9AE}" pid="4" name="DellSubLabels">
    <vt:lpwstr/>
  </property>
  <property fmtid="{D5CDD505-2E9C-101B-9397-08002B2CF9AE}" pid="5" name="Presentation">
    <vt:lpwstr>IP Deck 6 v4</vt:lpwstr>
  </property>
  <property fmtid="{D5CDD505-2E9C-101B-9397-08002B2CF9AE}" pid="6" name="SlideDescription">
    <vt:lpwstr>Let’s ask, how we win together</vt:lpwstr>
  </property>
  <property fmtid="{D5CDD505-2E9C-101B-9397-08002B2CF9AE}" pid="7" name="MSIP_Label_4b5591f2-6b23-403d-aa5f-b6d577f5e572_Enabled">
    <vt:lpwstr>true</vt:lpwstr>
  </property>
  <property fmtid="{D5CDD505-2E9C-101B-9397-08002B2CF9AE}" pid="8" name="MSIP_Label_4b5591f2-6b23-403d-aa5f-b6d577f5e572_SetDate">
    <vt:lpwstr>2021-03-19T09:51:32Z</vt:lpwstr>
  </property>
  <property fmtid="{D5CDD505-2E9C-101B-9397-08002B2CF9AE}" pid="9" name="MSIP_Label_4b5591f2-6b23-403d-aa5f-b6d577f5e572_Method">
    <vt:lpwstr>Standard</vt:lpwstr>
  </property>
  <property fmtid="{D5CDD505-2E9C-101B-9397-08002B2CF9AE}" pid="10" name="MSIP_Label_4b5591f2-6b23-403d-aa5f-b6d577f5e572_Name">
    <vt:lpwstr>4b5591f2-6b23-403d-aa5f-b6d577f5e572</vt:lpwstr>
  </property>
  <property fmtid="{D5CDD505-2E9C-101B-9397-08002B2CF9AE}" pid="11" name="MSIP_Label_4b5591f2-6b23-403d-aa5f-b6d577f5e572_SiteId">
    <vt:lpwstr>311b3378-8e8a-4b5e-a33f-e80a3d8ba60a</vt:lpwstr>
  </property>
  <property fmtid="{D5CDD505-2E9C-101B-9397-08002B2CF9AE}" pid="12" name="MSIP_Label_4b5591f2-6b23-403d-aa5f-b6d577f5e572_ActionId">
    <vt:lpwstr>190443b1-e5d7-48ae-87be-00007b35c304</vt:lpwstr>
  </property>
  <property fmtid="{D5CDD505-2E9C-101B-9397-08002B2CF9AE}" pid="13" name="MSIP_Label_4b5591f2-6b23-403d-aa5f-b6d577f5e572_ContentBits">
    <vt:lpwstr>0</vt:lpwstr>
  </property>
</Properties>
</file>