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14"/>
  </p:notesMasterIdLst>
  <p:sldIdLst>
    <p:sldId id="735" r:id="rId2"/>
    <p:sldId id="736" r:id="rId3"/>
    <p:sldId id="737" r:id="rId4"/>
    <p:sldId id="738" r:id="rId5"/>
    <p:sldId id="739" r:id="rId6"/>
    <p:sldId id="741" r:id="rId7"/>
    <p:sldId id="742" r:id="rId8"/>
    <p:sldId id="743" r:id="rId9"/>
    <p:sldId id="744" r:id="rId10"/>
    <p:sldId id="745" r:id="rId11"/>
    <p:sldId id="740" r:id="rId12"/>
    <p:sldId id="746" r:id="rId13"/>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135283"/>
    <a:srgbClr val="FFFFFF"/>
    <a:srgbClr val="000000"/>
    <a:srgbClr val="121429"/>
    <a:srgbClr val="1B1E3E"/>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3" autoAdjust="0"/>
    <p:restoredTop sz="93910" autoAdjust="0"/>
  </p:normalViewPr>
  <p:slideViewPr>
    <p:cSldViewPr snapToGrid="0">
      <p:cViewPr varScale="1">
        <p:scale>
          <a:sx n="138" d="100"/>
          <a:sy n="138" d="100"/>
        </p:scale>
        <p:origin x="132" y="162"/>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ine Gifty Simon Solomon Raj" userId="d664233d-6e25-4d9c-b02e-7355c0f0a4e7" providerId="ADAL" clId="{6A8CA5B3-188F-42E4-8889-48DF989B03C0}"/>
    <pc:docChg chg="custSel modSld modMainMaster">
      <pc:chgData name="Pauline Gifty Simon Solomon Raj" userId="d664233d-6e25-4d9c-b02e-7355c0f0a4e7" providerId="ADAL" clId="{6A8CA5B3-188F-42E4-8889-48DF989B03C0}" dt="2024-11-26T10:05:57.285" v="29" actId="33524"/>
      <pc:docMkLst>
        <pc:docMk/>
      </pc:docMkLst>
      <pc:sldChg chg="modSp mod">
        <pc:chgData name="Pauline Gifty Simon Solomon Raj" userId="d664233d-6e25-4d9c-b02e-7355c0f0a4e7" providerId="ADAL" clId="{6A8CA5B3-188F-42E4-8889-48DF989B03C0}" dt="2024-11-26T10:05:57.285" v="29" actId="33524"/>
        <pc:sldMkLst>
          <pc:docMk/>
          <pc:sldMk cId="3254291949" sldId="746"/>
        </pc:sldMkLst>
        <pc:spChg chg="mod">
          <ac:chgData name="Pauline Gifty Simon Solomon Raj" userId="d664233d-6e25-4d9c-b02e-7355c0f0a4e7" providerId="ADAL" clId="{6A8CA5B3-188F-42E4-8889-48DF989B03C0}" dt="2024-11-26T10:05:57.285" v="29" actId="33524"/>
          <ac:spMkLst>
            <pc:docMk/>
            <pc:sldMk cId="3254291949" sldId="746"/>
            <ac:spMk id="3" creationId="{E9BCFC67-F5AA-8E05-39EC-73CBF3865066}"/>
          </ac:spMkLst>
        </pc:spChg>
      </pc:sldChg>
      <pc:sldMasterChg chg="modSldLayout">
        <pc:chgData name="Pauline Gifty Simon Solomon Raj" userId="d664233d-6e25-4d9c-b02e-7355c0f0a4e7" providerId="ADAL" clId="{6A8CA5B3-188F-42E4-8889-48DF989B03C0}" dt="2024-11-26T10:03:26.526" v="0" actId="20577"/>
        <pc:sldMasterMkLst>
          <pc:docMk/>
          <pc:sldMasterMk cId="542765270" sldId="2147483652"/>
        </pc:sldMasterMkLst>
        <pc:sldLayoutChg chg="modSp mod">
          <pc:chgData name="Pauline Gifty Simon Solomon Raj" userId="d664233d-6e25-4d9c-b02e-7355c0f0a4e7" providerId="ADAL" clId="{6A8CA5B3-188F-42E4-8889-48DF989B03C0}" dt="2024-11-26T10:03:26.526" v="0" actId="20577"/>
          <pc:sldLayoutMkLst>
            <pc:docMk/>
            <pc:sldMasterMk cId="542765270" sldId="2147483652"/>
            <pc:sldLayoutMk cId="1999089624" sldId="2147483653"/>
          </pc:sldLayoutMkLst>
          <pc:spChg chg="mod">
            <ac:chgData name="Pauline Gifty Simon Solomon Raj" userId="d664233d-6e25-4d9c-b02e-7355c0f0a4e7" providerId="ADAL" clId="{6A8CA5B3-188F-42E4-8889-48DF989B03C0}" dt="2024-11-26T10:03:26.526" v="0" actId="20577"/>
            <ac:spMkLst>
              <pc:docMk/>
              <pc:sldMasterMk cId="542765270" sldId="2147483652"/>
              <pc:sldLayoutMk cId="1999089624" sldId="2147483653"/>
              <ac:spMk id="5" creationId="{2D5CF45F-7366-1ABC-1274-BE9A1A82D02D}"/>
            </ac:spMkLst>
          </pc:sp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4T13:51:13.213"/>
    </inkml:context>
    <inkml:brush xml:id="br0">
      <inkml:brushProperty name="width" value="0.035" units="cm"/>
      <inkml:brushProperty name="height" value="0.035" units="cm"/>
      <inkml:brushProperty name="ignorePressure" value="1"/>
    </inkml:brush>
  </inkml:definitions>
  <inkml:trace contextRef="#ctx0" brushRef="#br0">1 1,'3092'0,"-3072"0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4T13:54:07.405"/>
    </inkml:context>
    <inkml:brush xml:id="br0">
      <inkml:brushProperty name="width" value="0.035" units="cm"/>
      <inkml:brushProperty name="height" value="0.035" units="cm"/>
      <inkml:brushProperty name="ignorePressure" value="1"/>
    </inkml:brush>
  </inkml:definitions>
  <inkml:trace contextRef="#ctx0" brushRef="#br0">326 0,'-314'228,"302"-219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4T13:54:15.058"/>
    </inkml:context>
    <inkml:brush xml:id="br0">
      <inkml:brushProperty name="width" value="0.035" units="cm"/>
      <inkml:brushProperty name="height" value="0.035" units="cm"/>
      <inkml:brushProperty name="ignorePressure" value="1"/>
    </inkml:brush>
  </inkml:definitions>
  <inkml:trace contextRef="#ctx0" brushRef="#br0">303 0,'-290'210,"278"-200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4T13:54:21.873"/>
    </inkml:context>
    <inkml:brush xml:id="br0">
      <inkml:brushProperty name="width" value="0.035" units="cm"/>
      <inkml:brushProperty name="height" value="0.035" units="cm"/>
      <inkml:brushProperty name="ignorePressure" value="1"/>
    </inkml:brush>
  </inkml:definitions>
  <inkml:trace contextRef="#ctx0" brushRef="#br0">246 0,'-235'172,"224"-165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4T13:54:23.723"/>
    </inkml:context>
    <inkml:brush xml:id="br0">
      <inkml:brushProperty name="width" value="0.035" units="cm"/>
      <inkml:brushProperty name="height" value="0.035" units="cm"/>
      <inkml:brushProperty name="ignorePressure" value="1"/>
    </inkml:brush>
  </inkml:definitions>
  <inkml:trace contextRef="#ctx0" brushRef="#br0">67 0,'-4'3,"-4"3,-2 1,-1 1,-1 1,1 0,0-2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4T13:51:34.059"/>
    </inkml:context>
    <inkml:brush xml:id="br0">
      <inkml:brushProperty name="width" value="0.035" units="cm"/>
      <inkml:brushProperty name="height" value="0.035" units="cm"/>
      <inkml:brushProperty name="ignorePressure" value="1"/>
    </inkml:brush>
  </inkml:definitions>
  <inkml:trace contextRef="#ctx0" brushRef="#br0">1 0,'2283'0,"-2262"0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4T13:51:48.369"/>
    </inkml:context>
    <inkml:brush xml:id="br0">
      <inkml:brushProperty name="width" value="0.035" units="cm"/>
      <inkml:brushProperty name="height" value="0.035" units="cm"/>
      <inkml:brushProperty name="ignorePressure" value="1"/>
    </inkml:brush>
  </inkml:definitions>
  <inkml:trace contextRef="#ctx0" brushRef="#br0">1 1,'2086'0,"-2064"0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4T13:52:12.493"/>
    </inkml:context>
    <inkml:brush xml:id="br0">
      <inkml:brushProperty name="width" value="0.035" units="cm"/>
      <inkml:brushProperty name="height" value="0.035" units="cm"/>
      <inkml:brushProperty name="ignorePressure" value="1"/>
    </inkml:brush>
  </inkml:definitions>
  <inkml:trace contextRef="#ctx0" brushRef="#br0">1 0,'0'3467,"0"-3445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4T13:52:35.390"/>
    </inkml:context>
    <inkml:brush xml:id="br0">
      <inkml:brushProperty name="width" value="0.035" units="cm"/>
      <inkml:brushProperty name="height" value="0.035" units="cm"/>
      <inkml:brushProperty name="ignorePressure" value="1"/>
    </inkml:brush>
  </inkml:definitions>
  <inkml:trace contextRef="#ctx0" brushRef="#br0">1647 0,'-1629'0,"1611"0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4T13:52:44.472"/>
    </inkml:context>
    <inkml:brush xml:id="br0">
      <inkml:brushProperty name="width" value="0.035" units="cm"/>
      <inkml:brushProperty name="height" value="0.035" units="cm"/>
      <inkml:brushProperty name="ignorePressure" value="1"/>
    </inkml:brush>
  </inkml:definitions>
  <inkml:trace contextRef="#ctx0" brushRef="#br0">0 1,'2081'0,"-2059"0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4T13:53:09.453"/>
    </inkml:context>
    <inkml:brush xml:id="br0">
      <inkml:brushProperty name="width" value="0.035" units="cm"/>
      <inkml:brushProperty name="height" value="0.035" units="cm"/>
      <inkml:brushProperty name="ignorePressure" value="1"/>
    </inkml:brush>
  </inkml:definitions>
  <inkml:trace contextRef="#ctx0" brushRef="#br0">326 255,'-315'-246,"305"237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4T13:53:17.624"/>
    </inkml:context>
    <inkml:brush xml:id="br0">
      <inkml:brushProperty name="width" value="0.035" units="cm"/>
      <inkml:brushProperty name="height" value="0.035" units="cm"/>
      <inkml:brushProperty name="ignorePressure" value="1"/>
    </inkml:brush>
  </inkml:definitions>
  <inkml:trace contextRef="#ctx0" brushRef="#br0">297 231,'-286'-223,"276"215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4T13:53:30.693"/>
    </inkml:context>
    <inkml:brush xml:id="br0">
      <inkml:brushProperty name="width" value="0.035" units="cm"/>
      <inkml:brushProperty name="height" value="0.035" units="cm"/>
      <inkml:brushProperty name="ignorePressure" value="1"/>
    </inkml:brush>
  </inkml:definitions>
  <inkml:trace contextRef="#ctx0" brushRef="#br0">345 270,'-332'-260,"319"251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EDC9C4-A5A9-47A1-92BC-326DCF573043}" type="datetimeFigureOut">
              <a:rPr lang="en-US" smtClean="0"/>
              <a:t>12/15/2024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C245B-FD72-4E4F-B15E-E5615ABC6DBA}" type="slidenum">
              <a:rPr lang="en-US" smtClean="0"/>
              <a:t>‹#›</a:t>
            </a:fld>
            <a:endParaRPr lang="en-US"/>
          </a:p>
        </p:txBody>
      </p:sp>
    </p:spTree>
    <p:extLst>
      <p:ext uri="{BB962C8B-B14F-4D97-AF65-F5344CB8AC3E}">
        <p14:creationId xmlns:p14="http://schemas.microsoft.com/office/powerpoint/2010/main" val="3752023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D1FE26EE-E575-4A13-8A3E-13A72648A05F}"/>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2" name="Title 1"/>
          <p:cNvSpPr>
            <a:spLocks noGrp="1"/>
          </p:cNvSpPr>
          <p:nvPr userDrawn="1">
            <p:ph type="title" hasCustomPrompt="1"/>
          </p:nvPr>
        </p:nvSpPr>
        <p:spPr bwMode="gray">
          <a:xfrm>
            <a:off x="964070" y="943242"/>
            <a:ext cx="4052554" cy="851040"/>
          </a:xfrm>
          <a:prstGeom prst="rect">
            <a:avLst/>
          </a:prstGeom>
        </p:spPr>
        <p:txBody>
          <a:bodyPr/>
          <a:lstStyle>
            <a:lvl1pPr algn="ctr">
              <a:defRPr sz="3200"/>
            </a:lvl1pPr>
          </a:lstStyle>
          <a:p>
            <a:r>
              <a:rPr lang="en-US" dirty="0"/>
              <a:t>Title Text</a:t>
            </a:r>
            <a:endParaRPr lang="en-IN" dirty="0"/>
          </a:p>
        </p:txBody>
      </p:sp>
      <p:sp>
        <p:nvSpPr>
          <p:cNvPr id="123" name="TextBox 122"/>
          <p:cNvSpPr txBox="1"/>
          <p:nvPr userDrawn="1"/>
        </p:nvSpPr>
        <p:spPr bwMode="gray">
          <a:xfrm>
            <a:off x="2990347" y="4936035"/>
            <a:ext cx="3185807"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www.Ltts.com</a:t>
            </a:r>
          </a:p>
        </p:txBody>
      </p:sp>
      <p:sp>
        <p:nvSpPr>
          <p:cNvPr id="26" name="Parallelogram 25"/>
          <p:cNvSpPr/>
          <p:nvPr userDrawn="1"/>
        </p:nvSpPr>
        <p:spPr bwMode="gray">
          <a:xfrm>
            <a:off x="4182381" y="2638"/>
            <a:ext cx="4961619" cy="4914952"/>
          </a:xfrm>
          <a:custGeom>
            <a:avLst/>
            <a:gdLst/>
            <a:ahLst/>
            <a:cxnLst/>
            <a:rect l="l" t="t" r="r" b="b"/>
            <a:pathLst>
              <a:path w="5048250" h="5140862">
                <a:moveTo>
                  <a:pt x="3013830" y="0"/>
                </a:moveTo>
                <a:lnTo>
                  <a:pt x="5048250" y="0"/>
                </a:lnTo>
                <a:lnTo>
                  <a:pt x="5048250" y="5140862"/>
                </a:lnTo>
                <a:lnTo>
                  <a:pt x="0" y="5140862"/>
                </a:lnTo>
                <a:close/>
              </a:path>
            </a:pathLst>
          </a:custGeom>
          <a:solidFill>
            <a:srgbClr val="FFC000"/>
          </a:solidFill>
          <a:ln>
            <a:noFill/>
          </a:ln>
        </p:spPr>
        <p:txBody>
          <a:bodyPr vert="horz" wrap="square" lIns="91440" tIns="45720" rIns="91440" bIns="45720" numCol="1" anchor="t" anchorCtr="0" compatLnSpc="1">
            <a:prstTxWarp prst="textNoShape">
              <a:avLst/>
            </a:prstTxWarp>
          </a:bodyPr>
          <a:lstStyle/>
          <a:p>
            <a:pPr lvl="0"/>
            <a:endParaRPr lang="en-IN" dirty="0">
              <a:solidFill>
                <a:schemeClr val="tx1"/>
              </a:solidFill>
            </a:endParaRPr>
          </a:p>
        </p:txBody>
      </p:sp>
      <p:sp>
        <p:nvSpPr>
          <p:cNvPr id="28" name="Picture Placeholder 3"/>
          <p:cNvSpPr>
            <a:spLocks noGrp="1"/>
          </p:cNvSpPr>
          <p:nvPr userDrawn="1">
            <p:ph type="pic" sz="quarter" idx="14" hasCustomPrompt="1"/>
          </p:nvPr>
        </p:nvSpPr>
        <p:spPr bwMode="gray">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648000" bIns="0" anchor="ctr">
            <a:noAutofit/>
          </a:bodyPr>
          <a:lstStyle>
            <a:lvl1pPr marL="0" indent="0" algn="r">
              <a:buFont typeface="Arial" panose="020B0604020202020204" pitchFamily="34" charset="0"/>
              <a:buNone/>
              <a:defRPr lang="en-IN" sz="1200" i="1" dirty="0"/>
            </a:lvl1pPr>
          </a:lstStyle>
          <a:p>
            <a:r>
              <a:rPr lang="en-IN" dirty="0"/>
              <a:t>Click icon to add image</a:t>
            </a:r>
          </a:p>
        </p:txBody>
      </p:sp>
      <p:pic>
        <p:nvPicPr>
          <p:cNvPr id="4" name="Graphic 3">
            <a:extLst>
              <a:ext uri="{FF2B5EF4-FFF2-40B4-BE49-F238E27FC236}">
                <a16:creationId xmlns:a16="http://schemas.microsoft.com/office/drawing/2014/main" id="{28D6D42E-FFBB-46F8-814F-240B0E5616C2}"/>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 y="2428411"/>
            <a:ext cx="3352800" cy="618350"/>
          </a:xfrm>
          <a:prstGeom prst="rect">
            <a:avLst/>
          </a:prstGeom>
        </p:spPr>
      </p:pic>
      <p:pic>
        <p:nvPicPr>
          <p:cNvPr id="3" name="Picture 2">
            <a:extLst>
              <a:ext uri="{FF2B5EF4-FFF2-40B4-BE49-F238E27FC236}">
                <a16:creationId xmlns:a16="http://schemas.microsoft.com/office/drawing/2014/main" id="{0A24BC04-EA47-D660-A96B-A85D0777969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09776" y="159684"/>
            <a:ext cx="1790699" cy="488373"/>
          </a:xfrm>
          <a:prstGeom prst="rect">
            <a:avLst/>
          </a:prstGeom>
        </p:spPr>
      </p:pic>
      <p:sp>
        <p:nvSpPr>
          <p:cNvPr id="5" name="TextBox 4">
            <a:extLst>
              <a:ext uri="{FF2B5EF4-FFF2-40B4-BE49-F238E27FC236}">
                <a16:creationId xmlns:a16="http://schemas.microsoft.com/office/drawing/2014/main" id="{2D5CF45F-7366-1ABC-1274-BE9A1A82D02D}"/>
              </a:ext>
            </a:extLst>
          </p:cNvPr>
          <p:cNvSpPr txBox="1"/>
          <p:nvPr userDrawn="1"/>
        </p:nvSpPr>
        <p:spPr>
          <a:xfrm>
            <a:off x="1953636" y="166965"/>
            <a:ext cx="1399164" cy="407802"/>
          </a:xfrm>
          <a:prstGeom prst="rect">
            <a:avLst/>
          </a:prstGeom>
          <a:noFill/>
        </p:spPr>
        <p:txBody>
          <a:bodyPr wrap="none" lIns="68579" tIns="34289" rIns="68579" bIns="34289" rtlCol="0">
            <a:spAutoFit/>
          </a:bodyPr>
          <a:lstStyle/>
          <a:p>
            <a:pPr algn="ctr" defTabSz="914354">
              <a:defRPr/>
            </a:pPr>
            <a:r>
              <a:rPr lang="en-US" sz="2200" b="1" dirty="0">
                <a:solidFill>
                  <a:srgbClr val="355EAB"/>
                </a:solidFill>
                <a:latin typeface="+mn-lt"/>
              </a:rPr>
              <a:t>8</a:t>
            </a:r>
            <a:r>
              <a:rPr lang="en-US" sz="2200" b="1" baseline="30000" dirty="0">
                <a:solidFill>
                  <a:srgbClr val="355EAB"/>
                </a:solidFill>
                <a:latin typeface="+mn-lt"/>
              </a:rPr>
              <a:t>th</a:t>
            </a:r>
            <a:r>
              <a:rPr lang="en-US" sz="2200" b="1" dirty="0">
                <a:solidFill>
                  <a:srgbClr val="355EAB"/>
                </a:solidFill>
                <a:latin typeface="+mn-lt"/>
              </a:rPr>
              <a:t> Edition </a:t>
            </a:r>
          </a:p>
        </p:txBody>
      </p:sp>
      <p:sp>
        <p:nvSpPr>
          <p:cNvPr id="6" name="Rectangle 5">
            <a:extLst>
              <a:ext uri="{FF2B5EF4-FFF2-40B4-BE49-F238E27FC236}">
                <a16:creationId xmlns:a16="http://schemas.microsoft.com/office/drawing/2014/main" id="{C370AE2D-E45E-AC7A-2F9D-4E4E841541BD}"/>
              </a:ext>
            </a:extLst>
          </p:cNvPr>
          <p:cNvSpPr/>
          <p:nvPr userDrawn="1"/>
        </p:nvSpPr>
        <p:spPr>
          <a:xfrm>
            <a:off x="4128607" y="153341"/>
            <a:ext cx="2576993" cy="415498"/>
          </a:xfrm>
          <a:prstGeom prst="rect">
            <a:avLst/>
          </a:prstGeom>
        </p:spPr>
        <p:txBody>
          <a:bodyPr wrap="square">
            <a:spAutoFit/>
          </a:bodyPr>
          <a:lstStyle/>
          <a:p>
            <a:pPr algn="ctr" defTabSz="914354">
              <a:defRPr/>
            </a:pPr>
            <a:r>
              <a:rPr lang="en-US" sz="2100" b="1" dirty="0">
                <a:solidFill>
                  <a:srgbClr val="355EAB"/>
                </a:solidFill>
                <a:latin typeface="+mn-lt"/>
              </a:rPr>
              <a:t>Presentation Round</a:t>
            </a:r>
          </a:p>
        </p:txBody>
      </p:sp>
      <p:sp>
        <p:nvSpPr>
          <p:cNvPr id="7" name="Text Placeholder 1030">
            <a:extLst>
              <a:ext uri="{FF2B5EF4-FFF2-40B4-BE49-F238E27FC236}">
                <a16:creationId xmlns:a16="http://schemas.microsoft.com/office/drawing/2014/main" id="{11E66953-D6B9-BF7C-3FAA-270CAFFC3313}"/>
              </a:ext>
            </a:extLst>
          </p:cNvPr>
          <p:cNvSpPr>
            <a:spLocks noGrp="1"/>
          </p:cNvSpPr>
          <p:nvPr>
            <p:ph type="body" sz="quarter" idx="10" hasCustomPrompt="1"/>
          </p:nvPr>
        </p:nvSpPr>
        <p:spPr bwMode="gray">
          <a:xfrm>
            <a:off x="279956" y="3973331"/>
            <a:ext cx="852056" cy="349511"/>
          </a:xfrm>
          <a:prstGeom prst="rect">
            <a:avLst/>
          </a:prstGeom>
        </p:spPr>
        <p:txBody>
          <a:bodyPr anchor="ctr">
            <a:normAutofit/>
          </a:bodyPr>
          <a:lstStyle>
            <a:lvl1pPr marL="0" indent="0" algn="ctr">
              <a:buNone/>
              <a:defRPr sz="1100"/>
            </a:lvl1pPr>
            <a:lvl2pPr marL="342891" indent="0">
              <a:buNone/>
              <a:defRPr/>
            </a:lvl2pPr>
            <a:lvl3pPr marL="685782" indent="0">
              <a:buNone/>
              <a:defRPr/>
            </a:lvl3pPr>
            <a:lvl4pPr marL="1028674" indent="0">
              <a:buNone/>
              <a:defRPr/>
            </a:lvl4pPr>
            <a:lvl5pPr marL="1371566" indent="0">
              <a:buNone/>
              <a:defRPr/>
            </a:lvl5pPr>
          </a:lstStyle>
          <a:p>
            <a:pPr lvl="0"/>
            <a:r>
              <a:rPr lang="en-US" dirty="0"/>
              <a:t>Author 1 Name</a:t>
            </a:r>
            <a:endParaRPr lang="en-IN" dirty="0"/>
          </a:p>
        </p:txBody>
      </p:sp>
      <p:sp>
        <p:nvSpPr>
          <p:cNvPr id="8" name="Text Placeholder 1030">
            <a:extLst>
              <a:ext uri="{FF2B5EF4-FFF2-40B4-BE49-F238E27FC236}">
                <a16:creationId xmlns:a16="http://schemas.microsoft.com/office/drawing/2014/main" id="{3573ADC1-9393-A4B1-082B-AA8E33803C67}"/>
              </a:ext>
            </a:extLst>
          </p:cNvPr>
          <p:cNvSpPr>
            <a:spLocks noGrp="1"/>
          </p:cNvSpPr>
          <p:nvPr>
            <p:ph type="body" sz="quarter" idx="11" hasCustomPrompt="1"/>
          </p:nvPr>
        </p:nvSpPr>
        <p:spPr bwMode="gray">
          <a:xfrm>
            <a:off x="142890" y="4392607"/>
            <a:ext cx="2765968" cy="228600"/>
          </a:xfrm>
          <a:prstGeom prst="rect">
            <a:avLst/>
          </a:prstGeom>
        </p:spPr>
        <p:txBody>
          <a:bodyPr anchor="ctr">
            <a:normAutofit/>
          </a:bodyPr>
          <a:lstStyle>
            <a:lvl1pPr marL="0" indent="0">
              <a:buNone/>
              <a:defRPr sz="1300"/>
            </a:lvl1pPr>
            <a:lvl2pPr marL="342891" indent="0">
              <a:buNone/>
              <a:defRPr/>
            </a:lvl2pPr>
            <a:lvl3pPr marL="685782" indent="0">
              <a:buNone/>
              <a:defRPr/>
            </a:lvl3pPr>
            <a:lvl4pPr marL="1028674" indent="0">
              <a:buNone/>
              <a:defRPr/>
            </a:lvl4pPr>
            <a:lvl5pPr marL="1371566" indent="0">
              <a:buNone/>
              <a:defRPr/>
            </a:lvl5pPr>
          </a:lstStyle>
          <a:p>
            <a:pPr lvl="0"/>
            <a:r>
              <a:rPr lang="en-US" dirty="0"/>
              <a:t>College Name</a:t>
            </a:r>
            <a:endParaRPr lang="en-IN" dirty="0"/>
          </a:p>
        </p:txBody>
      </p:sp>
      <p:sp>
        <p:nvSpPr>
          <p:cNvPr id="9" name="Text Placeholder 1030">
            <a:extLst>
              <a:ext uri="{FF2B5EF4-FFF2-40B4-BE49-F238E27FC236}">
                <a16:creationId xmlns:a16="http://schemas.microsoft.com/office/drawing/2014/main" id="{0E9BDEBA-C451-6E6B-F25F-D5B52C602D34}"/>
              </a:ext>
            </a:extLst>
          </p:cNvPr>
          <p:cNvSpPr>
            <a:spLocks noGrp="1"/>
          </p:cNvSpPr>
          <p:nvPr>
            <p:ph type="body" sz="quarter" idx="16" hasCustomPrompt="1"/>
          </p:nvPr>
        </p:nvSpPr>
        <p:spPr bwMode="gray">
          <a:xfrm>
            <a:off x="1263628" y="3980258"/>
            <a:ext cx="852056" cy="349511"/>
          </a:xfrm>
          <a:prstGeom prst="rect">
            <a:avLst/>
          </a:prstGeom>
        </p:spPr>
        <p:txBody>
          <a:bodyPr anchor="ctr">
            <a:normAutofit/>
          </a:bodyPr>
          <a:lstStyle>
            <a:lvl1pPr marL="0" indent="0" algn="ctr">
              <a:buNone/>
              <a:defRPr sz="1100"/>
            </a:lvl1pPr>
            <a:lvl2pPr marL="342891" indent="0">
              <a:buNone/>
              <a:defRPr/>
            </a:lvl2pPr>
            <a:lvl3pPr marL="685782" indent="0">
              <a:buNone/>
              <a:defRPr/>
            </a:lvl3pPr>
            <a:lvl4pPr marL="1028674" indent="0">
              <a:buNone/>
              <a:defRPr/>
            </a:lvl4pPr>
            <a:lvl5pPr marL="1371566" indent="0">
              <a:buNone/>
              <a:defRPr/>
            </a:lvl5pPr>
          </a:lstStyle>
          <a:p>
            <a:pPr lvl="0"/>
            <a:r>
              <a:rPr lang="en-US" dirty="0"/>
              <a:t>Author 2 Name</a:t>
            </a:r>
            <a:endParaRPr lang="en-IN" dirty="0"/>
          </a:p>
        </p:txBody>
      </p:sp>
      <p:sp>
        <p:nvSpPr>
          <p:cNvPr id="10" name="Text Placeholder 1030">
            <a:extLst>
              <a:ext uri="{FF2B5EF4-FFF2-40B4-BE49-F238E27FC236}">
                <a16:creationId xmlns:a16="http://schemas.microsoft.com/office/drawing/2014/main" id="{68EA5637-B12D-CCB5-628A-821D29560EB0}"/>
              </a:ext>
            </a:extLst>
          </p:cNvPr>
          <p:cNvSpPr>
            <a:spLocks noGrp="1"/>
          </p:cNvSpPr>
          <p:nvPr>
            <p:ph type="body" sz="quarter" idx="17" hasCustomPrompt="1"/>
          </p:nvPr>
        </p:nvSpPr>
        <p:spPr bwMode="gray">
          <a:xfrm>
            <a:off x="2209202" y="3990649"/>
            <a:ext cx="852056" cy="349511"/>
          </a:xfrm>
          <a:prstGeom prst="rect">
            <a:avLst/>
          </a:prstGeom>
        </p:spPr>
        <p:txBody>
          <a:bodyPr anchor="ctr">
            <a:normAutofit/>
          </a:bodyPr>
          <a:lstStyle>
            <a:lvl1pPr marL="0" indent="0" algn="ctr">
              <a:buNone/>
              <a:defRPr sz="1100"/>
            </a:lvl1pPr>
            <a:lvl2pPr marL="342891" indent="0">
              <a:buNone/>
              <a:defRPr/>
            </a:lvl2pPr>
            <a:lvl3pPr marL="685782" indent="0">
              <a:buNone/>
              <a:defRPr/>
            </a:lvl3pPr>
            <a:lvl4pPr marL="1028674" indent="0">
              <a:buNone/>
              <a:defRPr/>
            </a:lvl4pPr>
            <a:lvl5pPr marL="1371566" indent="0">
              <a:buNone/>
              <a:defRPr/>
            </a:lvl5pPr>
          </a:lstStyle>
          <a:p>
            <a:pPr lvl="0"/>
            <a:r>
              <a:rPr lang="en-US" dirty="0"/>
              <a:t>Author 3 Name</a:t>
            </a:r>
            <a:endParaRPr lang="en-IN" dirty="0"/>
          </a:p>
        </p:txBody>
      </p:sp>
      <p:sp>
        <p:nvSpPr>
          <p:cNvPr id="11" name="Text Placeholder 1030">
            <a:extLst>
              <a:ext uri="{FF2B5EF4-FFF2-40B4-BE49-F238E27FC236}">
                <a16:creationId xmlns:a16="http://schemas.microsoft.com/office/drawing/2014/main" id="{3B259D85-A470-9B71-704A-326CDB90C61D}"/>
              </a:ext>
            </a:extLst>
          </p:cNvPr>
          <p:cNvSpPr>
            <a:spLocks noGrp="1"/>
          </p:cNvSpPr>
          <p:nvPr>
            <p:ph type="body" sz="quarter" idx="18" hasCustomPrompt="1"/>
          </p:nvPr>
        </p:nvSpPr>
        <p:spPr bwMode="gray">
          <a:xfrm>
            <a:off x="3165165" y="4001040"/>
            <a:ext cx="852056" cy="349511"/>
          </a:xfrm>
          <a:prstGeom prst="rect">
            <a:avLst/>
          </a:prstGeom>
        </p:spPr>
        <p:txBody>
          <a:bodyPr anchor="ctr">
            <a:normAutofit/>
          </a:bodyPr>
          <a:lstStyle>
            <a:lvl1pPr marL="0" indent="0" algn="ctr">
              <a:buNone/>
              <a:defRPr sz="1100"/>
            </a:lvl1pPr>
            <a:lvl2pPr marL="342891" indent="0">
              <a:buNone/>
              <a:defRPr/>
            </a:lvl2pPr>
            <a:lvl3pPr marL="685782" indent="0">
              <a:buNone/>
              <a:defRPr/>
            </a:lvl3pPr>
            <a:lvl4pPr marL="1028674" indent="0">
              <a:buNone/>
              <a:defRPr/>
            </a:lvl4pPr>
            <a:lvl5pPr marL="1371566" indent="0">
              <a:buNone/>
              <a:defRPr/>
            </a:lvl5pPr>
          </a:lstStyle>
          <a:p>
            <a:pPr lvl="0"/>
            <a:r>
              <a:rPr lang="en-US" dirty="0"/>
              <a:t>Author 4 Name</a:t>
            </a:r>
            <a:endParaRPr lang="en-IN" dirty="0"/>
          </a:p>
        </p:txBody>
      </p:sp>
      <p:sp>
        <p:nvSpPr>
          <p:cNvPr id="12" name="Text Placeholder 1030">
            <a:extLst>
              <a:ext uri="{FF2B5EF4-FFF2-40B4-BE49-F238E27FC236}">
                <a16:creationId xmlns:a16="http://schemas.microsoft.com/office/drawing/2014/main" id="{9C71DF18-7E56-2C24-AEE2-03044382D903}"/>
              </a:ext>
            </a:extLst>
          </p:cNvPr>
          <p:cNvSpPr>
            <a:spLocks noGrp="1"/>
          </p:cNvSpPr>
          <p:nvPr>
            <p:ph type="body" sz="quarter" idx="19" hasCustomPrompt="1"/>
          </p:nvPr>
        </p:nvSpPr>
        <p:spPr bwMode="gray">
          <a:xfrm>
            <a:off x="144187" y="4662770"/>
            <a:ext cx="2759041" cy="200892"/>
          </a:xfrm>
          <a:prstGeom prst="rect">
            <a:avLst/>
          </a:prstGeom>
        </p:spPr>
        <p:txBody>
          <a:bodyPr anchor="ctr">
            <a:normAutofit/>
          </a:bodyPr>
          <a:lstStyle>
            <a:lvl1pPr marL="0" indent="0">
              <a:buNone/>
              <a:defRPr sz="1300"/>
            </a:lvl1pPr>
            <a:lvl2pPr marL="342891" indent="0">
              <a:buNone/>
              <a:defRPr/>
            </a:lvl2pPr>
            <a:lvl3pPr marL="685782" indent="0">
              <a:buNone/>
              <a:defRPr/>
            </a:lvl3pPr>
            <a:lvl4pPr marL="1028674" indent="0">
              <a:buNone/>
              <a:defRPr/>
            </a:lvl4pPr>
            <a:lvl5pPr marL="1371566" indent="0">
              <a:buNone/>
              <a:defRPr/>
            </a:lvl5pPr>
          </a:lstStyle>
          <a:p>
            <a:pPr lvl="0"/>
            <a:r>
              <a:rPr lang="en-US" dirty="0"/>
              <a:t>City Name</a:t>
            </a:r>
            <a:endParaRPr lang="en-IN" dirty="0"/>
          </a:p>
        </p:txBody>
      </p:sp>
      <p:sp>
        <p:nvSpPr>
          <p:cNvPr id="13" name="Text Placeholder 1030">
            <a:extLst>
              <a:ext uri="{FF2B5EF4-FFF2-40B4-BE49-F238E27FC236}">
                <a16:creationId xmlns:a16="http://schemas.microsoft.com/office/drawing/2014/main" id="{9814E61C-C46E-018F-5431-0F88626140E7}"/>
              </a:ext>
            </a:extLst>
          </p:cNvPr>
          <p:cNvSpPr>
            <a:spLocks noGrp="1"/>
          </p:cNvSpPr>
          <p:nvPr>
            <p:ph type="body" sz="quarter" idx="20" hasCustomPrompt="1"/>
          </p:nvPr>
        </p:nvSpPr>
        <p:spPr bwMode="gray">
          <a:xfrm>
            <a:off x="138932" y="4888742"/>
            <a:ext cx="2759041" cy="200892"/>
          </a:xfrm>
          <a:prstGeom prst="rect">
            <a:avLst/>
          </a:prstGeom>
        </p:spPr>
        <p:txBody>
          <a:bodyPr anchor="ctr">
            <a:normAutofit/>
          </a:bodyPr>
          <a:lstStyle>
            <a:lvl1pPr marL="0" indent="0">
              <a:buNone/>
              <a:defRPr sz="1300" baseline="0"/>
            </a:lvl1pPr>
            <a:lvl2pPr marL="342891" indent="0">
              <a:buNone/>
              <a:defRPr/>
            </a:lvl2pPr>
            <a:lvl3pPr marL="685782" indent="0">
              <a:buNone/>
              <a:defRPr/>
            </a:lvl3pPr>
            <a:lvl4pPr marL="1028674" indent="0">
              <a:buNone/>
              <a:defRPr/>
            </a:lvl4pPr>
            <a:lvl5pPr marL="1371566" indent="0">
              <a:buNone/>
              <a:defRPr/>
            </a:lvl5pPr>
          </a:lstStyle>
          <a:p>
            <a:pPr lvl="0"/>
            <a:r>
              <a:rPr lang="en-US" dirty="0"/>
              <a:t>College Professor / Mentor Name</a:t>
            </a:r>
            <a:endParaRPr lang="en-IN" dirty="0"/>
          </a:p>
        </p:txBody>
      </p:sp>
    </p:spTree>
    <p:extLst>
      <p:ext uri="{BB962C8B-B14F-4D97-AF65-F5344CB8AC3E}">
        <p14:creationId xmlns:p14="http://schemas.microsoft.com/office/powerpoint/2010/main" val="1999089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Breaker">
    <p:spTree>
      <p:nvGrpSpPr>
        <p:cNvPr id="1" name=""/>
        <p:cNvGrpSpPr/>
        <p:nvPr/>
      </p:nvGrpSpPr>
      <p:grpSpPr>
        <a:xfrm>
          <a:off x="0" y="0"/>
          <a:ext cx="0" cy="0"/>
          <a:chOff x="0" y="0"/>
          <a:chExt cx="0" cy="0"/>
        </a:xfrm>
      </p:grpSpPr>
      <p:pic>
        <p:nvPicPr>
          <p:cNvPr id="105" name="Picture 104">
            <a:extLst>
              <a:ext uri="{FF2B5EF4-FFF2-40B4-BE49-F238E27FC236}">
                <a16:creationId xmlns:a16="http://schemas.microsoft.com/office/drawing/2014/main" id="{F711111C-6A48-4D5C-BE30-5435621258F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grpSp>
        <p:nvGrpSpPr>
          <p:cNvPr id="17" name="Group 16"/>
          <p:cNvGrpSpPr/>
          <p:nvPr userDrawn="1"/>
        </p:nvGrpSpPr>
        <p:grpSpPr bwMode="gray">
          <a:xfrm>
            <a:off x="1301946" y="1339943"/>
            <a:ext cx="703306" cy="743349"/>
            <a:chOff x="-3330575" y="3005138"/>
            <a:chExt cx="1533526" cy="1620837"/>
          </a:xfrm>
          <a:solidFill>
            <a:srgbClr val="0556CD"/>
          </a:solidFill>
        </p:grpSpPr>
        <p:sp>
          <p:nvSpPr>
            <p:cNvPr id="18"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19"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grpSp>
        <p:nvGrpSpPr>
          <p:cNvPr id="20" name="Group 19"/>
          <p:cNvGrpSpPr/>
          <p:nvPr userDrawn="1"/>
        </p:nvGrpSpPr>
        <p:grpSpPr bwMode="gray">
          <a:xfrm>
            <a:off x="7156876" y="2460114"/>
            <a:ext cx="688016" cy="744805"/>
            <a:chOff x="2301081" y="6662108"/>
            <a:chExt cx="1500188" cy="1624012"/>
          </a:xfrm>
          <a:solidFill>
            <a:srgbClr val="0556CD"/>
          </a:solidFill>
        </p:grpSpPr>
        <p:sp>
          <p:nvSpPr>
            <p:cNvPr id="21"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22"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23"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sp>
        <p:nvSpPr>
          <p:cNvPr id="25" name="Parallelogram 24"/>
          <p:cNvSpPr/>
          <p:nvPr/>
        </p:nvSpPr>
        <p:spPr bwMode="gray">
          <a:xfrm>
            <a:off x="1429268" y="1632830"/>
            <a:ext cx="6332164" cy="1182883"/>
          </a:xfrm>
          <a:prstGeom prst="parallelogram">
            <a:avLst>
              <a:gd name="adj" fmla="val 58625"/>
            </a:avLst>
          </a:prstGeom>
          <a:solidFill>
            <a:srgbClr val="0556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p>
        </p:txBody>
      </p:sp>
      <p:sp>
        <p:nvSpPr>
          <p:cNvPr id="4" name="Text Placeholder 3"/>
          <p:cNvSpPr>
            <a:spLocks noGrp="1"/>
          </p:cNvSpPr>
          <p:nvPr>
            <p:ph type="body" sz="quarter" idx="10" hasCustomPrompt="1"/>
          </p:nvPr>
        </p:nvSpPr>
        <p:spPr bwMode="gray">
          <a:xfrm>
            <a:off x="1429268" y="1633538"/>
            <a:ext cx="6311200" cy="1182687"/>
          </a:xfrm>
          <a:prstGeom prst="parallelogram">
            <a:avLst>
              <a:gd name="adj" fmla="val 58503"/>
            </a:avLst>
          </a:prstGeom>
        </p:spPr>
        <p:txBody>
          <a:bodyPr lIns="36000" rIns="36000" anchor="ctr">
            <a:noAutofit/>
          </a:bodyPr>
          <a:lstStyle>
            <a:lvl1pPr marL="0" indent="0" algn="ctr">
              <a:buFontTx/>
              <a:buNone/>
              <a:defRPr sz="2400">
                <a:solidFill>
                  <a:schemeClr val="bg1"/>
                </a:solidFill>
              </a:defRPr>
            </a:lvl1pPr>
            <a:lvl2pPr marL="342891" indent="0" algn="ctr">
              <a:buFontTx/>
              <a:buNone/>
              <a:defRPr/>
            </a:lvl2pPr>
            <a:lvl3pPr marL="685782" indent="0" algn="ctr">
              <a:buFontTx/>
              <a:buNone/>
              <a:defRPr/>
            </a:lvl3pPr>
            <a:lvl4pPr marL="1028674" indent="0" algn="ctr">
              <a:buFontTx/>
              <a:buNone/>
              <a:defRPr/>
            </a:lvl4pPr>
            <a:lvl5pPr marL="1371566" indent="0" algn="ctr">
              <a:buFontTx/>
              <a:buNone/>
              <a:defRPr/>
            </a:lvl5pPr>
          </a:lstStyle>
          <a:p>
            <a:pPr lvl="0"/>
            <a:r>
              <a:rPr lang="en-US" dirty="0"/>
              <a:t>Section Breaker</a:t>
            </a:r>
          </a:p>
        </p:txBody>
      </p:sp>
      <p:sp>
        <p:nvSpPr>
          <p:cNvPr id="117" name="TextBox 116"/>
          <p:cNvSpPr txBox="1"/>
          <p:nvPr userDrawn="1"/>
        </p:nvSpPr>
        <p:spPr bwMode="gray">
          <a:xfrm>
            <a:off x="2968706" y="4936035"/>
            <a:ext cx="3229088"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172222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51256E02-7AAD-4ABD-8BDC-3F1D71766CF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16" name="Trapezoid 15"/>
          <p:cNvSpPr/>
          <p:nvPr userDrawn="1"/>
        </p:nvSpPr>
        <p:spPr bwMode="gray">
          <a:xfrm>
            <a:off x="0" y="806835"/>
            <a:ext cx="3689350" cy="4129200"/>
          </a:xfrm>
          <a:prstGeom prst="trapezoid">
            <a:avLst>
              <a:gd name="adj" fmla="val 18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a:off x="0" y="807194"/>
            <a:ext cx="3635375" cy="4128841"/>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vert="horz" lIns="0" tIns="0" rIns="0" bIns="0" rtlCol="0" anchor="ctr">
            <a:noAutofit/>
          </a:bodyPr>
          <a:lstStyle>
            <a:lvl1pPr marL="171446" indent="-171446">
              <a:buFont typeface="Arial" panose="020B0604020202020204" pitchFamily="34" charset="0"/>
              <a:buNone/>
              <a:defRPr lang="en-IN" sz="1400" i="1" noProof="0" dirty="0"/>
            </a:lvl1pPr>
          </a:lstStyle>
          <a:p>
            <a:pPr marL="0" lvl="0" indent="0" algn="ctr"/>
            <a:r>
              <a:rPr lang="en-IN" dirty="0"/>
              <a:t>Click icon to add image</a:t>
            </a:r>
            <a:endParaRPr kumimoji="0" lang="en-IN" sz="2100" b="0" i="0" u="none" strike="noStrike" kern="1200" cap="none" spc="0" normalizeH="0" baseline="0" noProof="0" dirty="0">
              <a:ln>
                <a:noFill/>
              </a:ln>
              <a:solidFill>
                <a:srgbClr val="1F1A17"/>
              </a:solidFill>
              <a:effectLst/>
              <a:uLnTx/>
              <a:uFillTx/>
              <a:latin typeface="+mn-lt"/>
              <a:ea typeface="+mn-ea"/>
              <a:cs typeface="+mn-cs"/>
            </a:endParaRPr>
          </a:p>
        </p:txBody>
      </p:sp>
      <p:sp>
        <p:nvSpPr>
          <p:cNvPr id="8" name="Text Placeholder 7"/>
          <p:cNvSpPr>
            <a:spLocks noGrp="1"/>
          </p:cNvSpPr>
          <p:nvPr>
            <p:ph type="body" sz="quarter" idx="12" hasCustomPrompt="1"/>
          </p:nvPr>
        </p:nvSpPr>
        <p:spPr bwMode="gray">
          <a:xfrm>
            <a:off x="3635375" y="629285"/>
            <a:ext cx="5281487" cy="238629"/>
          </a:xfrm>
          <a:prstGeom prst="rect">
            <a:avLst/>
          </a:prstGeom>
        </p:spPr>
        <p:txBody>
          <a:bodyPr anchor="ctr">
            <a:normAutofit/>
          </a:bodyPr>
          <a:lstStyle>
            <a:lvl1pPr marL="0" indent="0">
              <a:buNone/>
              <a:defRPr sz="1200" b="1" i="0">
                <a:solidFill>
                  <a:schemeClr val="tx1">
                    <a:lumMod val="75000"/>
                    <a:lumOff val="25000"/>
                  </a:schemeClr>
                </a:solidFill>
              </a:defRPr>
            </a:lvl1pPr>
          </a:lstStyle>
          <a:p>
            <a:pPr lvl="0"/>
            <a:r>
              <a:rPr lang="en-IN" dirty="0"/>
              <a:t>THE CHALLENGE</a:t>
            </a:r>
          </a:p>
        </p:txBody>
      </p:sp>
      <p:sp>
        <p:nvSpPr>
          <p:cNvPr id="21" name="Text Placeholder 20"/>
          <p:cNvSpPr>
            <a:spLocks noGrp="1"/>
          </p:cNvSpPr>
          <p:nvPr>
            <p:ph type="body" sz="quarter" idx="13" hasCustomPrompt="1"/>
          </p:nvPr>
        </p:nvSpPr>
        <p:spPr bwMode="gray">
          <a:xfrm>
            <a:off x="3642962" y="937260"/>
            <a:ext cx="5274661" cy="558968"/>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Text</a:t>
            </a:r>
          </a:p>
        </p:txBody>
      </p:sp>
      <p:sp>
        <p:nvSpPr>
          <p:cNvPr id="22" name="Text Placeholder 7"/>
          <p:cNvSpPr>
            <a:spLocks noGrp="1"/>
          </p:cNvSpPr>
          <p:nvPr>
            <p:ph type="body" sz="quarter" idx="14" hasCustomPrompt="1"/>
          </p:nvPr>
        </p:nvSpPr>
        <p:spPr bwMode="gray">
          <a:xfrm>
            <a:off x="3635374" y="1754819"/>
            <a:ext cx="5281487" cy="265205"/>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SOLUTION HIGHLIGHTS</a:t>
            </a:r>
          </a:p>
        </p:txBody>
      </p:sp>
      <p:sp>
        <p:nvSpPr>
          <p:cNvPr id="23" name="Text Placeholder 20"/>
          <p:cNvSpPr>
            <a:spLocks noGrp="1"/>
          </p:cNvSpPr>
          <p:nvPr>
            <p:ph type="body" sz="quarter" idx="15" hasCustomPrompt="1"/>
          </p:nvPr>
        </p:nvSpPr>
        <p:spPr bwMode="gray">
          <a:xfrm>
            <a:off x="3647763" y="2097143"/>
            <a:ext cx="5269097" cy="559177"/>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3"/>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3"/>
              </a:buBlip>
              <a:tabLst/>
              <a:defRPr/>
            </a:pPr>
            <a:r>
              <a:rPr lang="en-US" dirty="0"/>
              <a:t>Description</a:t>
            </a:r>
          </a:p>
          <a:p>
            <a:pPr marL="571480" lvl="1" indent="-228589" defTabSz="685800" eaLnBrk="0" fontAlgn="base" hangingPunct="0">
              <a:spcBef>
                <a:spcPct val="0"/>
              </a:spcBef>
              <a:spcAft>
                <a:spcPts val="400"/>
              </a:spcAft>
              <a:buSzPct val="115000"/>
              <a:buBlip>
                <a:blip r:embed="rId3"/>
              </a:buBlip>
            </a:pPr>
            <a:endParaRPr lang="en-US" dirty="0"/>
          </a:p>
        </p:txBody>
      </p:sp>
      <p:sp>
        <p:nvSpPr>
          <p:cNvPr id="24" name="Text Placeholder 7"/>
          <p:cNvSpPr>
            <a:spLocks noGrp="1"/>
          </p:cNvSpPr>
          <p:nvPr>
            <p:ph type="body" sz="quarter" idx="16" hasCustomPrompt="1"/>
          </p:nvPr>
        </p:nvSpPr>
        <p:spPr bwMode="gray">
          <a:xfrm>
            <a:off x="3646448" y="2869387"/>
            <a:ext cx="5247553" cy="211156"/>
          </a:xfrm>
          <a:prstGeom prst="rect">
            <a:avLst/>
          </a:prstGeom>
        </p:spPr>
        <p:txBody>
          <a:bodyPr anchor="ctr">
            <a:noAutofit/>
          </a:bodyPr>
          <a:lstStyle>
            <a:lvl1pPr marL="0" indent="0">
              <a:buNone/>
              <a:defRPr sz="1200" b="1" i="0" baseline="0">
                <a:solidFill>
                  <a:schemeClr val="tx1">
                    <a:lumMod val="75000"/>
                    <a:lumOff val="25000"/>
                  </a:schemeClr>
                </a:solidFill>
              </a:defRPr>
            </a:lvl1pPr>
          </a:lstStyle>
          <a:p>
            <a:pPr lvl="0"/>
            <a:r>
              <a:rPr lang="en-IN" dirty="0"/>
              <a:t>BUSINESS VALUE DELIVERED</a:t>
            </a:r>
          </a:p>
        </p:txBody>
      </p:sp>
      <p:sp>
        <p:nvSpPr>
          <p:cNvPr id="25" name="Text Placeholder 20"/>
          <p:cNvSpPr>
            <a:spLocks noGrp="1"/>
          </p:cNvSpPr>
          <p:nvPr>
            <p:ph type="body" sz="quarter" idx="17" hasCustomPrompt="1"/>
          </p:nvPr>
        </p:nvSpPr>
        <p:spPr bwMode="gray">
          <a:xfrm>
            <a:off x="3652232" y="3216635"/>
            <a:ext cx="5241770" cy="51392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3"/>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3"/>
              </a:buBlip>
              <a:tabLst/>
              <a:defRPr/>
            </a:pPr>
            <a:r>
              <a:rPr lang="en-US" dirty="0"/>
              <a:t>Description</a:t>
            </a:r>
          </a:p>
          <a:p>
            <a:pPr marL="571480" lvl="1" indent="-228589" defTabSz="685800" eaLnBrk="0" fontAlgn="base" hangingPunct="0">
              <a:spcBef>
                <a:spcPct val="0"/>
              </a:spcBef>
              <a:spcAft>
                <a:spcPts val="400"/>
              </a:spcAft>
              <a:buSzPct val="115000"/>
              <a:buBlip>
                <a:blip r:embed="rId3"/>
              </a:buBlip>
            </a:pPr>
            <a:endParaRPr lang="en-US" dirty="0"/>
          </a:p>
        </p:txBody>
      </p:sp>
      <p:sp>
        <p:nvSpPr>
          <p:cNvPr id="106" name="Freeform 105"/>
          <p:cNvSpPr/>
          <p:nvPr userDrawn="1"/>
        </p:nvSpPr>
        <p:spPr bwMode="gray">
          <a:xfrm>
            <a:off x="3784645" y="4406180"/>
            <a:ext cx="5197003" cy="508174"/>
          </a:xfrm>
          <a:custGeom>
            <a:avLst/>
            <a:gdLst>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8" fmla="*/ 0 w 8732520"/>
              <a:gd name="connsiteY8" fmla="*/ 0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49070 w 8732520"/>
              <a:gd name="connsiteY7" fmla="*/ 316232 h 316232"/>
              <a:gd name="connsiteX8" fmla="*/ 0 w 8732520"/>
              <a:gd name="connsiteY8" fmla="*/ 0 h 31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32520" h="316232">
                <a:moveTo>
                  <a:pt x="0" y="0"/>
                </a:moveTo>
                <a:lnTo>
                  <a:pt x="564834" y="0"/>
                </a:lnTo>
                <a:lnTo>
                  <a:pt x="8404860" y="0"/>
                </a:lnTo>
                <a:lnTo>
                  <a:pt x="8732520" y="0"/>
                </a:lnTo>
                <a:lnTo>
                  <a:pt x="8495346" y="316232"/>
                </a:lnTo>
                <a:lnTo>
                  <a:pt x="8404860" y="316232"/>
                </a:lnTo>
                <a:lnTo>
                  <a:pt x="327660" y="316232"/>
                </a:lnTo>
                <a:lnTo>
                  <a:pt x="49070" y="316232"/>
                </a:lnTo>
                <a:lnTo>
                  <a:pt x="0" y="0"/>
                </a:lnTo>
                <a:close/>
              </a:path>
            </a:pathLst>
          </a:cu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prstClr val="black"/>
              </a:solidFill>
            </a:endParaRPr>
          </a:p>
        </p:txBody>
      </p:sp>
      <p:sp>
        <p:nvSpPr>
          <p:cNvPr id="107" name="Rectangle 106"/>
          <p:cNvSpPr/>
          <p:nvPr userDrawn="1"/>
        </p:nvSpPr>
        <p:spPr bwMode="gray">
          <a:xfrm>
            <a:off x="7573875" y="4403350"/>
            <a:ext cx="1204954" cy="220526"/>
          </a:xfrm>
          <a:prstGeom prst="rect">
            <a:avLst/>
          </a:prstGeom>
        </p:spPr>
        <p:txBody>
          <a:bodyPr wrap="square">
            <a:spAutoFit/>
          </a:bodyPr>
          <a:lstStyle/>
          <a:p>
            <a:pPr algn="ctr"/>
            <a:r>
              <a:rPr lang="en-US" sz="1050" dirty="0">
                <a:solidFill>
                  <a:prstClr val="white"/>
                </a:solidFill>
                <a:ea typeface="Calibri" charset="0"/>
                <a:cs typeface="Calibri" charset="0"/>
              </a:rPr>
              <a:t>  </a:t>
            </a:r>
          </a:p>
        </p:txBody>
      </p:sp>
      <p:cxnSp>
        <p:nvCxnSpPr>
          <p:cNvPr id="108" name="Straight Connector 107"/>
          <p:cNvCxnSpPr/>
          <p:nvPr userDrawn="1"/>
        </p:nvCxnSpPr>
        <p:spPr bwMode="gray">
          <a:xfrm>
            <a:off x="5103938" y="4517829"/>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a:off x="6278085"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a:off x="7493922"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userDrawn="1"/>
        </p:nvSpPr>
        <p:spPr bwMode="gray">
          <a:xfrm>
            <a:off x="4290577" y="4174505"/>
            <a:ext cx="807387"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ENGAGEMENT</a:t>
            </a:r>
          </a:p>
        </p:txBody>
      </p:sp>
      <p:sp>
        <p:nvSpPr>
          <p:cNvPr id="112" name="TextBox 111"/>
          <p:cNvSpPr txBox="1"/>
          <p:nvPr userDrawn="1"/>
        </p:nvSpPr>
        <p:spPr bwMode="gray">
          <a:xfrm>
            <a:off x="5489401" y="4165178"/>
            <a:ext cx="777240"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TECHNOLOGY</a:t>
            </a:r>
          </a:p>
        </p:txBody>
      </p:sp>
      <p:sp>
        <p:nvSpPr>
          <p:cNvPr id="113" name="TextBox 112"/>
          <p:cNvSpPr txBox="1"/>
          <p:nvPr userDrawn="1"/>
        </p:nvSpPr>
        <p:spPr bwMode="gray">
          <a:xfrm>
            <a:off x="7978724" y="4161774"/>
            <a:ext cx="631987"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OUTCOME</a:t>
            </a:r>
          </a:p>
        </p:txBody>
      </p:sp>
      <p:sp>
        <p:nvSpPr>
          <p:cNvPr id="114" name="TextBox 113"/>
          <p:cNvSpPr txBox="1"/>
          <p:nvPr userDrawn="1"/>
        </p:nvSpPr>
        <p:spPr bwMode="gray">
          <a:xfrm>
            <a:off x="6686975" y="4161774"/>
            <a:ext cx="714205"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OWNERSHIP</a:t>
            </a:r>
          </a:p>
        </p:txBody>
      </p:sp>
      <p:pic>
        <p:nvPicPr>
          <p:cNvPr id="115" name="Picture 114"/>
          <p:cNvPicPr>
            <a:picLocks noChangeAspect="1"/>
          </p:cNvPicPr>
          <p:nvPr userDrawn="1"/>
        </p:nvPicPr>
        <p:blipFill>
          <a:blip r:embed="rId4"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bwMode="gray">
          <a:xfrm>
            <a:off x="4087507" y="4160864"/>
            <a:ext cx="180000" cy="194562"/>
          </a:xfrm>
          <a:prstGeom prst="rect">
            <a:avLst/>
          </a:prstGeom>
        </p:spPr>
      </p:pic>
      <p:pic>
        <p:nvPicPr>
          <p:cNvPr id="208" name="Picture 207"/>
          <p:cNvPicPr>
            <a:picLocks noChangeAspect="1"/>
          </p:cNvPicPr>
          <p:nvPr userDrawn="1"/>
        </p:nvPicPr>
        <p:blipFill>
          <a:blip r:embed="rId5"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bwMode="gray">
          <a:xfrm>
            <a:off x="7752644" y="4155035"/>
            <a:ext cx="180000" cy="198316"/>
          </a:xfrm>
          <a:prstGeom prst="rect">
            <a:avLst/>
          </a:prstGeom>
        </p:spPr>
      </p:pic>
      <p:pic>
        <p:nvPicPr>
          <p:cNvPr id="209" name="Picture 208"/>
          <p:cNvPicPr>
            <a:picLocks noChangeAspect="1"/>
          </p:cNvPicPr>
          <p:nvPr userDrawn="1"/>
        </p:nvPicPr>
        <p:blipFill>
          <a:blip r:embed="rId6"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bwMode="gray">
          <a:xfrm>
            <a:off x="5286438" y="4166199"/>
            <a:ext cx="180000" cy="181986"/>
          </a:xfrm>
          <a:prstGeom prst="rect">
            <a:avLst/>
          </a:prstGeom>
        </p:spPr>
      </p:pic>
      <p:sp>
        <p:nvSpPr>
          <p:cNvPr id="213" name="Chord 212"/>
          <p:cNvSpPr/>
          <p:nvPr userDrawn="1"/>
        </p:nvSpPr>
        <p:spPr bwMode="gray">
          <a:xfrm>
            <a:off x="6437422" y="4155038"/>
            <a:ext cx="200296" cy="201570"/>
          </a:xfrm>
          <a:prstGeom prst="chord">
            <a:avLst>
              <a:gd name="adj1" fmla="val 5350966"/>
              <a:gd name="adj2" fmla="val 1620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 name="Chord 213"/>
          <p:cNvSpPr/>
          <p:nvPr userDrawn="1"/>
        </p:nvSpPr>
        <p:spPr bwMode="gray">
          <a:xfrm rot="10800000">
            <a:off x="6440599" y="4155034"/>
            <a:ext cx="200296" cy="201570"/>
          </a:xfrm>
          <a:prstGeom prst="chord">
            <a:avLst>
              <a:gd name="adj1" fmla="val 5350966"/>
              <a:gd name="adj2" fmla="val 1620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p:cNvSpPr>
            <a:spLocks noGrp="1"/>
          </p:cNvSpPr>
          <p:nvPr>
            <p:ph sz="quarter" idx="18" hasCustomPrompt="1"/>
          </p:nvPr>
        </p:nvSpPr>
        <p:spPr bwMode="gray">
          <a:xfrm>
            <a:off x="4004122" y="4537436"/>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6" name="Content Placeholder 11"/>
          <p:cNvSpPr>
            <a:spLocks noGrp="1"/>
          </p:cNvSpPr>
          <p:nvPr>
            <p:ph sz="quarter" idx="19" hasCustomPrompt="1"/>
          </p:nvPr>
        </p:nvSpPr>
        <p:spPr bwMode="gray">
          <a:xfrm>
            <a:off x="5249878" y="4531785"/>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7" name="Content Placeholder 11"/>
          <p:cNvSpPr>
            <a:spLocks noGrp="1"/>
          </p:cNvSpPr>
          <p:nvPr>
            <p:ph sz="quarter" idx="20" hasCustomPrompt="1"/>
          </p:nvPr>
        </p:nvSpPr>
        <p:spPr bwMode="gray">
          <a:xfrm>
            <a:off x="6382146" y="4529630"/>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8" name="Content Placeholder 11"/>
          <p:cNvSpPr>
            <a:spLocks noGrp="1"/>
          </p:cNvSpPr>
          <p:nvPr>
            <p:ph sz="quarter" idx="21" hasCustomPrompt="1"/>
          </p:nvPr>
        </p:nvSpPr>
        <p:spPr bwMode="gray">
          <a:xfrm>
            <a:off x="7713596" y="4525610"/>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123" name="Rectangle: Rounded Corners 122">
            <a:extLst>
              <a:ext uri="{FF2B5EF4-FFF2-40B4-BE49-F238E27FC236}">
                <a16:creationId xmlns:a16="http://schemas.microsoft.com/office/drawing/2014/main" id="{07B6B5FC-7411-489E-9683-C4F6F4232B46}"/>
              </a:ext>
            </a:extLst>
          </p:cNvPr>
          <p:cNvSpPr/>
          <p:nvPr userDrawn="1"/>
        </p:nvSpPr>
        <p:spPr>
          <a:xfrm>
            <a:off x="191886" y="63799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Rectangle: Rounded Corners 123">
            <a:extLst>
              <a:ext uri="{FF2B5EF4-FFF2-40B4-BE49-F238E27FC236}">
                <a16:creationId xmlns:a16="http://schemas.microsoft.com/office/drawing/2014/main" id="{802279CE-6112-425D-B68A-0BF400D701C9}"/>
              </a:ext>
            </a:extLst>
          </p:cNvPr>
          <p:cNvSpPr/>
          <p:nvPr userDrawn="1"/>
        </p:nvSpPr>
        <p:spPr>
          <a:xfrm>
            <a:off x="191886" y="63799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Title 1">
            <a:extLst>
              <a:ext uri="{FF2B5EF4-FFF2-40B4-BE49-F238E27FC236}">
                <a16:creationId xmlns:a16="http://schemas.microsoft.com/office/drawing/2014/main" id="{045BD283-9EAA-4DB7-8189-395F2BAF5E9D}"/>
              </a:ext>
            </a:extLst>
          </p:cNvPr>
          <p:cNvSpPr>
            <a:spLocks noGrp="1"/>
          </p:cNvSpPr>
          <p:nvPr>
            <p:ph type="title" hasCustomPrompt="1"/>
          </p:nvPr>
        </p:nvSpPr>
        <p:spPr bwMode="gray">
          <a:xfrm>
            <a:off x="191885" y="0"/>
            <a:ext cx="8802505" cy="632460"/>
          </a:xfrm>
          <a:prstGeom prst="rect">
            <a:avLst/>
          </a:prstGeom>
        </p:spPr>
        <p:txBody>
          <a:bodyPr lIns="0" rIns="0" anchor="b">
            <a:normAutofit/>
          </a:bodyPr>
          <a:lstStyle>
            <a:lvl1pPr>
              <a:defRPr sz="2400" b="1">
                <a:latin typeface="Calibri" charset="0"/>
                <a:ea typeface="Calibri" charset="0"/>
                <a:cs typeface="Calibri" charset="0"/>
              </a:defRPr>
            </a:lvl1pPr>
          </a:lstStyle>
          <a:p>
            <a:r>
              <a:rPr lang="en-US" dirty="0"/>
              <a:t>Case study</a:t>
            </a:r>
          </a:p>
        </p:txBody>
      </p:sp>
    </p:spTree>
    <p:extLst>
      <p:ext uri="{BB962C8B-B14F-4D97-AF65-F5344CB8AC3E}">
        <p14:creationId xmlns:p14="http://schemas.microsoft.com/office/powerpoint/2010/main" val="8133784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olution Slide">
    <p:spTree>
      <p:nvGrpSpPr>
        <p:cNvPr id="1" name=""/>
        <p:cNvGrpSpPr/>
        <p:nvPr/>
      </p:nvGrpSpPr>
      <p:grpSpPr>
        <a:xfrm>
          <a:off x="0" y="0"/>
          <a:ext cx="0" cy="0"/>
          <a:chOff x="0" y="0"/>
          <a:chExt cx="0" cy="0"/>
        </a:xfrm>
      </p:grpSpPr>
      <p:pic>
        <p:nvPicPr>
          <p:cNvPr id="114" name="Picture 113">
            <a:extLst>
              <a:ext uri="{FF2B5EF4-FFF2-40B4-BE49-F238E27FC236}">
                <a16:creationId xmlns:a16="http://schemas.microsoft.com/office/drawing/2014/main" id="{08D0A968-8CB9-4692-A2E9-8EA361484A70}"/>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16" name="Trapezoid 15"/>
          <p:cNvSpPr/>
          <p:nvPr userDrawn="1"/>
        </p:nvSpPr>
        <p:spPr bwMode="gray">
          <a:xfrm flipH="1">
            <a:off x="5448300" y="606444"/>
            <a:ext cx="3695700" cy="4329591"/>
          </a:xfrm>
          <a:prstGeom prst="trapezoid">
            <a:avLst>
              <a:gd name="adj" fmla="val 18643"/>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200" i="1" dirty="0" smtClean="0"/>
            </a:lvl1pPr>
          </a:lstStyle>
          <a:p>
            <a:r>
              <a:rPr lang="en-IN" dirty="0"/>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Solution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1" name="Text Placeholder 7"/>
          <p:cNvSpPr>
            <a:spLocks noGrp="1"/>
          </p:cNvSpPr>
          <p:nvPr>
            <p:ph type="body" sz="quarter" idx="12" hasCustomPrompt="1"/>
          </p:nvPr>
        </p:nvSpPr>
        <p:spPr bwMode="gray">
          <a:xfrm>
            <a:off x="203070" y="697998"/>
            <a:ext cx="5198302" cy="254000"/>
          </a:xfrm>
          <a:prstGeom prst="rect">
            <a:avLst/>
          </a:prstGeom>
        </p:spPr>
        <p:txBody>
          <a:bodyPr anchor="ctr">
            <a:noAutofit/>
          </a:bodyPr>
          <a:lstStyle>
            <a:lvl1pPr marL="0" indent="0">
              <a:buNone/>
              <a:defRPr sz="1200" b="1" i="0">
                <a:solidFill>
                  <a:schemeClr val="tx1">
                    <a:lumMod val="75000"/>
                    <a:lumOff val="25000"/>
                  </a:schemeClr>
                </a:solidFill>
              </a:defRPr>
            </a:lvl1pPr>
          </a:lstStyle>
          <a:p>
            <a:pPr lvl="0"/>
            <a:r>
              <a:rPr lang="en-IN" dirty="0"/>
              <a:t>SOLUTION DESCRIPTION</a:t>
            </a:r>
          </a:p>
        </p:txBody>
      </p:sp>
      <p:sp>
        <p:nvSpPr>
          <p:cNvPr id="12" name="Text Placeholder 20"/>
          <p:cNvSpPr>
            <a:spLocks noGrp="1"/>
          </p:cNvSpPr>
          <p:nvPr>
            <p:ph type="body" sz="quarter" idx="13" hasCustomPrompt="1"/>
          </p:nvPr>
        </p:nvSpPr>
        <p:spPr bwMode="gray">
          <a:xfrm>
            <a:off x="202351" y="1055847"/>
            <a:ext cx="5199044" cy="474074"/>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Description</a:t>
            </a:r>
          </a:p>
        </p:txBody>
      </p:sp>
      <p:sp>
        <p:nvSpPr>
          <p:cNvPr id="14" name="Text Placeholder 7"/>
          <p:cNvSpPr>
            <a:spLocks noGrp="1"/>
          </p:cNvSpPr>
          <p:nvPr>
            <p:ph type="body" sz="quarter" idx="14" hasCustomPrompt="1"/>
          </p:nvPr>
        </p:nvSpPr>
        <p:spPr bwMode="gray">
          <a:xfrm>
            <a:off x="196405" y="1712149"/>
            <a:ext cx="5217786" cy="2253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CHALLENGES SOLVED</a:t>
            </a:r>
          </a:p>
        </p:txBody>
      </p:sp>
      <p:sp>
        <p:nvSpPr>
          <p:cNvPr id="17" name="Text Placeholder 20"/>
          <p:cNvSpPr>
            <a:spLocks noGrp="1"/>
          </p:cNvSpPr>
          <p:nvPr>
            <p:ph type="body" sz="quarter" idx="15" hasCustomPrompt="1"/>
          </p:nvPr>
        </p:nvSpPr>
        <p:spPr bwMode="gray">
          <a:xfrm>
            <a:off x="192989" y="2031795"/>
            <a:ext cx="5199044" cy="64064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3"/>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3"/>
              </a:buBlip>
              <a:tabLst/>
              <a:defRPr/>
            </a:pPr>
            <a:r>
              <a:rPr lang="en-US" dirty="0"/>
              <a:t>Description</a:t>
            </a:r>
          </a:p>
          <a:p>
            <a:pPr marL="571480" lvl="1" indent="-228589" defTabSz="685800" eaLnBrk="0" fontAlgn="base" hangingPunct="0">
              <a:spcBef>
                <a:spcPct val="0"/>
              </a:spcBef>
              <a:spcAft>
                <a:spcPts val="400"/>
              </a:spcAft>
              <a:buSzPct val="115000"/>
              <a:buBlip>
                <a:blip r:embed="rId3"/>
              </a:buBlip>
            </a:pPr>
            <a:endParaRPr lang="en-US" dirty="0"/>
          </a:p>
        </p:txBody>
      </p:sp>
      <p:sp>
        <p:nvSpPr>
          <p:cNvPr id="22" name="Text Placeholder 7"/>
          <p:cNvSpPr>
            <a:spLocks noGrp="1"/>
          </p:cNvSpPr>
          <p:nvPr>
            <p:ph type="body" sz="quarter" idx="16" hasCustomPrompt="1"/>
          </p:nvPr>
        </p:nvSpPr>
        <p:spPr bwMode="gray">
          <a:xfrm>
            <a:off x="206690" y="2846456"/>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BUSINESS VALUE DELIVERED</a:t>
            </a:r>
          </a:p>
        </p:txBody>
      </p:sp>
      <p:sp>
        <p:nvSpPr>
          <p:cNvPr id="23" name="Text Placeholder 20"/>
          <p:cNvSpPr>
            <a:spLocks noGrp="1"/>
          </p:cNvSpPr>
          <p:nvPr>
            <p:ph type="body" sz="quarter" idx="17" hasCustomPrompt="1"/>
          </p:nvPr>
        </p:nvSpPr>
        <p:spPr bwMode="gray">
          <a:xfrm>
            <a:off x="202374" y="3210527"/>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3"/>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3"/>
              </a:buBlip>
              <a:tabLst/>
              <a:defRPr/>
            </a:pPr>
            <a:r>
              <a:rPr lang="en-US" dirty="0"/>
              <a:t>Description</a:t>
            </a:r>
          </a:p>
          <a:p>
            <a:pPr marL="571480" lvl="1" indent="-228589" defTabSz="685800" eaLnBrk="0" fontAlgn="base" hangingPunct="0">
              <a:spcBef>
                <a:spcPct val="0"/>
              </a:spcBef>
              <a:spcAft>
                <a:spcPts val="400"/>
              </a:spcAft>
              <a:buSzPct val="115000"/>
              <a:buBlip>
                <a:blip r:embed="rId3"/>
              </a:buBlip>
            </a:pPr>
            <a:endParaRPr lang="en-US" dirty="0"/>
          </a:p>
        </p:txBody>
      </p:sp>
      <p:sp>
        <p:nvSpPr>
          <p:cNvPr id="106" name="Text Placeholder 7"/>
          <p:cNvSpPr>
            <a:spLocks noGrp="1"/>
          </p:cNvSpPr>
          <p:nvPr>
            <p:ph type="body" sz="quarter" idx="18" hasCustomPrompt="1"/>
          </p:nvPr>
        </p:nvSpPr>
        <p:spPr bwMode="gray">
          <a:xfrm>
            <a:off x="191236" y="3926845"/>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CASE SCENARIOS</a:t>
            </a:r>
          </a:p>
        </p:txBody>
      </p:sp>
      <p:sp>
        <p:nvSpPr>
          <p:cNvPr id="107" name="Text Placeholder 20"/>
          <p:cNvSpPr>
            <a:spLocks noGrp="1"/>
          </p:cNvSpPr>
          <p:nvPr>
            <p:ph type="body" sz="quarter" idx="19" hasCustomPrompt="1"/>
          </p:nvPr>
        </p:nvSpPr>
        <p:spPr bwMode="gray">
          <a:xfrm>
            <a:off x="187897" y="4311258"/>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3"/>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3"/>
              </a:buBlip>
              <a:tabLst/>
              <a:defRPr/>
            </a:pPr>
            <a:r>
              <a:rPr lang="en-US" dirty="0"/>
              <a:t>Description</a:t>
            </a:r>
          </a:p>
          <a:p>
            <a:pPr marL="571480" lvl="1" indent="-228589" defTabSz="685800" eaLnBrk="0" fontAlgn="base" hangingPunct="0">
              <a:spcBef>
                <a:spcPct val="0"/>
              </a:spcBef>
              <a:spcAft>
                <a:spcPts val="400"/>
              </a:spcAft>
              <a:buSzPct val="115000"/>
              <a:buBlip>
                <a:blip r:embed="rId3"/>
              </a:buBlip>
            </a:pPr>
            <a:endParaRPr lang="en-US" dirty="0"/>
          </a:p>
        </p:txBody>
      </p:sp>
    </p:spTree>
    <p:extLst>
      <p:ext uri="{BB962C8B-B14F-4D97-AF65-F5344CB8AC3E}">
        <p14:creationId xmlns:p14="http://schemas.microsoft.com/office/powerpoint/2010/main" val="165566518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Vertical Picture Slide">
    <p:spTree>
      <p:nvGrpSpPr>
        <p:cNvPr id="1" name=""/>
        <p:cNvGrpSpPr/>
        <p:nvPr/>
      </p:nvGrpSpPr>
      <p:grpSpPr>
        <a:xfrm>
          <a:off x="0" y="0"/>
          <a:ext cx="0" cy="0"/>
          <a:chOff x="0" y="0"/>
          <a:chExt cx="0" cy="0"/>
        </a:xfrm>
      </p:grpSpPr>
      <p:pic>
        <p:nvPicPr>
          <p:cNvPr id="99" name="Picture 98">
            <a:extLst>
              <a:ext uri="{FF2B5EF4-FFF2-40B4-BE49-F238E27FC236}">
                <a16:creationId xmlns:a16="http://schemas.microsoft.com/office/drawing/2014/main" id="{D3239C3E-0C2C-4598-8D94-5AD0DCC8B6EE}"/>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16" name="Trapezoid 15"/>
          <p:cNvSpPr/>
          <p:nvPr userDrawn="1"/>
        </p:nvSpPr>
        <p:spPr bwMode="gray">
          <a:xfrm flipH="1">
            <a:off x="5448300" y="606444"/>
            <a:ext cx="3695700" cy="4329591"/>
          </a:xfrm>
          <a:prstGeom prst="trapezoid">
            <a:avLst>
              <a:gd name="adj" fmla="val 18643"/>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400" i="1" dirty="0" smtClean="0"/>
            </a:lvl1pPr>
          </a:lstStyle>
          <a:p>
            <a:r>
              <a:rPr lang="en-IN" dirty="0"/>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Vertical Picture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4" name="Content Placeholder 3"/>
          <p:cNvSpPr>
            <a:spLocks noGrp="1"/>
          </p:cNvSpPr>
          <p:nvPr>
            <p:ph sz="quarter" idx="12"/>
          </p:nvPr>
        </p:nvSpPr>
        <p:spPr bwMode="gray">
          <a:xfrm>
            <a:off x="249238" y="762000"/>
            <a:ext cx="5154612" cy="4173538"/>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64516490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orizontal Picture Slide">
    <p:spTree>
      <p:nvGrpSpPr>
        <p:cNvPr id="1" name=""/>
        <p:cNvGrpSpPr/>
        <p:nvPr/>
      </p:nvGrpSpPr>
      <p:grpSpPr>
        <a:xfrm>
          <a:off x="0" y="0"/>
          <a:ext cx="0" cy="0"/>
          <a:chOff x="0" y="0"/>
          <a:chExt cx="0" cy="0"/>
        </a:xfrm>
      </p:grpSpPr>
      <p:pic>
        <p:nvPicPr>
          <p:cNvPr id="99" name="Picture 98">
            <a:extLst>
              <a:ext uri="{FF2B5EF4-FFF2-40B4-BE49-F238E27FC236}">
                <a16:creationId xmlns:a16="http://schemas.microsoft.com/office/drawing/2014/main" id="{41803123-7187-4C94-AC56-F1EAF05F739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16" name="Parallelogram 15"/>
          <p:cNvSpPr/>
          <p:nvPr userDrawn="1"/>
        </p:nvSpPr>
        <p:spPr bwMode="gray">
          <a:xfrm>
            <a:off x="632460" y="692058"/>
            <a:ext cx="8069580" cy="2822667"/>
          </a:xfrm>
          <a:prstGeom prst="parallelogram">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a:off x="584836" y="644432"/>
            <a:ext cx="8069580" cy="2822667"/>
          </a:xfrm>
          <a:prstGeom prst="parallelogram">
            <a:avLst/>
          </a:pr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mj-lt"/>
              <a:buNone/>
              <a:tabLst>
                <a:tab pos="180975" algn="l"/>
              </a:tabLst>
              <a:defRPr lang="en-IN" sz="1400" i="1" dirty="0"/>
            </a:lvl1pPr>
          </a:lstStyle>
          <a:p>
            <a:r>
              <a:rPr lang="en-IN" dirty="0"/>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Horizontal Picture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0" name="Text Placeholder 20"/>
          <p:cNvSpPr>
            <a:spLocks noGrp="1"/>
          </p:cNvSpPr>
          <p:nvPr>
            <p:ph type="body" sz="quarter" idx="13" hasCustomPrompt="1"/>
          </p:nvPr>
        </p:nvSpPr>
        <p:spPr bwMode="gray">
          <a:xfrm>
            <a:off x="597996" y="3655695"/>
            <a:ext cx="7403004" cy="1049656"/>
          </a:xfrm>
          <a:prstGeom prst="rect">
            <a:avLst/>
          </a:prstGeom>
        </p:spPr>
        <p:txBody>
          <a:bodyPr>
            <a:noAutofit/>
          </a:bodyPr>
          <a:lstStyle>
            <a:lvl1pPr marL="0" indent="0">
              <a:buNone/>
              <a:defRPr sz="1400"/>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Text</a:t>
            </a:r>
          </a:p>
        </p:txBody>
      </p:sp>
    </p:spTree>
    <p:extLst>
      <p:ext uri="{BB962C8B-B14F-4D97-AF65-F5344CB8AC3E}">
        <p14:creationId xmlns:p14="http://schemas.microsoft.com/office/powerpoint/2010/main" val="31530876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with Image Background">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627535"/>
            <a:ext cx="9144000" cy="4308500"/>
          </a:xfr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sz="1400" i="1" dirty="0"/>
            </a:lvl1pPr>
          </a:lstStyle>
          <a:p>
            <a:r>
              <a:rPr lang="en-IN" dirty="0"/>
              <a:t>Click icon to add image</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Agenda with Image Background</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 Placeholder 7"/>
          <p:cNvSpPr>
            <a:spLocks noGrp="1"/>
          </p:cNvSpPr>
          <p:nvPr>
            <p:ph type="body" sz="quarter" idx="12" hasCustomPrompt="1"/>
          </p:nvPr>
        </p:nvSpPr>
        <p:spPr>
          <a:xfrm>
            <a:off x="683568" y="915566"/>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683568" y="1409335"/>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683568" y="1903104"/>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683568" y="2396873"/>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683568" y="2890642"/>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683568" y="3384411"/>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683568" y="387818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683568" y="437195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279686" y="915566"/>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279686" y="1409335"/>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279686" y="1903104"/>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279686" y="2396873"/>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279686" y="2890642"/>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279686" y="3384411"/>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279686" y="3878180"/>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279686" y="4371950"/>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8</a:t>
            </a:r>
          </a:p>
        </p:txBody>
      </p:sp>
    </p:spTree>
    <p:extLst>
      <p:ext uri="{BB962C8B-B14F-4D97-AF65-F5344CB8AC3E}">
        <p14:creationId xmlns:p14="http://schemas.microsoft.com/office/powerpoint/2010/main" val="369883100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Without Image Background">
    <p:spTree>
      <p:nvGrpSpPr>
        <p:cNvPr id="1" name=""/>
        <p:cNvGrpSpPr/>
        <p:nvPr/>
      </p:nvGrpSpPr>
      <p:grpSpPr>
        <a:xfrm>
          <a:off x="0" y="0"/>
          <a:ext cx="0" cy="0"/>
          <a:chOff x="0" y="0"/>
          <a:chExt cx="0" cy="0"/>
        </a:xfrm>
      </p:grpSpPr>
      <p:pic>
        <p:nvPicPr>
          <p:cNvPr id="112" name="Picture 111">
            <a:extLst>
              <a:ext uri="{FF2B5EF4-FFF2-40B4-BE49-F238E27FC236}">
                <a16:creationId xmlns:a16="http://schemas.microsoft.com/office/drawing/2014/main" id="{367FD9A6-0038-4261-8DF9-2B359B255536}"/>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Agenda Without Image Background</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 Placeholder 7"/>
          <p:cNvSpPr>
            <a:spLocks noGrp="1"/>
          </p:cNvSpPr>
          <p:nvPr>
            <p:ph type="body" sz="quarter" idx="12" hasCustomPrompt="1"/>
          </p:nvPr>
        </p:nvSpPr>
        <p:spPr bwMode="gray">
          <a:xfrm>
            <a:off x="683568" y="915566"/>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bwMode="gray">
          <a:xfrm>
            <a:off x="683568" y="1409335"/>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bwMode="gray">
          <a:xfrm>
            <a:off x="683568" y="1903104"/>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bwMode="gray">
          <a:xfrm>
            <a:off x="683568" y="2396873"/>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bwMode="gray">
          <a:xfrm>
            <a:off x="683568" y="2890642"/>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bwMode="gray">
          <a:xfrm>
            <a:off x="683568" y="3384411"/>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bwMode="gray">
          <a:xfrm>
            <a:off x="683568" y="3878180"/>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bwMode="gray">
          <a:xfrm>
            <a:off x="683568" y="4371950"/>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bwMode="gray">
          <a:xfrm>
            <a:off x="279686" y="915566"/>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bwMode="gray">
          <a:xfrm>
            <a:off x="279686" y="1409335"/>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bwMode="gray">
          <a:xfrm>
            <a:off x="279686" y="1903104"/>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bwMode="gray">
          <a:xfrm>
            <a:off x="279686" y="2396873"/>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bwMode="gray">
          <a:xfrm>
            <a:off x="279686" y="2890642"/>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bwMode="gray">
          <a:xfrm>
            <a:off x="279686" y="3384411"/>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bwMode="gray">
          <a:xfrm>
            <a:off x="279686" y="387818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bwMode="gray">
          <a:xfrm>
            <a:off x="279686" y="43719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8</a:t>
            </a:r>
          </a:p>
        </p:txBody>
      </p:sp>
    </p:spTree>
    <p:extLst>
      <p:ext uri="{BB962C8B-B14F-4D97-AF65-F5344CB8AC3E}">
        <p14:creationId xmlns:p14="http://schemas.microsoft.com/office/powerpoint/2010/main" val="198198600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Slide">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12245B6A-1831-4D90-B47C-5FA058A2E5A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Two Column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 Placeholder 7"/>
          <p:cNvSpPr>
            <a:spLocks noGrp="1"/>
          </p:cNvSpPr>
          <p:nvPr>
            <p:ph type="body" sz="quarter" idx="12" hasCustomPrompt="1"/>
          </p:nvPr>
        </p:nvSpPr>
        <p:spPr bwMode="gray">
          <a:xfrm>
            <a:off x="683568" y="7715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bwMode="gray">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1</a:t>
            </a:r>
          </a:p>
        </p:txBody>
      </p:sp>
      <p:sp>
        <p:nvSpPr>
          <p:cNvPr id="38" name="Text Placeholder 7"/>
          <p:cNvSpPr>
            <a:spLocks noGrp="1"/>
          </p:cNvSpPr>
          <p:nvPr>
            <p:ph type="body" sz="quarter" idx="21" hasCustomPrompt="1"/>
          </p:nvPr>
        </p:nvSpPr>
        <p:spPr bwMode="gray">
          <a:xfrm>
            <a:off x="5335922" y="7715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a:solidFill>
                  <a:schemeClr val="bg1"/>
                </a:solidFill>
              </a:defRPr>
            </a:lvl1pPr>
          </a:lstStyle>
          <a:p>
            <a:pPr lvl="0"/>
            <a:r>
              <a:rPr lang="en-IN" dirty="0"/>
              <a:t>Column 2 Title</a:t>
            </a:r>
          </a:p>
        </p:txBody>
      </p:sp>
      <p:sp>
        <p:nvSpPr>
          <p:cNvPr id="39" name="Text Placeholder 7"/>
          <p:cNvSpPr>
            <a:spLocks noGrp="1"/>
          </p:cNvSpPr>
          <p:nvPr>
            <p:ph type="body" sz="quarter" idx="22" hasCustomPrompt="1"/>
          </p:nvPr>
        </p:nvSpPr>
        <p:spPr bwMode="gray">
          <a:xfrm>
            <a:off x="4932040"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2</a:t>
            </a:r>
          </a:p>
        </p:txBody>
      </p:sp>
      <p:sp>
        <p:nvSpPr>
          <p:cNvPr id="40" name="Content Placeholder 2"/>
          <p:cNvSpPr>
            <a:spLocks noGrp="1"/>
          </p:cNvSpPr>
          <p:nvPr>
            <p:ph idx="1"/>
          </p:nvPr>
        </p:nvSpPr>
        <p:spPr bwMode="gray">
          <a:xfrm>
            <a:off x="304800" y="1131590"/>
            <a:ext cx="3835152"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
        <p:nvSpPr>
          <p:cNvPr id="41" name="Content Placeholder 2"/>
          <p:cNvSpPr>
            <a:spLocks noGrp="1"/>
          </p:cNvSpPr>
          <p:nvPr>
            <p:ph idx="23"/>
          </p:nvPr>
        </p:nvSpPr>
        <p:spPr bwMode="gray">
          <a:xfrm>
            <a:off x="4932040" y="1131590"/>
            <a:ext cx="3835152"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Tree>
    <p:extLst>
      <p:ext uri="{BB962C8B-B14F-4D97-AF65-F5344CB8AC3E}">
        <p14:creationId xmlns:p14="http://schemas.microsoft.com/office/powerpoint/2010/main" val="87446930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lumn Slide">
    <p:spTree>
      <p:nvGrpSpPr>
        <p:cNvPr id="1" name=""/>
        <p:cNvGrpSpPr/>
        <p:nvPr/>
      </p:nvGrpSpPr>
      <p:grpSpPr>
        <a:xfrm>
          <a:off x="0" y="0"/>
          <a:ext cx="0" cy="0"/>
          <a:chOff x="0" y="0"/>
          <a:chExt cx="0" cy="0"/>
        </a:xfrm>
      </p:grpSpPr>
      <p:pic>
        <p:nvPicPr>
          <p:cNvPr id="105" name="Picture 104">
            <a:extLst>
              <a:ext uri="{FF2B5EF4-FFF2-40B4-BE49-F238E27FC236}">
                <a16:creationId xmlns:a16="http://schemas.microsoft.com/office/drawing/2014/main" id="{B65A0729-5724-4A1A-B001-AD7288FC62F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Three Column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 Placeholder 7"/>
          <p:cNvSpPr>
            <a:spLocks noGrp="1"/>
          </p:cNvSpPr>
          <p:nvPr>
            <p:ph type="body" sz="quarter" idx="12" hasCustomPrompt="1"/>
          </p:nvPr>
        </p:nvSpPr>
        <p:spPr bwMode="gray">
          <a:xfrm>
            <a:off x="683568" y="771550"/>
            <a:ext cx="2160240" cy="288032"/>
          </a:xfrm>
          <a:prstGeom prst="parallelogram">
            <a:avLst/>
          </a:prstGeom>
          <a:solidFill>
            <a:srgbClr val="003F7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bwMode="gray">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1</a:t>
            </a:r>
          </a:p>
        </p:txBody>
      </p:sp>
      <p:sp>
        <p:nvSpPr>
          <p:cNvPr id="40" name="Content Placeholder 2"/>
          <p:cNvSpPr>
            <a:spLocks noGrp="1"/>
          </p:cNvSpPr>
          <p:nvPr>
            <p:ph idx="1"/>
          </p:nvPr>
        </p:nvSpPr>
        <p:spPr bwMode="gray">
          <a:xfrm>
            <a:off x="251520"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
        <p:nvSpPr>
          <p:cNvPr id="17" name="Text Placeholder 7"/>
          <p:cNvSpPr>
            <a:spLocks noGrp="1"/>
          </p:cNvSpPr>
          <p:nvPr>
            <p:ph type="body" sz="quarter" idx="24" hasCustomPrompt="1"/>
          </p:nvPr>
        </p:nvSpPr>
        <p:spPr bwMode="gray">
          <a:xfrm>
            <a:off x="3658603" y="771550"/>
            <a:ext cx="2160240" cy="288032"/>
          </a:xfrm>
          <a:prstGeom prst="parallelogram">
            <a:avLst/>
          </a:prstGeom>
          <a:solidFill>
            <a:srgbClr val="0077B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2 Title</a:t>
            </a:r>
          </a:p>
        </p:txBody>
      </p:sp>
      <p:sp>
        <p:nvSpPr>
          <p:cNvPr id="20" name="Text Placeholder 7"/>
          <p:cNvSpPr>
            <a:spLocks noGrp="1"/>
          </p:cNvSpPr>
          <p:nvPr>
            <p:ph type="body" sz="quarter" idx="25" hasCustomPrompt="1"/>
          </p:nvPr>
        </p:nvSpPr>
        <p:spPr bwMode="gray">
          <a:xfrm>
            <a:off x="3254721"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2</a:t>
            </a:r>
          </a:p>
        </p:txBody>
      </p:sp>
      <p:sp>
        <p:nvSpPr>
          <p:cNvPr id="22" name="Text Placeholder 7"/>
          <p:cNvSpPr>
            <a:spLocks noGrp="1"/>
          </p:cNvSpPr>
          <p:nvPr>
            <p:ph type="body" sz="quarter" idx="26" hasCustomPrompt="1"/>
          </p:nvPr>
        </p:nvSpPr>
        <p:spPr bwMode="gray">
          <a:xfrm>
            <a:off x="6674979" y="771550"/>
            <a:ext cx="2160240" cy="288032"/>
          </a:xfrm>
          <a:prstGeom prst="parallelogram">
            <a:avLst/>
          </a:prstGeom>
          <a:solidFill>
            <a:schemeClr val="accent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3 Title</a:t>
            </a:r>
          </a:p>
        </p:txBody>
      </p:sp>
      <p:sp>
        <p:nvSpPr>
          <p:cNvPr id="23" name="Text Placeholder 7"/>
          <p:cNvSpPr>
            <a:spLocks noGrp="1"/>
          </p:cNvSpPr>
          <p:nvPr>
            <p:ph type="body" sz="quarter" idx="27" hasCustomPrompt="1"/>
          </p:nvPr>
        </p:nvSpPr>
        <p:spPr bwMode="gray">
          <a:xfrm>
            <a:off x="6271097"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3</a:t>
            </a:r>
          </a:p>
        </p:txBody>
      </p:sp>
      <p:sp>
        <p:nvSpPr>
          <p:cNvPr id="24" name="Content Placeholder 2"/>
          <p:cNvSpPr>
            <a:spLocks noGrp="1"/>
          </p:cNvSpPr>
          <p:nvPr>
            <p:ph idx="28"/>
          </p:nvPr>
        </p:nvSpPr>
        <p:spPr bwMode="gray">
          <a:xfrm>
            <a:off x="3275856"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3"/>
              </a:buBlip>
            </a:pPr>
            <a:r>
              <a:rPr lang="en-US"/>
              <a:t>Click to edit Master text styles</a:t>
            </a:r>
          </a:p>
          <a:p>
            <a:pPr lvl="1">
              <a:buFontTx/>
              <a:buBlip>
                <a:blip r:embed="rId3"/>
              </a:buBlip>
            </a:pPr>
            <a:r>
              <a:rPr lang="en-US"/>
              <a:t>Second level</a:t>
            </a:r>
          </a:p>
          <a:p>
            <a:pPr lvl="2">
              <a:buFontTx/>
              <a:buBlip>
                <a:blip r:embed="rId3"/>
              </a:buBlip>
            </a:pPr>
            <a:r>
              <a:rPr lang="en-US"/>
              <a:t>Third level</a:t>
            </a:r>
          </a:p>
          <a:p>
            <a:pPr lvl="3">
              <a:buFontTx/>
              <a:buBlip>
                <a:blip r:embed="rId3"/>
              </a:buBlip>
            </a:pPr>
            <a:r>
              <a:rPr lang="en-US"/>
              <a:t>Fourth level</a:t>
            </a:r>
          </a:p>
          <a:p>
            <a:pPr lvl="4">
              <a:buFontTx/>
              <a:buBlip>
                <a:blip r:embed="rId3"/>
              </a:buBlip>
            </a:pPr>
            <a:r>
              <a:rPr lang="en-US"/>
              <a:t>Fifth level</a:t>
            </a:r>
            <a:endParaRPr lang="en-US" dirty="0"/>
          </a:p>
        </p:txBody>
      </p:sp>
      <p:sp>
        <p:nvSpPr>
          <p:cNvPr id="25" name="Content Placeholder 2"/>
          <p:cNvSpPr>
            <a:spLocks noGrp="1"/>
          </p:cNvSpPr>
          <p:nvPr>
            <p:ph idx="29"/>
          </p:nvPr>
        </p:nvSpPr>
        <p:spPr bwMode="gray">
          <a:xfrm>
            <a:off x="6281464"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3"/>
              </a:buBlip>
            </a:pPr>
            <a:r>
              <a:rPr lang="en-US"/>
              <a:t>Click to edit Master text styles</a:t>
            </a:r>
          </a:p>
          <a:p>
            <a:pPr lvl="1">
              <a:buFontTx/>
              <a:buBlip>
                <a:blip r:embed="rId3"/>
              </a:buBlip>
            </a:pPr>
            <a:r>
              <a:rPr lang="en-US"/>
              <a:t>Second level</a:t>
            </a:r>
          </a:p>
          <a:p>
            <a:pPr lvl="2">
              <a:buFontTx/>
              <a:buBlip>
                <a:blip r:embed="rId3"/>
              </a:buBlip>
            </a:pPr>
            <a:r>
              <a:rPr lang="en-US"/>
              <a:t>Third level</a:t>
            </a:r>
          </a:p>
          <a:p>
            <a:pPr lvl="3">
              <a:buFontTx/>
              <a:buBlip>
                <a:blip r:embed="rId3"/>
              </a:buBlip>
            </a:pPr>
            <a:r>
              <a:rPr lang="en-US"/>
              <a:t>Fourth level</a:t>
            </a:r>
          </a:p>
          <a:p>
            <a:pPr lvl="4">
              <a:buFontTx/>
              <a:buBlip>
                <a:blip r:embed="rId3"/>
              </a:buBlip>
            </a:pPr>
            <a:r>
              <a:rPr lang="en-US"/>
              <a:t>Fifth level</a:t>
            </a:r>
            <a:endParaRPr lang="en-US" dirty="0"/>
          </a:p>
        </p:txBody>
      </p:sp>
    </p:spTree>
    <p:extLst>
      <p:ext uri="{BB962C8B-B14F-4D97-AF65-F5344CB8AC3E}">
        <p14:creationId xmlns:p14="http://schemas.microsoft.com/office/powerpoint/2010/main" val="27151328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Diagram Slide">
    <p:spTree>
      <p:nvGrpSpPr>
        <p:cNvPr id="1" name=""/>
        <p:cNvGrpSpPr/>
        <p:nvPr/>
      </p:nvGrpSpPr>
      <p:grpSpPr>
        <a:xfrm>
          <a:off x="0" y="0"/>
          <a:ext cx="0" cy="0"/>
          <a:chOff x="0" y="0"/>
          <a:chExt cx="0" cy="0"/>
        </a:xfrm>
      </p:grpSpPr>
      <p:pic>
        <p:nvPicPr>
          <p:cNvPr id="97" name="Picture 96">
            <a:extLst>
              <a:ext uri="{FF2B5EF4-FFF2-40B4-BE49-F238E27FC236}">
                <a16:creationId xmlns:a16="http://schemas.microsoft.com/office/drawing/2014/main" id="{418DFD3D-8780-4EA0-AAF4-DBC389CE04B3}"/>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Chart Diagram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4" name="Chart Placeholder 3"/>
          <p:cNvSpPr>
            <a:spLocks noGrp="1"/>
          </p:cNvSpPr>
          <p:nvPr>
            <p:ph type="chart" sz="quarter" idx="10" hasCustomPrompt="1"/>
          </p:nvPr>
        </p:nvSpPr>
        <p:spPr bwMode="gray">
          <a:xfrm>
            <a:off x="249238" y="582613"/>
            <a:ext cx="8645525" cy="4352925"/>
          </a:xfrm>
        </p:spPr>
        <p:txBody>
          <a:bodyPr/>
          <a:lstStyle>
            <a:lvl1pPr marL="0" indent="0">
              <a:buNone/>
              <a:defRPr baseline="0"/>
            </a:lvl1pPr>
          </a:lstStyle>
          <a:p>
            <a:r>
              <a:rPr lang="en-IN" dirty="0"/>
              <a:t>Click icon to add a chart</a:t>
            </a:r>
          </a:p>
        </p:txBody>
      </p:sp>
    </p:spTree>
    <p:extLst>
      <p:ext uri="{BB962C8B-B14F-4D97-AF65-F5344CB8AC3E}">
        <p14:creationId xmlns:p14="http://schemas.microsoft.com/office/powerpoint/2010/main" val="251944206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pic>
        <p:nvPicPr>
          <p:cNvPr id="96" name="Picture 95">
            <a:extLst>
              <a:ext uri="{FF2B5EF4-FFF2-40B4-BE49-F238E27FC236}">
                <a16:creationId xmlns:a16="http://schemas.microsoft.com/office/drawing/2014/main" id="{7EC7C982-758B-4C8F-B107-A32BA85DA618}"/>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userDrawn="1">
            <p:ph type="title" hasCustomPrompt="1"/>
          </p:nvPr>
        </p:nvSpPr>
        <p:spPr bwMode="gray">
          <a:xfrm>
            <a:off x="348000" y="0"/>
            <a:ext cx="8534400" cy="878400"/>
          </a:xfrm>
          <a:prstGeom prst="rect">
            <a:avLst/>
          </a:prstGeom>
        </p:spPr>
        <p:txBody>
          <a:bodyPr anchor="b">
            <a:normAutofit/>
          </a:bodyPr>
          <a:lstStyle>
            <a:lvl1pPr>
              <a:defRPr sz="2400" b="1">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userDrawn="1">
            <p:ph idx="1"/>
          </p:nvPr>
        </p:nvSpPr>
        <p:spPr bwMode="gray">
          <a:xfrm>
            <a:off x="348000" y="1051200"/>
            <a:ext cx="8534400" cy="3806550"/>
          </a:xfrm>
          <a:prstGeom prst="rect">
            <a:avLst/>
          </a:prstGeom>
        </p:spPr>
        <p:txBody>
          <a:bodyPr vert="horz" lIns="68579" tIns="34289" rIns="68579"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
        <p:nvSpPr>
          <p:cNvPr id="98" name="Rectangle: Rounded Corners 97">
            <a:extLst>
              <a:ext uri="{FF2B5EF4-FFF2-40B4-BE49-F238E27FC236}">
                <a16:creationId xmlns:a16="http://schemas.microsoft.com/office/drawing/2014/main" id="{9A9DE057-7750-4B1F-AD64-303D665A2CDB}"/>
              </a:ext>
            </a:extLst>
          </p:cNvPr>
          <p:cNvSpPr/>
          <p:nvPr userDrawn="1"/>
        </p:nvSpPr>
        <p:spPr>
          <a:xfrm>
            <a:off x="442971" y="85897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188101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able Diagram Slide">
    <p:spTree>
      <p:nvGrpSpPr>
        <p:cNvPr id="1" name=""/>
        <p:cNvGrpSpPr/>
        <p:nvPr/>
      </p:nvGrpSpPr>
      <p:grpSpPr>
        <a:xfrm>
          <a:off x="0" y="0"/>
          <a:ext cx="0" cy="0"/>
          <a:chOff x="0" y="0"/>
          <a:chExt cx="0" cy="0"/>
        </a:xfrm>
      </p:grpSpPr>
      <p:pic>
        <p:nvPicPr>
          <p:cNvPr id="97" name="Picture 96">
            <a:extLst>
              <a:ext uri="{FF2B5EF4-FFF2-40B4-BE49-F238E27FC236}">
                <a16:creationId xmlns:a16="http://schemas.microsoft.com/office/drawing/2014/main" id="{9AFE672F-A1BA-4179-8732-1266C924255D}"/>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Table Diagram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5" name="Table Placeholder 4"/>
          <p:cNvSpPr>
            <a:spLocks noGrp="1"/>
          </p:cNvSpPr>
          <p:nvPr>
            <p:ph type="tbl" sz="quarter" idx="10" hasCustomPrompt="1"/>
          </p:nvPr>
        </p:nvSpPr>
        <p:spPr bwMode="gray">
          <a:xfrm>
            <a:off x="249238" y="693738"/>
            <a:ext cx="8645525" cy="4137025"/>
          </a:xfrm>
        </p:spPr>
        <p:txBody>
          <a:bodyPr/>
          <a:lstStyle>
            <a:lvl1pPr marL="0" marR="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lvl1pPr>
          </a:lstStyle>
          <a:p>
            <a:r>
              <a:rPr lang="en-IN" dirty="0"/>
              <a:t>Click icon to add a table</a:t>
            </a:r>
          </a:p>
        </p:txBody>
      </p:sp>
    </p:spTree>
    <p:extLst>
      <p:ext uri="{BB962C8B-B14F-4D97-AF65-F5344CB8AC3E}">
        <p14:creationId xmlns:p14="http://schemas.microsoft.com/office/powerpoint/2010/main" val="34814724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ular Data Slide">
    <p:spTree>
      <p:nvGrpSpPr>
        <p:cNvPr id="1" name=""/>
        <p:cNvGrpSpPr/>
        <p:nvPr/>
      </p:nvGrpSpPr>
      <p:grpSpPr>
        <a:xfrm>
          <a:off x="0" y="0"/>
          <a:ext cx="0" cy="0"/>
          <a:chOff x="0" y="0"/>
          <a:chExt cx="0" cy="0"/>
        </a:xfrm>
      </p:grpSpPr>
      <p:pic>
        <p:nvPicPr>
          <p:cNvPr id="111" name="Picture 110">
            <a:extLst>
              <a:ext uri="{FF2B5EF4-FFF2-40B4-BE49-F238E27FC236}">
                <a16:creationId xmlns:a16="http://schemas.microsoft.com/office/drawing/2014/main" id="{1E6AC2AE-35A8-480A-B335-C8EAFBA1700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Tabular Data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 name="Picture Placeholder 7"/>
          <p:cNvSpPr>
            <a:spLocks noGrp="1"/>
          </p:cNvSpPr>
          <p:nvPr>
            <p:ph type="pic" sz="quarter" idx="10"/>
          </p:nvPr>
        </p:nvSpPr>
        <p:spPr bwMode="gray">
          <a:xfrm>
            <a:off x="289325" y="1342417"/>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3" name="Picture Placeholder 7"/>
          <p:cNvSpPr>
            <a:spLocks noGrp="1"/>
          </p:cNvSpPr>
          <p:nvPr>
            <p:ph type="pic" sz="quarter" idx="11"/>
          </p:nvPr>
        </p:nvSpPr>
        <p:spPr bwMode="gray">
          <a:xfrm>
            <a:off x="289325" y="2574588"/>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4" name="Picture Placeholder 7"/>
          <p:cNvSpPr>
            <a:spLocks noGrp="1"/>
          </p:cNvSpPr>
          <p:nvPr>
            <p:ph type="pic" sz="quarter" idx="12"/>
          </p:nvPr>
        </p:nvSpPr>
        <p:spPr bwMode="gray">
          <a:xfrm>
            <a:off x="289325" y="3806759"/>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0" name="Text Placeholder 9"/>
          <p:cNvSpPr>
            <a:spLocks noGrp="1"/>
          </p:cNvSpPr>
          <p:nvPr>
            <p:ph type="body" sz="quarter" idx="13"/>
          </p:nvPr>
        </p:nvSpPr>
        <p:spPr bwMode="gray">
          <a:xfrm>
            <a:off x="308781" y="648511"/>
            <a:ext cx="8526440" cy="343677"/>
          </a:xfrm>
          <a:prstGeom prst="parallelogram">
            <a:avLst/>
          </a:prstGeom>
          <a:solidFill>
            <a:srgbClr val="0077BD"/>
          </a:solidFill>
        </p:spPr>
        <p:txBody>
          <a:bodyPr anchor="ctr">
            <a:noAutofit/>
          </a:bodyPr>
          <a:lstStyle>
            <a:lvl1pPr marL="0" indent="0" algn="ctr">
              <a:buFont typeface="Arial" panose="020B0604020202020204" pitchFamily="34" charset="0"/>
              <a:buNone/>
              <a:defRPr sz="1800">
                <a:solidFill>
                  <a:schemeClr val="bg1"/>
                </a:solidFill>
              </a:defRPr>
            </a:lvl1pPr>
          </a:lstStyle>
          <a:p>
            <a:pPr lvl="0"/>
            <a:endParaRPr lang="en-IN" dirty="0"/>
          </a:p>
        </p:txBody>
      </p:sp>
      <p:sp>
        <p:nvSpPr>
          <p:cNvPr id="17" name="Text Placeholder 9"/>
          <p:cNvSpPr>
            <a:spLocks noGrp="1"/>
          </p:cNvSpPr>
          <p:nvPr>
            <p:ph type="body" sz="quarter" idx="14"/>
          </p:nvPr>
        </p:nvSpPr>
        <p:spPr bwMode="gray">
          <a:xfrm>
            <a:off x="2821631"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endParaRPr lang="en-IN" dirty="0"/>
          </a:p>
        </p:txBody>
      </p:sp>
      <p:sp>
        <p:nvSpPr>
          <p:cNvPr id="20" name="Text Placeholder 9"/>
          <p:cNvSpPr>
            <a:spLocks noGrp="1"/>
          </p:cNvSpPr>
          <p:nvPr>
            <p:ph type="body" sz="quarter" idx="15"/>
          </p:nvPr>
        </p:nvSpPr>
        <p:spPr bwMode="gray">
          <a:xfrm>
            <a:off x="5986362"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endParaRPr lang="en-IN" dirty="0"/>
          </a:p>
        </p:txBody>
      </p:sp>
      <p:sp>
        <p:nvSpPr>
          <p:cNvPr id="12" name="Text Placeholder 11"/>
          <p:cNvSpPr>
            <a:spLocks noGrp="1"/>
          </p:cNvSpPr>
          <p:nvPr>
            <p:ph type="body" sz="quarter" idx="16"/>
          </p:nvPr>
        </p:nvSpPr>
        <p:spPr bwMode="gray">
          <a:xfrm>
            <a:off x="2860675"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Text Placeholder 11"/>
          <p:cNvSpPr>
            <a:spLocks noGrp="1"/>
          </p:cNvSpPr>
          <p:nvPr>
            <p:ph type="body" sz="quarter" idx="17"/>
          </p:nvPr>
        </p:nvSpPr>
        <p:spPr bwMode="gray">
          <a:xfrm>
            <a:off x="6012436"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2" name="Text Placeholder 11"/>
          <p:cNvSpPr>
            <a:spLocks noGrp="1"/>
          </p:cNvSpPr>
          <p:nvPr>
            <p:ph type="body" sz="quarter" idx="18"/>
          </p:nvPr>
        </p:nvSpPr>
        <p:spPr bwMode="gray">
          <a:xfrm>
            <a:off x="2860675"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Text Placeholder 11"/>
          <p:cNvSpPr>
            <a:spLocks noGrp="1"/>
          </p:cNvSpPr>
          <p:nvPr>
            <p:ph type="body" sz="quarter" idx="19"/>
          </p:nvPr>
        </p:nvSpPr>
        <p:spPr bwMode="gray">
          <a:xfrm>
            <a:off x="6012436"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11"/>
          <p:cNvSpPr>
            <a:spLocks noGrp="1"/>
          </p:cNvSpPr>
          <p:nvPr>
            <p:ph type="body" sz="quarter" idx="20"/>
          </p:nvPr>
        </p:nvSpPr>
        <p:spPr bwMode="gray">
          <a:xfrm>
            <a:off x="2860675"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Text Placeholder 11"/>
          <p:cNvSpPr>
            <a:spLocks noGrp="1"/>
          </p:cNvSpPr>
          <p:nvPr>
            <p:ph type="body" sz="quarter" idx="21"/>
          </p:nvPr>
        </p:nvSpPr>
        <p:spPr bwMode="gray">
          <a:xfrm>
            <a:off x="6012436"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11"/>
          <p:cNvSpPr>
            <a:spLocks noGrp="1"/>
          </p:cNvSpPr>
          <p:nvPr>
            <p:ph type="body" sz="quarter" idx="22" hasCustomPrompt="1"/>
          </p:nvPr>
        </p:nvSpPr>
        <p:spPr bwMode="gray">
          <a:xfrm>
            <a:off x="328134" y="2055779"/>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8" name="Text Placeholder 11"/>
          <p:cNvSpPr>
            <a:spLocks noGrp="1"/>
          </p:cNvSpPr>
          <p:nvPr>
            <p:ph type="body" sz="quarter" idx="23" hasCustomPrompt="1"/>
          </p:nvPr>
        </p:nvSpPr>
        <p:spPr bwMode="gray">
          <a:xfrm>
            <a:off x="328134" y="33074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9" name="Text Placeholder 11"/>
          <p:cNvSpPr>
            <a:spLocks noGrp="1"/>
          </p:cNvSpPr>
          <p:nvPr>
            <p:ph type="body" sz="quarter" idx="24" hasCustomPrompt="1"/>
          </p:nvPr>
        </p:nvSpPr>
        <p:spPr bwMode="gray">
          <a:xfrm>
            <a:off x="328134" y="45266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229955379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ive Point Slide 1">
    <p:spTree>
      <p:nvGrpSpPr>
        <p:cNvPr id="1" name=""/>
        <p:cNvGrpSpPr/>
        <p:nvPr/>
      </p:nvGrpSpPr>
      <p:grpSpPr>
        <a:xfrm>
          <a:off x="0" y="0"/>
          <a:ext cx="0" cy="0"/>
          <a:chOff x="0" y="0"/>
          <a:chExt cx="0" cy="0"/>
        </a:xfrm>
      </p:grpSpPr>
      <p:pic>
        <p:nvPicPr>
          <p:cNvPr id="106" name="Picture 105">
            <a:extLst>
              <a:ext uri="{FF2B5EF4-FFF2-40B4-BE49-F238E27FC236}">
                <a16:creationId xmlns:a16="http://schemas.microsoft.com/office/drawing/2014/main" id="{4CF8FBBB-0598-4B2C-8827-CD3312BF916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Five Points Slide 1</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 name="Picture Placeholder 7"/>
          <p:cNvSpPr>
            <a:spLocks noGrp="1"/>
          </p:cNvSpPr>
          <p:nvPr>
            <p:ph type="pic" sz="quarter" idx="10"/>
          </p:nvPr>
        </p:nvSpPr>
        <p:spPr bwMode="gray">
          <a:xfrm>
            <a:off x="3503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7" name="Text Placeholder 11"/>
          <p:cNvSpPr>
            <a:spLocks noGrp="1"/>
          </p:cNvSpPr>
          <p:nvPr>
            <p:ph type="body" sz="quarter" idx="22" hasCustomPrompt="1"/>
          </p:nvPr>
        </p:nvSpPr>
        <p:spPr bwMode="gray">
          <a:xfrm>
            <a:off x="587040"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1" name="Picture Placeholder 7"/>
          <p:cNvSpPr>
            <a:spLocks noGrp="1"/>
          </p:cNvSpPr>
          <p:nvPr>
            <p:ph type="pic" sz="quarter" idx="24"/>
          </p:nvPr>
        </p:nvSpPr>
        <p:spPr bwMode="gray">
          <a:xfrm>
            <a:off x="20267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2" name="Picture Placeholder 7"/>
          <p:cNvSpPr>
            <a:spLocks noGrp="1"/>
          </p:cNvSpPr>
          <p:nvPr>
            <p:ph type="pic" sz="quarter" idx="25"/>
          </p:nvPr>
        </p:nvSpPr>
        <p:spPr bwMode="gray">
          <a:xfrm>
            <a:off x="37031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3" name="Picture Placeholder 7"/>
          <p:cNvSpPr>
            <a:spLocks noGrp="1"/>
          </p:cNvSpPr>
          <p:nvPr>
            <p:ph type="pic" sz="quarter" idx="26"/>
          </p:nvPr>
        </p:nvSpPr>
        <p:spPr bwMode="gray">
          <a:xfrm>
            <a:off x="53795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4" name="Picture Placeholder 7"/>
          <p:cNvSpPr>
            <a:spLocks noGrp="1"/>
          </p:cNvSpPr>
          <p:nvPr>
            <p:ph type="pic" sz="quarter" idx="27"/>
          </p:nvPr>
        </p:nvSpPr>
        <p:spPr bwMode="gray">
          <a:xfrm>
            <a:off x="70559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5" name="Text Placeholder 11"/>
          <p:cNvSpPr>
            <a:spLocks noGrp="1"/>
          </p:cNvSpPr>
          <p:nvPr>
            <p:ph type="body" sz="quarter" idx="28" hasCustomPrompt="1"/>
          </p:nvPr>
        </p:nvSpPr>
        <p:spPr bwMode="gray">
          <a:xfrm>
            <a:off x="2278680"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6" name="Text Placeholder 11"/>
          <p:cNvSpPr>
            <a:spLocks noGrp="1"/>
          </p:cNvSpPr>
          <p:nvPr>
            <p:ph type="body" sz="quarter" idx="29" hasCustomPrompt="1"/>
          </p:nvPr>
        </p:nvSpPr>
        <p:spPr bwMode="gray">
          <a:xfrm>
            <a:off x="396146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7" name="Text Placeholder 11"/>
          <p:cNvSpPr>
            <a:spLocks noGrp="1"/>
          </p:cNvSpPr>
          <p:nvPr>
            <p:ph type="body" sz="quarter" idx="30" hasCustomPrompt="1"/>
          </p:nvPr>
        </p:nvSpPr>
        <p:spPr bwMode="gray">
          <a:xfrm>
            <a:off x="5653101"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8" name="Text Placeholder 11"/>
          <p:cNvSpPr>
            <a:spLocks noGrp="1"/>
          </p:cNvSpPr>
          <p:nvPr>
            <p:ph type="body" sz="quarter" idx="31" hasCustomPrompt="1"/>
          </p:nvPr>
        </p:nvSpPr>
        <p:spPr bwMode="gray">
          <a:xfrm>
            <a:off x="732188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360183235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ive Points Slide 2">
    <p:spTree>
      <p:nvGrpSpPr>
        <p:cNvPr id="1" name=""/>
        <p:cNvGrpSpPr/>
        <p:nvPr/>
      </p:nvGrpSpPr>
      <p:grpSpPr>
        <a:xfrm>
          <a:off x="0" y="0"/>
          <a:ext cx="0" cy="0"/>
          <a:chOff x="0" y="0"/>
          <a:chExt cx="0" cy="0"/>
        </a:xfrm>
      </p:grpSpPr>
      <p:pic>
        <p:nvPicPr>
          <p:cNvPr id="106" name="Picture 105">
            <a:extLst>
              <a:ext uri="{FF2B5EF4-FFF2-40B4-BE49-F238E27FC236}">
                <a16:creationId xmlns:a16="http://schemas.microsoft.com/office/drawing/2014/main" id="{6EAEFB9F-1445-4271-AC34-908D29239250}"/>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Five Points Slide 2</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 name="Picture Placeholder 7"/>
          <p:cNvSpPr>
            <a:spLocks noGrp="1"/>
          </p:cNvSpPr>
          <p:nvPr>
            <p:ph type="pic" sz="quarter" idx="10"/>
          </p:nvPr>
        </p:nvSpPr>
        <p:spPr bwMode="gray">
          <a:xfrm>
            <a:off x="223538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7" name="Text Placeholder 11"/>
          <p:cNvSpPr>
            <a:spLocks noGrp="1"/>
          </p:cNvSpPr>
          <p:nvPr>
            <p:ph type="body" sz="quarter" idx="22" hasCustomPrompt="1"/>
          </p:nvPr>
        </p:nvSpPr>
        <p:spPr bwMode="gray">
          <a:xfrm>
            <a:off x="233085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1" name="Picture Placeholder 7"/>
          <p:cNvSpPr>
            <a:spLocks noGrp="1"/>
          </p:cNvSpPr>
          <p:nvPr>
            <p:ph type="pic" sz="quarter" idx="24"/>
          </p:nvPr>
        </p:nvSpPr>
        <p:spPr bwMode="gray">
          <a:xfrm>
            <a:off x="302405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0" name="Picture Placeholder 7"/>
          <p:cNvSpPr>
            <a:spLocks noGrp="1"/>
          </p:cNvSpPr>
          <p:nvPr>
            <p:ph type="pic" sz="quarter" idx="29"/>
          </p:nvPr>
        </p:nvSpPr>
        <p:spPr bwMode="gray">
          <a:xfrm>
            <a:off x="381272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1" name="Picture Placeholder 7"/>
          <p:cNvSpPr>
            <a:spLocks noGrp="1"/>
          </p:cNvSpPr>
          <p:nvPr>
            <p:ph type="pic" sz="quarter" idx="30"/>
          </p:nvPr>
        </p:nvSpPr>
        <p:spPr bwMode="gray">
          <a:xfrm>
            <a:off x="460139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2" name="Picture Placeholder 7"/>
          <p:cNvSpPr>
            <a:spLocks noGrp="1"/>
          </p:cNvSpPr>
          <p:nvPr>
            <p:ph type="pic" sz="quarter" idx="31"/>
          </p:nvPr>
        </p:nvSpPr>
        <p:spPr bwMode="gray">
          <a:xfrm>
            <a:off x="539006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9" name="Text Placeholder 11"/>
          <p:cNvSpPr>
            <a:spLocks noGrp="1"/>
          </p:cNvSpPr>
          <p:nvPr>
            <p:ph type="body" sz="quarter" idx="36" hasCustomPrompt="1"/>
          </p:nvPr>
        </p:nvSpPr>
        <p:spPr bwMode="gray">
          <a:xfrm>
            <a:off x="390819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0" name="Text Placeholder 11"/>
          <p:cNvSpPr>
            <a:spLocks noGrp="1"/>
          </p:cNvSpPr>
          <p:nvPr>
            <p:ph type="body" sz="quarter" idx="37" hasCustomPrompt="1"/>
          </p:nvPr>
        </p:nvSpPr>
        <p:spPr bwMode="gray">
          <a:xfrm>
            <a:off x="548553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1" name="Text Placeholder 11"/>
          <p:cNvSpPr>
            <a:spLocks noGrp="1"/>
          </p:cNvSpPr>
          <p:nvPr>
            <p:ph type="body" sz="quarter" idx="40" hasCustomPrompt="1"/>
          </p:nvPr>
        </p:nvSpPr>
        <p:spPr bwMode="gray">
          <a:xfrm>
            <a:off x="312333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2" name="Text Placeholder 11"/>
          <p:cNvSpPr>
            <a:spLocks noGrp="1"/>
          </p:cNvSpPr>
          <p:nvPr>
            <p:ph type="body" sz="quarter" idx="41" hasCustomPrompt="1"/>
          </p:nvPr>
        </p:nvSpPr>
        <p:spPr bwMode="gray">
          <a:xfrm>
            <a:off x="470067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291570646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teps Slide">
    <p:spTree>
      <p:nvGrpSpPr>
        <p:cNvPr id="1" name=""/>
        <p:cNvGrpSpPr/>
        <p:nvPr/>
      </p:nvGrpSpPr>
      <p:grpSpPr>
        <a:xfrm>
          <a:off x="0" y="0"/>
          <a:ext cx="0" cy="0"/>
          <a:chOff x="0" y="0"/>
          <a:chExt cx="0" cy="0"/>
        </a:xfrm>
      </p:grpSpPr>
      <p:pic>
        <p:nvPicPr>
          <p:cNvPr id="105" name="Picture 104">
            <a:extLst>
              <a:ext uri="{FF2B5EF4-FFF2-40B4-BE49-F238E27FC236}">
                <a16:creationId xmlns:a16="http://schemas.microsoft.com/office/drawing/2014/main" id="{48F92DC7-A298-4D79-9428-2606BAAEDFD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Steps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 name="Picture Placeholder 7"/>
          <p:cNvSpPr>
            <a:spLocks noGrp="1"/>
          </p:cNvSpPr>
          <p:nvPr>
            <p:ph type="pic" sz="quarter" idx="10"/>
          </p:nvPr>
        </p:nvSpPr>
        <p:spPr bwMode="gray">
          <a:xfrm>
            <a:off x="255440" y="1813709"/>
            <a:ext cx="3353390" cy="1546715"/>
          </a:xfrm>
          <a:prstGeom prst="homePlate">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1" name="Picture Placeholder 7"/>
          <p:cNvSpPr>
            <a:spLocks noGrp="1"/>
          </p:cNvSpPr>
          <p:nvPr>
            <p:ph type="pic" sz="quarter" idx="24"/>
          </p:nvPr>
        </p:nvSpPr>
        <p:spPr bwMode="gray">
          <a:xfrm>
            <a:off x="2915467" y="1813710"/>
            <a:ext cx="3353386" cy="1546710"/>
          </a:xfrm>
          <a:prstGeom prst="chevron">
            <a:avLst/>
          </a:prstGeom>
          <a:solidFill>
            <a:srgbClr val="0077BD"/>
          </a:solidFill>
        </p:spPr>
        <p:txBody>
          <a:bodyPr anchor="ctr">
            <a:normAutofit/>
          </a:bodyPr>
          <a:lstStyle>
            <a:lvl1pPr marL="0" indent="0" algn="ctr">
              <a:buNone/>
              <a:defRPr sz="1600">
                <a:solidFill>
                  <a:schemeClr val="bg1"/>
                </a:solidFill>
              </a:defRPr>
            </a:lvl1pPr>
          </a:lstStyle>
          <a:p>
            <a:endParaRPr lang="en-IN" dirty="0"/>
          </a:p>
        </p:txBody>
      </p:sp>
      <p:sp>
        <p:nvSpPr>
          <p:cNvPr id="22" name="Picture Placeholder 7"/>
          <p:cNvSpPr>
            <a:spLocks noGrp="1"/>
          </p:cNvSpPr>
          <p:nvPr>
            <p:ph type="pic" sz="quarter" idx="31"/>
          </p:nvPr>
        </p:nvSpPr>
        <p:spPr bwMode="gray">
          <a:xfrm>
            <a:off x="5575490" y="1813709"/>
            <a:ext cx="3353390" cy="1546715"/>
          </a:xfrm>
          <a:prstGeom prst="chevr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9" name="Text Placeholder 11"/>
          <p:cNvSpPr>
            <a:spLocks noGrp="1"/>
          </p:cNvSpPr>
          <p:nvPr>
            <p:ph type="body" sz="quarter" idx="36" hasCustomPrompt="1"/>
          </p:nvPr>
        </p:nvSpPr>
        <p:spPr bwMode="gray">
          <a:xfrm>
            <a:off x="3940778" y="35737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1" name="Text Placeholder 11"/>
          <p:cNvSpPr>
            <a:spLocks noGrp="1"/>
          </p:cNvSpPr>
          <p:nvPr>
            <p:ph type="body" sz="quarter" idx="40" hasCustomPrompt="1"/>
          </p:nvPr>
        </p:nvSpPr>
        <p:spPr bwMode="gray">
          <a:xfrm>
            <a:off x="104307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2" name="Text Placeholder 11"/>
          <p:cNvSpPr>
            <a:spLocks noGrp="1"/>
          </p:cNvSpPr>
          <p:nvPr>
            <p:ph type="body" sz="quarter" idx="41" hasCustomPrompt="1"/>
          </p:nvPr>
        </p:nvSpPr>
        <p:spPr bwMode="gray">
          <a:xfrm>
            <a:off x="651423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4" name="Text Placeholder 11"/>
          <p:cNvSpPr>
            <a:spLocks noGrp="1"/>
          </p:cNvSpPr>
          <p:nvPr>
            <p:ph type="body" sz="quarter" idx="42" hasCustomPrompt="1"/>
          </p:nvPr>
        </p:nvSpPr>
        <p:spPr bwMode="gray">
          <a:xfrm>
            <a:off x="752346"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5" name="Text Placeholder 11"/>
          <p:cNvSpPr>
            <a:spLocks noGrp="1"/>
          </p:cNvSpPr>
          <p:nvPr>
            <p:ph type="body" sz="quarter" idx="43" hasCustomPrompt="1"/>
          </p:nvPr>
        </p:nvSpPr>
        <p:spPr bwMode="gray">
          <a:xfrm>
            <a:off x="370339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8" name="Text Placeholder 11"/>
          <p:cNvSpPr>
            <a:spLocks noGrp="1"/>
          </p:cNvSpPr>
          <p:nvPr>
            <p:ph type="body" sz="quarter" idx="44" hasCustomPrompt="1"/>
          </p:nvPr>
        </p:nvSpPr>
        <p:spPr bwMode="gray">
          <a:xfrm>
            <a:off x="635515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827182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pic>
        <p:nvPicPr>
          <p:cNvPr id="111" name="Picture 110">
            <a:extLst>
              <a:ext uri="{FF2B5EF4-FFF2-40B4-BE49-F238E27FC236}">
                <a16:creationId xmlns:a16="http://schemas.microsoft.com/office/drawing/2014/main" id="{A4156BA2-8912-4E45-989D-833AED8B691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93740" y="-1"/>
            <a:ext cx="9050260" cy="5065443"/>
          </a:xfrm>
          <a:prstGeom prst="rect">
            <a:avLst/>
          </a:prstGeom>
        </p:spPr>
      </p:pic>
      <p:sp>
        <p:nvSpPr>
          <p:cNvPr id="116" name="Freeform: Shape 115">
            <a:extLst>
              <a:ext uri="{FF2B5EF4-FFF2-40B4-BE49-F238E27FC236}">
                <a16:creationId xmlns:a16="http://schemas.microsoft.com/office/drawing/2014/main" id="{97B0C06D-D763-48B6-A33B-FF4959AB4560}"/>
              </a:ext>
            </a:extLst>
          </p:cNvPr>
          <p:cNvSpPr/>
          <p:nvPr userDrawn="1"/>
        </p:nvSpPr>
        <p:spPr bwMode="gray">
          <a:xfrm>
            <a:off x="4222779" y="-8515"/>
            <a:ext cx="4921220" cy="4921703"/>
          </a:xfrm>
          <a:custGeom>
            <a:avLst/>
            <a:gdLst>
              <a:gd name="connsiteX0" fmla="*/ 2977936 w 4921220"/>
              <a:gd name="connsiteY0" fmla="*/ 0 h 4921703"/>
              <a:gd name="connsiteX1" fmla="*/ 4921220 w 4921220"/>
              <a:gd name="connsiteY1" fmla="*/ 0 h 4921703"/>
              <a:gd name="connsiteX2" fmla="*/ 4921220 w 4921220"/>
              <a:gd name="connsiteY2" fmla="*/ 4921703 h 4921703"/>
              <a:gd name="connsiteX3" fmla="*/ 0 w 4921220"/>
              <a:gd name="connsiteY3" fmla="*/ 4921703 h 4921703"/>
            </a:gdLst>
            <a:ahLst/>
            <a:cxnLst>
              <a:cxn ang="0">
                <a:pos x="connsiteX0" y="connsiteY0"/>
              </a:cxn>
              <a:cxn ang="0">
                <a:pos x="connsiteX1" y="connsiteY1"/>
              </a:cxn>
              <a:cxn ang="0">
                <a:pos x="connsiteX2" y="connsiteY2"/>
              </a:cxn>
              <a:cxn ang="0">
                <a:pos x="connsiteX3" y="connsiteY3"/>
              </a:cxn>
            </a:cxnLst>
            <a:rect l="l" t="t" r="r" b="b"/>
            <a:pathLst>
              <a:path w="4921220" h="4921703">
                <a:moveTo>
                  <a:pt x="2977936" y="0"/>
                </a:moveTo>
                <a:lnTo>
                  <a:pt x="4921220" y="0"/>
                </a:lnTo>
                <a:lnTo>
                  <a:pt x="4921220" y="4921703"/>
                </a:lnTo>
                <a:lnTo>
                  <a:pt x="0" y="4921703"/>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p>
            <a:pPr lvl="0"/>
            <a:endParaRPr lang="en-IN" dirty="0">
              <a:solidFill>
                <a:schemeClr val="tx1"/>
              </a:solidFill>
            </a:endParaRPr>
          </a:p>
        </p:txBody>
      </p:sp>
      <p:sp>
        <p:nvSpPr>
          <p:cNvPr id="28" name="Picture Placeholder 3"/>
          <p:cNvSpPr>
            <a:spLocks noGrp="1"/>
          </p:cNvSpPr>
          <p:nvPr>
            <p:ph type="pic" sz="quarter" idx="14" hasCustomPrompt="1"/>
          </p:nvPr>
        </p:nvSpPr>
        <p:spPr bwMode="gray">
          <a:xfrm>
            <a:off x="4375507" y="0"/>
            <a:ext cx="4768493"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468000" bIns="0" anchor="ctr">
            <a:noAutofit/>
          </a:bodyPr>
          <a:lstStyle>
            <a:lvl1pPr marL="0" indent="0" algn="r">
              <a:buFont typeface="Arial" panose="020B0604020202020204" pitchFamily="34" charset="0"/>
              <a:buNone/>
              <a:defRPr lang="en-IN" sz="1400" i="1" dirty="0"/>
            </a:lvl1pPr>
          </a:lstStyle>
          <a:p>
            <a:r>
              <a:rPr lang="en-IN" dirty="0"/>
              <a:t>Click icon to add image</a:t>
            </a:r>
          </a:p>
        </p:txBody>
      </p:sp>
      <p:sp>
        <p:nvSpPr>
          <p:cNvPr id="2" name="Title 1"/>
          <p:cNvSpPr>
            <a:spLocks noGrp="1"/>
          </p:cNvSpPr>
          <p:nvPr>
            <p:ph type="title" hasCustomPrompt="1"/>
          </p:nvPr>
        </p:nvSpPr>
        <p:spPr bwMode="gray">
          <a:xfrm>
            <a:off x="1476355" y="992954"/>
            <a:ext cx="2646065" cy="994172"/>
          </a:xfrm>
          <a:prstGeom prst="rect">
            <a:avLst/>
          </a:prstGeom>
        </p:spPr>
        <p:txBody>
          <a:bodyPr/>
          <a:lstStyle>
            <a:lvl1pPr algn="ctr">
              <a:defRPr sz="4000" b="1"/>
            </a:lvl1pPr>
          </a:lstStyle>
          <a:p>
            <a:r>
              <a:rPr lang="en-US" dirty="0"/>
              <a:t>Thank you.</a:t>
            </a:r>
            <a:endParaRPr lang="en-IN" dirty="0"/>
          </a:p>
        </p:txBody>
      </p:sp>
      <p:sp>
        <p:nvSpPr>
          <p:cNvPr id="23" name="Text Placeholder 1030"/>
          <p:cNvSpPr>
            <a:spLocks noGrp="1"/>
          </p:cNvSpPr>
          <p:nvPr>
            <p:ph type="body" sz="quarter" idx="10" hasCustomPrompt="1"/>
          </p:nvPr>
        </p:nvSpPr>
        <p:spPr bwMode="gray">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bwMode="gray">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Designation </a:t>
            </a:r>
            <a:endParaRPr lang="en-IN" dirty="0"/>
          </a:p>
        </p:txBody>
      </p:sp>
      <p:grpSp>
        <p:nvGrpSpPr>
          <p:cNvPr id="25" name="Group 24"/>
          <p:cNvGrpSpPr/>
          <p:nvPr userDrawn="1"/>
        </p:nvGrpSpPr>
        <p:grpSpPr bwMode="gray">
          <a:xfrm>
            <a:off x="945883" y="870593"/>
            <a:ext cx="541035" cy="571839"/>
            <a:chOff x="-3330575" y="3005138"/>
            <a:chExt cx="1533526" cy="1620837"/>
          </a:xfrm>
          <a:solidFill>
            <a:schemeClr val="accent3"/>
          </a:solidFill>
        </p:grpSpPr>
        <p:sp>
          <p:nvSpPr>
            <p:cNvPr id="27"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29"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grpSp>
        <p:nvGrpSpPr>
          <p:cNvPr id="30" name="Group 29"/>
          <p:cNvGrpSpPr/>
          <p:nvPr userDrawn="1"/>
        </p:nvGrpSpPr>
        <p:grpSpPr bwMode="gray">
          <a:xfrm>
            <a:off x="4087853" y="1526910"/>
            <a:ext cx="506015" cy="547781"/>
            <a:chOff x="2301081" y="6662108"/>
            <a:chExt cx="1500188" cy="1624012"/>
          </a:xfrm>
          <a:solidFill>
            <a:schemeClr val="accent3"/>
          </a:solidFill>
        </p:grpSpPr>
        <p:sp>
          <p:nvSpPr>
            <p:cNvPr id="31"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32"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33"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grpSp>
        <p:nvGrpSpPr>
          <p:cNvPr id="113" name="Group 5"/>
          <p:cNvGrpSpPr>
            <a:grpSpLocks noChangeAspect="1"/>
          </p:cNvGrpSpPr>
          <p:nvPr userDrawn="1"/>
        </p:nvGrpSpPr>
        <p:grpSpPr bwMode="gray">
          <a:xfrm>
            <a:off x="299349" y="2798386"/>
            <a:ext cx="1680364" cy="252286"/>
            <a:chOff x="119" y="2341"/>
            <a:chExt cx="1805" cy="271"/>
          </a:xfrm>
        </p:grpSpPr>
        <p:sp>
          <p:nvSpPr>
            <p:cNvPr id="114" name="Freeform 6"/>
            <p:cNvSpPr>
              <a:spLocks noEditPoints="1"/>
            </p:cNvSpPr>
            <p:nvPr userDrawn="1"/>
          </p:nvSpPr>
          <p:spPr bwMode="gray">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5" name="Freeform 7"/>
            <p:cNvSpPr>
              <a:spLocks noEditPoints="1"/>
            </p:cNvSpPr>
            <p:nvPr userDrawn="1"/>
          </p:nvSpPr>
          <p:spPr bwMode="gray">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pic>
        <p:nvPicPr>
          <p:cNvPr id="19" name="Graphic 18">
            <a:extLst>
              <a:ext uri="{FF2B5EF4-FFF2-40B4-BE49-F238E27FC236}">
                <a16:creationId xmlns:a16="http://schemas.microsoft.com/office/drawing/2014/main" id="{830AC29A-4207-40A4-847F-EA0CD23216F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0" y="2600808"/>
            <a:ext cx="3106057" cy="572844"/>
          </a:xfrm>
          <a:prstGeom prst="rect">
            <a:avLst/>
          </a:prstGeom>
        </p:spPr>
      </p:pic>
    </p:spTree>
    <p:extLst>
      <p:ext uri="{BB962C8B-B14F-4D97-AF65-F5344CB8AC3E}">
        <p14:creationId xmlns:p14="http://schemas.microsoft.com/office/powerpoint/2010/main" val="42800676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rganization Chart ">
    <p:spTree>
      <p:nvGrpSpPr>
        <p:cNvPr id="1" name=""/>
        <p:cNvGrpSpPr/>
        <p:nvPr/>
      </p:nvGrpSpPr>
      <p:grpSpPr>
        <a:xfrm>
          <a:off x="0" y="0"/>
          <a:ext cx="0" cy="0"/>
          <a:chOff x="0" y="0"/>
          <a:chExt cx="0" cy="0"/>
        </a:xfrm>
      </p:grpSpPr>
      <p:pic>
        <p:nvPicPr>
          <p:cNvPr id="123" name="Picture 122">
            <a:extLst>
              <a:ext uri="{FF2B5EF4-FFF2-40B4-BE49-F238E27FC236}">
                <a16:creationId xmlns:a16="http://schemas.microsoft.com/office/drawing/2014/main" id="{20279261-6C69-404C-B1ED-0703B18095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userDrawn="1">
            <p:ph type="title" hasCustomPrompt="1"/>
          </p:nvPr>
        </p:nvSpPr>
        <p:spPr bwMode="gray">
          <a:xfrm>
            <a:off x="304800" y="1"/>
            <a:ext cx="8534400" cy="505365"/>
          </a:xfrm>
          <a:prstGeom prst="rect">
            <a:avLst/>
          </a:prstGeom>
        </p:spPr>
        <p:txBody>
          <a:bodyPr anchor="b">
            <a:normAutofit/>
          </a:bodyPr>
          <a:lstStyle>
            <a:lvl1pPr>
              <a:defRPr sz="2397" baseline="0">
                <a:latin typeface="Calibri" charset="0"/>
                <a:ea typeface="Calibri" charset="0"/>
                <a:cs typeface="Calibri" charset="0"/>
              </a:defRPr>
            </a:lvl1pPr>
          </a:lstStyle>
          <a:p>
            <a:r>
              <a:rPr lang="en-US" dirty="0"/>
              <a:t>Organization Chart </a:t>
            </a:r>
          </a:p>
        </p:txBody>
      </p:sp>
      <p:grpSp>
        <p:nvGrpSpPr>
          <p:cNvPr id="4"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dirty="0"/>
            </a:p>
          </p:txBody>
        </p:sp>
      </p:grpSp>
      <p:sp>
        <p:nvSpPr>
          <p:cNvPr id="103" name="Picture Placeholder 102"/>
          <p:cNvSpPr>
            <a:spLocks noGrp="1"/>
          </p:cNvSpPr>
          <p:nvPr>
            <p:ph type="pic" sz="quarter" idx="10"/>
          </p:nvPr>
        </p:nvSpPr>
        <p:spPr bwMode="gray">
          <a:xfrm>
            <a:off x="37338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00" name="Text Placeholder 199"/>
          <p:cNvSpPr>
            <a:spLocks noGrp="1"/>
          </p:cNvSpPr>
          <p:nvPr>
            <p:ph type="body" sz="quarter" idx="16" hasCustomPrompt="1"/>
          </p:nvPr>
        </p:nvSpPr>
        <p:spPr bwMode="gray">
          <a:xfrm>
            <a:off x="152401"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02" name="Text Placeholder 199"/>
          <p:cNvSpPr>
            <a:spLocks noGrp="1"/>
          </p:cNvSpPr>
          <p:nvPr>
            <p:ph type="body" sz="quarter" idx="17" hasCustomPrompt="1"/>
          </p:nvPr>
        </p:nvSpPr>
        <p:spPr bwMode="gray">
          <a:xfrm>
            <a:off x="152401"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109" name="Picture Placeholder 102"/>
          <p:cNvSpPr>
            <a:spLocks noGrp="1"/>
          </p:cNvSpPr>
          <p:nvPr>
            <p:ph type="pic" sz="quarter" idx="18"/>
          </p:nvPr>
        </p:nvSpPr>
        <p:spPr bwMode="gray">
          <a:xfrm>
            <a:off x="1891285"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110" name="Text Placeholder 199"/>
          <p:cNvSpPr>
            <a:spLocks noGrp="1"/>
          </p:cNvSpPr>
          <p:nvPr>
            <p:ph type="body" sz="quarter" idx="19" hasCustomPrompt="1"/>
          </p:nvPr>
        </p:nvSpPr>
        <p:spPr bwMode="gray">
          <a:xfrm>
            <a:off x="1670305"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111" name="Text Placeholder 199"/>
          <p:cNvSpPr>
            <a:spLocks noGrp="1"/>
          </p:cNvSpPr>
          <p:nvPr>
            <p:ph type="body" sz="quarter" idx="20" hasCustomPrompt="1"/>
          </p:nvPr>
        </p:nvSpPr>
        <p:spPr bwMode="gray">
          <a:xfrm>
            <a:off x="1670305"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1" name="Picture Placeholder 102"/>
          <p:cNvSpPr>
            <a:spLocks noGrp="1"/>
          </p:cNvSpPr>
          <p:nvPr>
            <p:ph type="pic" sz="quarter" idx="21"/>
          </p:nvPr>
        </p:nvSpPr>
        <p:spPr bwMode="gray">
          <a:xfrm>
            <a:off x="3409189"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07" name="Text Placeholder 199"/>
          <p:cNvSpPr>
            <a:spLocks noGrp="1"/>
          </p:cNvSpPr>
          <p:nvPr>
            <p:ph type="body" sz="quarter" idx="22" hasCustomPrompt="1"/>
          </p:nvPr>
        </p:nvSpPr>
        <p:spPr bwMode="gray">
          <a:xfrm>
            <a:off x="3188209"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08" name="Text Placeholder 199"/>
          <p:cNvSpPr>
            <a:spLocks noGrp="1"/>
          </p:cNvSpPr>
          <p:nvPr>
            <p:ph type="body" sz="quarter" idx="23" hasCustomPrompt="1"/>
          </p:nvPr>
        </p:nvSpPr>
        <p:spPr bwMode="gray">
          <a:xfrm>
            <a:off x="3188209"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9" name="Picture Placeholder 102"/>
          <p:cNvSpPr>
            <a:spLocks noGrp="1"/>
          </p:cNvSpPr>
          <p:nvPr>
            <p:ph type="pic" sz="quarter" idx="24"/>
          </p:nvPr>
        </p:nvSpPr>
        <p:spPr bwMode="gray">
          <a:xfrm>
            <a:off x="4927093"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0" name="Text Placeholder 199"/>
          <p:cNvSpPr>
            <a:spLocks noGrp="1"/>
          </p:cNvSpPr>
          <p:nvPr>
            <p:ph type="body" sz="quarter" idx="25" hasCustomPrompt="1"/>
          </p:nvPr>
        </p:nvSpPr>
        <p:spPr bwMode="gray">
          <a:xfrm>
            <a:off x="4706113"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1" name="Text Placeholder 199"/>
          <p:cNvSpPr>
            <a:spLocks noGrp="1"/>
          </p:cNvSpPr>
          <p:nvPr>
            <p:ph type="body" sz="quarter" idx="26" hasCustomPrompt="1"/>
          </p:nvPr>
        </p:nvSpPr>
        <p:spPr bwMode="gray">
          <a:xfrm>
            <a:off x="4706113"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2" name="Picture Placeholder 102"/>
          <p:cNvSpPr>
            <a:spLocks noGrp="1"/>
          </p:cNvSpPr>
          <p:nvPr>
            <p:ph type="pic" sz="quarter" idx="27"/>
          </p:nvPr>
        </p:nvSpPr>
        <p:spPr bwMode="gray">
          <a:xfrm>
            <a:off x="6444997"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3" name="Text Placeholder 199"/>
          <p:cNvSpPr>
            <a:spLocks noGrp="1"/>
          </p:cNvSpPr>
          <p:nvPr>
            <p:ph type="body" sz="quarter" idx="28" hasCustomPrompt="1"/>
          </p:nvPr>
        </p:nvSpPr>
        <p:spPr bwMode="gray">
          <a:xfrm>
            <a:off x="6224017"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4" name="Text Placeholder 199"/>
          <p:cNvSpPr>
            <a:spLocks noGrp="1"/>
          </p:cNvSpPr>
          <p:nvPr>
            <p:ph type="body" sz="quarter" idx="29" hasCustomPrompt="1"/>
          </p:nvPr>
        </p:nvSpPr>
        <p:spPr bwMode="gray">
          <a:xfrm>
            <a:off x="6224017"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5" name="Picture Placeholder 102"/>
          <p:cNvSpPr>
            <a:spLocks noGrp="1"/>
          </p:cNvSpPr>
          <p:nvPr>
            <p:ph type="pic" sz="quarter" idx="30"/>
          </p:nvPr>
        </p:nvSpPr>
        <p:spPr bwMode="gray">
          <a:xfrm>
            <a:off x="796290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6" name="Text Placeholder 199"/>
          <p:cNvSpPr>
            <a:spLocks noGrp="1"/>
          </p:cNvSpPr>
          <p:nvPr>
            <p:ph type="body" sz="quarter" idx="31" hasCustomPrompt="1"/>
          </p:nvPr>
        </p:nvSpPr>
        <p:spPr bwMode="gray">
          <a:xfrm>
            <a:off x="7741921"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7" name="Text Placeholder 199"/>
          <p:cNvSpPr>
            <a:spLocks noGrp="1"/>
          </p:cNvSpPr>
          <p:nvPr>
            <p:ph type="body" sz="quarter" idx="32" hasCustomPrompt="1"/>
          </p:nvPr>
        </p:nvSpPr>
        <p:spPr bwMode="gray">
          <a:xfrm>
            <a:off x="7741921"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8" name="Picture Placeholder 102"/>
          <p:cNvSpPr>
            <a:spLocks noGrp="1"/>
          </p:cNvSpPr>
          <p:nvPr>
            <p:ph type="pic" sz="quarter" idx="33"/>
          </p:nvPr>
        </p:nvSpPr>
        <p:spPr bwMode="gray">
          <a:xfrm>
            <a:off x="4247389" y="73913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9" name="Text Placeholder 199"/>
          <p:cNvSpPr>
            <a:spLocks noGrp="1"/>
          </p:cNvSpPr>
          <p:nvPr>
            <p:ph type="body" sz="quarter" idx="34" hasCustomPrompt="1"/>
          </p:nvPr>
        </p:nvSpPr>
        <p:spPr bwMode="gray">
          <a:xfrm>
            <a:off x="4026409" y="152431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20" name="Text Placeholder 199"/>
          <p:cNvSpPr>
            <a:spLocks noGrp="1"/>
          </p:cNvSpPr>
          <p:nvPr>
            <p:ph type="body" sz="quarter" idx="35" hasCustomPrompt="1"/>
          </p:nvPr>
        </p:nvSpPr>
        <p:spPr bwMode="gray">
          <a:xfrm>
            <a:off x="4026409" y="182149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cxnSp>
        <p:nvCxnSpPr>
          <p:cNvPr id="222" name="Elbow Connector 221"/>
          <p:cNvCxnSpPr>
            <a:stCxn id="220" idx="2"/>
            <a:endCxn id="103" idx="0"/>
          </p:cNvCxnSpPr>
          <p:nvPr userDrawn="1"/>
        </p:nvCxnSpPr>
        <p:spPr bwMode="gray">
          <a:xfrm rot="5400000">
            <a:off x="2401826" y="448056"/>
            <a:ext cx="647698" cy="385114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4" name="Elbow Connector 223"/>
          <p:cNvCxnSpPr>
            <a:stCxn id="220" idx="2"/>
            <a:endCxn id="215" idx="1"/>
          </p:cNvCxnSpPr>
          <p:nvPr userDrawn="1"/>
        </p:nvCxnSpPr>
        <p:spPr bwMode="gray">
          <a:xfrm rot="16200000" flipH="1">
            <a:off x="6225748" y="475281"/>
            <a:ext cx="647698" cy="379669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6" name="Elbow Connector 225"/>
          <p:cNvCxnSpPr>
            <a:stCxn id="220" idx="2"/>
            <a:endCxn id="109" idx="1"/>
          </p:cNvCxnSpPr>
          <p:nvPr userDrawn="1"/>
        </p:nvCxnSpPr>
        <p:spPr bwMode="gray">
          <a:xfrm rot="5400000">
            <a:off x="3189941" y="1236171"/>
            <a:ext cx="647698" cy="227491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8" name="Elbow Connector 227"/>
          <p:cNvCxnSpPr>
            <a:stCxn id="220" idx="2"/>
            <a:endCxn id="212" idx="1"/>
          </p:cNvCxnSpPr>
          <p:nvPr userDrawn="1"/>
        </p:nvCxnSpPr>
        <p:spPr bwMode="gray">
          <a:xfrm rot="16200000" flipH="1">
            <a:off x="5466796" y="1234233"/>
            <a:ext cx="647698" cy="227879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0" name="Elbow Connector 229"/>
          <p:cNvCxnSpPr>
            <a:stCxn id="220" idx="2"/>
            <a:endCxn id="201" idx="1"/>
          </p:cNvCxnSpPr>
          <p:nvPr userDrawn="1"/>
        </p:nvCxnSpPr>
        <p:spPr bwMode="gray">
          <a:xfrm rot="5400000">
            <a:off x="3948893" y="1995123"/>
            <a:ext cx="647698" cy="75701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2" name="Elbow Connector 231"/>
          <p:cNvCxnSpPr>
            <a:stCxn id="220" idx="2"/>
            <a:endCxn id="209" idx="1"/>
          </p:cNvCxnSpPr>
          <p:nvPr userDrawn="1"/>
        </p:nvCxnSpPr>
        <p:spPr bwMode="gray">
          <a:xfrm rot="16200000" flipH="1">
            <a:off x="4707844" y="1993185"/>
            <a:ext cx="647698" cy="76088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513670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amp;T Technology Team">
    <p:spTree>
      <p:nvGrpSpPr>
        <p:cNvPr id="1" name=""/>
        <p:cNvGrpSpPr/>
        <p:nvPr/>
      </p:nvGrpSpPr>
      <p:grpSpPr>
        <a:xfrm>
          <a:off x="0" y="0"/>
          <a:ext cx="0" cy="0"/>
          <a:chOff x="0" y="0"/>
          <a:chExt cx="0" cy="0"/>
        </a:xfrm>
      </p:grpSpPr>
      <p:pic>
        <p:nvPicPr>
          <p:cNvPr id="108" name="Picture 107">
            <a:extLst>
              <a:ext uri="{FF2B5EF4-FFF2-40B4-BE49-F238E27FC236}">
                <a16:creationId xmlns:a16="http://schemas.microsoft.com/office/drawing/2014/main" id="{1B0E5F27-B36C-4B8F-A521-188B5004A25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203" name="Picture Placeholder 102"/>
          <p:cNvSpPr>
            <a:spLocks noGrp="1"/>
          </p:cNvSpPr>
          <p:nvPr>
            <p:ph type="pic" sz="quarter" idx="24"/>
          </p:nvPr>
        </p:nvSpPr>
        <p:spPr bwMode="gray">
          <a:xfrm>
            <a:off x="163830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endParaRPr lang="en-IN" dirty="0"/>
          </a:p>
        </p:txBody>
      </p:sp>
      <p:sp>
        <p:nvSpPr>
          <p:cNvPr id="6" name="Title 1"/>
          <p:cNvSpPr>
            <a:spLocks noGrp="1"/>
          </p:cNvSpPr>
          <p:nvPr userDrawn="1">
            <p:ph type="title" hasCustomPrompt="1"/>
          </p:nvPr>
        </p:nvSpPr>
        <p:spPr bwMode="gray">
          <a:xfrm>
            <a:off x="304800" y="1"/>
            <a:ext cx="8534400" cy="505365"/>
          </a:xfrm>
          <a:prstGeom prst="rect">
            <a:avLst/>
          </a:prstGeom>
        </p:spPr>
        <p:txBody>
          <a:bodyPr anchor="b">
            <a:normAutofit/>
          </a:bodyPr>
          <a:lstStyle>
            <a:lvl1pPr>
              <a:defRPr sz="2397" baseline="0">
                <a:latin typeface="Calibri" charset="0"/>
                <a:ea typeface="Calibri" charset="0"/>
                <a:cs typeface="Calibri" charset="0"/>
              </a:defRPr>
            </a:lvl1pPr>
          </a:lstStyle>
          <a:p>
            <a:r>
              <a:rPr lang="en-US" dirty="0"/>
              <a:t>L&amp;T Technology Team</a:t>
            </a:r>
          </a:p>
        </p:txBody>
      </p:sp>
      <p:grpSp>
        <p:nvGrpSpPr>
          <p:cNvPr id="4"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dirty="0"/>
            </a:p>
          </p:txBody>
        </p:sp>
      </p:grpSp>
      <p:sp>
        <p:nvSpPr>
          <p:cNvPr id="103" name="Picture Placeholder 102"/>
          <p:cNvSpPr>
            <a:spLocks noGrp="1"/>
          </p:cNvSpPr>
          <p:nvPr>
            <p:ph type="pic" sz="quarter" idx="10"/>
          </p:nvPr>
        </p:nvSpPr>
        <p:spPr bwMode="gray">
          <a:xfrm>
            <a:off x="149352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00" name="Text Placeholder 199"/>
          <p:cNvSpPr>
            <a:spLocks noGrp="1"/>
          </p:cNvSpPr>
          <p:nvPr>
            <p:ph type="body" sz="quarter" idx="16" hasCustomPrompt="1"/>
          </p:nvPr>
        </p:nvSpPr>
        <p:spPr bwMode="gray">
          <a:xfrm>
            <a:off x="127254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02" name="Text Placeholder 199"/>
          <p:cNvSpPr>
            <a:spLocks noGrp="1"/>
          </p:cNvSpPr>
          <p:nvPr>
            <p:ph type="body" sz="quarter" idx="17" hasCustomPrompt="1"/>
          </p:nvPr>
        </p:nvSpPr>
        <p:spPr bwMode="gray">
          <a:xfrm>
            <a:off x="127254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6" name="Picture Placeholder 102"/>
          <p:cNvSpPr>
            <a:spLocks noGrp="1"/>
          </p:cNvSpPr>
          <p:nvPr>
            <p:ph type="pic" sz="quarter" idx="25"/>
          </p:nvPr>
        </p:nvSpPr>
        <p:spPr bwMode="gray">
          <a:xfrm>
            <a:off x="427482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endParaRPr lang="en-IN" dirty="0"/>
          </a:p>
        </p:txBody>
      </p:sp>
      <p:sp>
        <p:nvSpPr>
          <p:cNvPr id="221" name="Picture Placeholder 102"/>
          <p:cNvSpPr>
            <a:spLocks noGrp="1"/>
          </p:cNvSpPr>
          <p:nvPr>
            <p:ph type="pic" sz="quarter" idx="26"/>
          </p:nvPr>
        </p:nvSpPr>
        <p:spPr bwMode="gray">
          <a:xfrm>
            <a:off x="41300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23" name="Text Placeholder 199"/>
          <p:cNvSpPr>
            <a:spLocks noGrp="1"/>
          </p:cNvSpPr>
          <p:nvPr>
            <p:ph type="body" sz="quarter" idx="27" hasCustomPrompt="1"/>
          </p:nvPr>
        </p:nvSpPr>
        <p:spPr bwMode="gray">
          <a:xfrm>
            <a:off x="390906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25" name="Text Placeholder 199"/>
          <p:cNvSpPr>
            <a:spLocks noGrp="1"/>
          </p:cNvSpPr>
          <p:nvPr>
            <p:ph type="body" sz="quarter" idx="28" hasCustomPrompt="1"/>
          </p:nvPr>
        </p:nvSpPr>
        <p:spPr bwMode="gray">
          <a:xfrm>
            <a:off x="390906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27" name="Picture Placeholder 102"/>
          <p:cNvSpPr>
            <a:spLocks noGrp="1"/>
          </p:cNvSpPr>
          <p:nvPr>
            <p:ph type="pic" sz="quarter" idx="29"/>
          </p:nvPr>
        </p:nvSpPr>
        <p:spPr bwMode="gray">
          <a:xfrm>
            <a:off x="705612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endParaRPr lang="en-IN" dirty="0"/>
          </a:p>
        </p:txBody>
      </p:sp>
      <p:sp>
        <p:nvSpPr>
          <p:cNvPr id="229" name="Picture Placeholder 102"/>
          <p:cNvSpPr>
            <a:spLocks noGrp="1"/>
          </p:cNvSpPr>
          <p:nvPr>
            <p:ph type="pic" sz="quarter" idx="30"/>
          </p:nvPr>
        </p:nvSpPr>
        <p:spPr bwMode="gray">
          <a:xfrm>
            <a:off x="69113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31" name="Text Placeholder 199"/>
          <p:cNvSpPr>
            <a:spLocks noGrp="1"/>
          </p:cNvSpPr>
          <p:nvPr>
            <p:ph type="body" sz="quarter" idx="31" hasCustomPrompt="1"/>
          </p:nvPr>
        </p:nvSpPr>
        <p:spPr bwMode="gray">
          <a:xfrm>
            <a:off x="669036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33" name="Text Placeholder 199"/>
          <p:cNvSpPr>
            <a:spLocks noGrp="1"/>
          </p:cNvSpPr>
          <p:nvPr>
            <p:ph type="body" sz="quarter" idx="32" hasCustomPrompt="1"/>
          </p:nvPr>
        </p:nvSpPr>
        <p:spPr bwMode="gray">
          <a:xfrm>
            <a:off x="669036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Tree>
    <p:extLst>
      <p:ext uri="{BB962C8B-B14F-4D97-AF65-F5344CB8AC3E}">
        <p14:creationId xmlns:p14="http://schemas.microsoft.com/office/powerpoint/2010/main" val="5168137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2_Thank you Slide">
    <p:spTree>
      <p:nvGrpSpPr>
        <p:cNvPr id="1" name=""/>
        <p:cNvGrpSpPr/>
        <p:nvPr/>
      </p:nvGrpSpPr>
      <p:grpSpPr>
        <a:xfrm>
          <a:off x="0" y="0"/>
          <a:ext cx="0" cy="0"/>
          <a:chOff x="0" y="0"/>
          <a:chExt cx="0" cy="0"/>
        </a:xfrm>
      </p:grpSpPr>
      <p:pic>
        <p:nvPicPr>
          <p:cNvPr id="111" name="Picture 110">
            <a:extLst>
              <a:ext uri="{FF2B5EF4-FFF2-40B4-BE49-F238E27FC236}">
                <a16:creationId xmlns:a16="http://schemas.microsoft.com/office/drawing/2014/main" id="{A4156BA2-8912-4E45-989D-833AED8B691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93740" y="-1"/>
            <a:ext cx="9050260" cy="5065443"/>
          </a:xfrm>
          <a:prstGeom prst="rect">
            <a:avLst/>
          </a:prstGeom>
        </p:spPr>
      </p:pic>
      <p:sp>
        <p:nvSpPr>
          <p:cNvPr id="116" name="Freeform: Shape 115">
            <a:extLst>
              <a:ext uri="{FF2B5EF4-FFF2-40B4-BE49-F238E27FC236}">
                <a16:creationId xmlns:a16="http://schemas.microsoft.com/office/drawing/2014/main" id="{97B0C06D-D763-48B6-A33B-FF4959AB4560}"/>
              </a:ext>
            </a:extLst>
          </p:cNvPr>
          <p:cNvSpPr/>
          <p:nvPr userDrawn="1"/>
        </p:nvSpPr>
        <p:spPr bwMode="gray">
          <a:xfrm>
            <a:off x="4222779" y="-8515"/>
            <a:ext cx="4921220" cy="4921703"/>
          </a:xfrm>
          <a:custGeom>
            <a:avLst/>
            <a:gdLst>
              <a:gd name="connsiteX0" fmla="*/ 2977936 w 4921220"/>
              <a:gd name="connsiteY0" fmla="*/ 0 h 4921703"/>
              <a:gd name="connsiteX1" fmla="*/ 4921220 w 4921220"/>
              <a:gd name="connsiteY1" fmla="*/ 0 h 4921703"/>
              <a:gd name="connsiteX2" fmla="*/ 4921220 w 4921220"/>
              <a:gd name="connsiteY2" fmla="*/ 4921703 h 4921703"/>
              <a:gd name="connsiteX3" fmla="*/ 0 w 4921220"/>
              <a:gd name="connsiteY3" fmla="*/ 4921703 h 4921703"/>
            </a:gdLst>
            <a:ahLst/>
            <a:cxnLst>
              <a:cxn ang="0">
                <a:pos x="connsiteX0" y="connsiteY0"/>
              </a:cxn>
              <a:cxn ang="0">
                <a:pos x="connsiteX1" y="connsiteY1"/>
              </a:cxn>
              <a:cxn ang="0">
                <a:pos x="connsiteX2" y="connsiteY2"/>
              </a:cxn>
              <a:cxn ang="0">
                <a:pos x="connsiteX3" y="connsiteY3"/>
              </a:cxn>
            </a:cxnLst>
            <a:rect l="l" t="t" r="r" b="b"/>
            <a:pathLst>
              <a:path w="4921220" h="4921703">
                <a:moveTo>
                  <a:pt x="2977936" y="0"/>
                </a:moveTo>
                <a:lnTo>
                  <a:pt x="4921220" y="0"/>
                </a:lnTo>
                <a:lnTo>
                  <a:pt x="4921220" y="4921703"/>
                </a:lnTo>
                <a:lnTo>
                  <a:pt x="0" y="4921703"/>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IN" dirty="0">
              <a:solidFill>
                <a:schemeClr val="tx1"/>
              </a:solidFill>
            </a:endParaRPr>
          </a:p>
        </p:txBody>
      </p:sp>
      <p:sp>
        <p:nvSpPr>
          <p:cNvPr id="28" name="Picture Placeholder 3"/>
          <p:cNvSpPr>
            <a:spLocks noGrp="1"/>
          </p:cNvSpPr>
          <p:nvPr>
            <p:ph type="pic" sz="quarter" idx="14" hasCustomPrompt="1"/>
          </p:nvPr>
        </p:nvSpPr>
        <p:spPr bwMode="gray">
          <a:xfrm>
            <a:off x="4375507" y="1"/>
            <a:ext cx="4768493" cy="4913188"/>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468000" bIns="0" anchor="ctr">
            <a:noAutofit/>
          </a:bodyPr>
          <a:lstStyle>
            <a:lvl1pPr marL="0" indent="0" algn="r">
              <a:buFont typeface="Arial" panose="020B0604020202020204" pitchFamily="34" charset="0"/>
              <a:buNone/>
              <a:defRPr lang="en-IN" sz="1400" i="1" dirty="0"/>
            </a:lvl1pPr>
          </a:lstStyle>
          <a:p>
            <a:r>
              <a:rPr lang="en-IN" dirty="0"/>
              <a:t>Click icon to add image</a:t>
            </a:r>
          </a:p>
        </p:txBody>
      </p:sp>
      <p:sp>
        <p:nvSpPr>
          <p:cNvPr id="2" name="Title 1"/>
          <p:cNvSpPr>
            <a:spLocks noGrp="1"/>
          </p:cNvSpPr>
          <p:nvPr>
            <p:ph type="title" hasCustomPrompt="1"/>
          </p:nvPr>
        </p:nvSpPr>
        <p:spPr bwMode="gray">
          <a:xfrm>
            <a:off x="1476355" y="992954"/>
            <a:ext cx="2646065" cy="994172"/>
          </a:xfrm>
          <a:prstGeom prst="rect">
            <a:avLst/>
          </a:prstGeom>
        </p:spPr>
        <p:txBody>
          <a:bodyPr/>
          <a:lstStyle>
            <a:lvl1pPr algn="ctr">
              <a:defRPr sz="4000" b="1"/>
            </a:lvl1pPr>
          </a:lstStyle>
          <a:p>
            <a:r>
              <a:rPr lang="en-US" dirty="0"/>
              <a:t>Thank you.</a:t>
            </a:r>
            <a:endParaRPr lang="en-IN" dirty="0"/>
          </a:p>
        </p:txBody>
      </p:sp>
      <p:sp>
        <p:nvSpPr>
          <p:cNvPr id="23" name="Text Placeholder 1030"/>
          <p:cNvSpPr>
            <a:spLocks noGrp="1"/>
          </p:cNvSpPr>
          <p:nvPr>
            <p:ph type="body" sz="quarter" idx="10" hasCustomPrompt="1"/>
          </p:nvPr>
        </p:nvSpPr>
        <p:spPr bwMode="gray">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bwMode="gray">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Designation </a:t>
            </a:r>
            <a:endParaRPr lang="en-IN" dirty="0"/>
          </a:p>
        </p:txBody>
      </p:sp>
      <p:grpSp>
        <p:nvGrpSpPr>
          <p:cNvPr id="113" name="Group 5"/>
          <p:cNvGrpSpPr>
            <a:grpSpLocks noChangeAspect="1"/>
          </p:cNvGrpSpPr>
          <p:nvPr userDrawn="1"/>
        </p:nvGrpSpPr>
        <p:grpSpPr bwMode="gray">
          <a:xfrm>
            <a:off x="299349" y="2798386"/>
            <a:ext cx="1680364" cy="252286"/>
            <a:chOff x="119" y="2341"/>
            <a:chExt cx="1805" cy="271"/>
          </a:xfrm>
        </p:grpSpPr>
        <p:sp>
          <p:nvSpPr>
            <p:cNvPr id="114" name="Freeform 6"/>
            <p:cNvSpPr>
              <a:spLocks noEditPoints="1"/>
            </p:cNvSpPr>
            <p:nvPr userDrawn="1"/>
          </p:nvSpPr>
          <p:spPr bwMode="gray">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5" name="Freeform 7"/>
            <p:cNvSpPr>
              <a:spLocks noEditPoints="1"/>
            </p:cNvSpPr>
            <p:nvPr userDrawn="1"/>
          </p:nvSpPr>
          <p:spPr bwMode="gray">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pic>
        <p:nvPicPr>
          <p:cNvPr id="12" name="Graphic 11">
            <a:extLst>
              <a:ext uri="{FF2B5EF4-FFF2-40B4-BE49-F238E27FC236}">
                <a16:creationId xmlns:a16="http://schemas.microsoft.com/office/drawing/2014/main" id="{803B7DE8-B5A1-491A-8957-324CAC7D09AE}"/>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0" y="2600808"/>
            <a:ext cx="3106057" cy="572844"/>
          </a:xfrm>
          <a:prstGeom prst="rect">
            <a:avLst/>
          </a:prstGeom>
        </p:spPr>
      </p:pic>
    </p:spTree>
    <p:extLst>
      <p:ext uri="{BB962C8B-B14F-4D97-AF65-F5344CB8AC3E}">
        <p14:creationId xmlns:p14="http://schemas.microsoft.com/office/powerpoint/2010/main" val="1040013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ontent Slide">
    <p:spTree>
      <p:nvGrpSpPr>
        <p:cNvPr id="1" name=""/>
        <p:cNvGrpSpPr/>
        <p:nvPr/>
      </p:nvGrpSpPr>
      <p:grpSpPr>
        <a:xfrm>
          <a:off x="0" y="0"/>
          <a:ext cx="0" cy="0"/>
          <a:chOff x="0" y="0"/>
          <a:chExt cx="0" cy="0"/>
        </a:xfrm>
      </p:grpSpPr>
      <p:pic>
        <p:nvPicPr>
          <p:cNvPr id="98" name="Picture 97">
            <a:extLst>
              <a:ext uri="{FF2B5EF4-FFF2-40B4-BE49-F238E27FC236}">
                <a16:creationId xmlns:a16="http://schemas.microsoft.com/office/drawing/2014/main" id="{CF0AB879-1D1A-4424-86B6-CA7EC8EDBAF6}"/>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7" name="Content Placeholder 2"/>
          <p:cNvSpPr>
            <a:spLocks noGrp="1"/>
          </p:cNvSpPr>
          <p:nvPr userDrawn="1">
            <p:ph idx="1" hasCustomPrompt="1"/>
          </p:nvPr>
        </p:nvSpPr>
        <p:spPr bwMode="gray">
          <a:xfrm>
            <a:off x="191885" y="853440"/>
            <a:ext cx="8808998" cy="4004310"/>
          </a:xfrm>
          <a:prstGeom prst="rect">
            <a:avLst/>
          </a:prstGeom>
        </p:spPr>
        <p:txBody>
          <a:bodyPr vert="horz" lIns="0" tIns="34289" rIns="0"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
        <p:nvSpPr>
          <p:cNvPr id="96" name="Title 1">
            <a:extLst>
              <a:ext uri="{FF2B5EF4-FFF2-40B4-BE49-F238E27FC236}">
                <a16:creationId xmlns:a16="http://schemas.microsoft.com/office/drawing/2014/main" id="{20F6CAE2-BF9C-4EC7-91F6-C88D777F8F60}"/>
              </a:ext>
            </a:extLst>
          </p:cNvPr>
          <p:cNvSpPr>
            <a:spLocks noGrp="1"/>
          </p:cNvSpPr>
          <p:nvPr>
            <p:ph type="title" hasCustomPrompt="1"/>
          </p:nvPr>
        </p:nvSpPr>
        <p:spPr bwMode="gray">
          <a:xfrm>
            <a:off x="191885" y="0"/>
            <a:ext cx="8802505" cy="632460"/>
          </a:xfrm>
          <a:prstGeom prst="rect">
            <a:avLst/>
          </a:prstGeom>
        </p:spPr>
        <p:txBody>
          <a:bodyPr lIns="0" rIns="0" anchor="b">
            <a:normAutofit/>
          </a:bodyPr>
          <a:lstStyle>
            <a:lvl1pPr>
              <a:defRPr sz="2400" b="1">
                <a:latin typeface="Calibri" charset="0"/>
                <a:ea typeface="Calibri" charset="0"/>
                <a:cs typeface="Calibri" charset="0"/>
              </a:defRPr>
            </a:lvl1pPr>
          </a:lstStyle>
          <a:p>
            <a:r>
              <a:rPr lang="en-US" dirty="0"/>
              <a:t>Click to edit Title Text</a:t>
            </a:r>
          </a:p>
        </p:txBody>
      </p:sp>
      <p:sp>
        <p:nvSpPr>
          <p:cNvPr id="97" name="Rectangle: Rounded Corners 96">
            <a:extLst>
              <a:ext uri="{FF2B5EF4-FFF2-40B4-BE49-F238E27FC236}">
                <a16:creationId xmlns:a16="http://schemas.microsoft.com/office/drawing/2014/main" id="{1051213D-5E6E-45AD-B56D-E8057EFA14AB}"/>
              </a:ext>
            </a:extLst>
          </p:cNvPr>
          <p:cNvSpPr/>
          <p:nvPr userDrawn="1"/>
        </p:nvSpPr>
        <p:spPr>
          <a:xfrm>
            <a:off x="191886" y="63799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3509855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ain Content Slide">
    <p:spTree>
      <p:nvGrpSpPr>
        <p:cNvPr id="1" name=""/>
        <p:cNvGrpSpPr/>
        <p:nvPr/>
      </p:nvGrpSpPr>
      <p:grpSpPr>
        <a:xfrm>
          <a:off x="0" y="0"/>
          <a:ext cx="0" cy="0"/>
          <a:chOff x="0" y="0"/>
          <a:chExt cx="0" cy="0"/>
        </a:xfrm>
      </p:grpSpPr>
      <p:sp>
        <p:nvSpPr>
          <p:cNvPr id="7" name="Content Placeholder 2"/>
          <p:cNvSpPr>
            <a:spLocks noGrp="1"/>
          </p:cNvSpPr>
          <p:nvPr userDrawn="1">
            <p:ph idx="1" hasCustomPrompt="1"/>
          </p:nvPr>
        </p:nvSpPr>
        <p:spPr bwMode="gray">
          <a:xfrm>
            <a:off x="191885" y="853440"/>
            <a:ext cx="8808998" cy="4004310"/>
          </a:xfrm>
          <a:prstGeom prst="rect">
            <a:avLst/>
          </a:prstGeom>
        </p:spPr>
        <p:txBody>
          <a:bodyPr vert="horz" lIns="0" tIns="34289" rIns="0"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
        <p:nvSpPr>
          <p:cNvPr id="96" name="Title 1">
            <a:extLst>
              <a:ext uri="{FF2B5EF4-FFF2-40B4-BE49-F238E27FC236}">
                <a16:creationId xmlns:a16="http://schemas.microsoft.com/office/drawing/2014/main" id="{20F6CAE2-BF9C-4EC7-91F6-C88D777F8F60}"/>
              </a:ext>
            </a:extLst>
          </p:cNvPr>
          <p:cNvSpPr>
            <a:spLocks noGrp="1"/>
          </p:cNvSpPr>
          <p:nvPr>
            <p:ph type="title" hasCustomPrompt="1"/>
          </p:nvPr>
        </p:nvSpPr>
        <p:spPr bwMode="gray">
          <a:xfrm>
            <a:off x="191885" y="0"/>
            <a:ext cx="8802505" cy="632460"/>
          </a:xfrm>
          <a:prstGeom prst="rect">
            <a:avLst/>
          </a:prstGeom>
        </p:spPr>
        <p:txBody>
          <a:bodyPr lIns="0" rIns="0" anchor="b">
            <a:normAutofit/>
          </a:bodyPr>
          <a:lstStyle>
            <a:lvl1pPr>
              <a:defRPr sz="2400" b="1">
                <a:latin typeface="Calibri" charset="0"/>
                <a:ea typeface="Calibri" charset="0"/>
                <a:cs typeface="Calibri" charset="0"/>
              </a:defRPr>
            </a:lvl1pPr>
          </a:lstStyle>
          <a:p>
            <a:r>
              <a:rPr lang="en-US" dirty="0"/>
              <a:t>Click to edit Title Text</a:t>
            </a:r>
          </a:p>
        </p:txBody>
      </p:sp>
      <p:sp>
        <p:nvSpPr>
          <p:cNvPr id="97" name="Rectangle: Rounded Corners 96">
            <a:extLst>
              <a:ext uri="{FF2B5EF4-FFF2-40B4-BE49-F238E27FC236}">
                <a16:creationId xmlns:a16="http://schemas.microsoft.com/office/drawing/2014/main" id="{1051213D-5E6E-45AD-B56D-E8057EFA14AB}"/>
              </a:ext>
            </a:extLst>
          </p:cNvPr>
          <p:cNvSpPr/>
          <p:nvPr userDrawn="1"/>
        </p:nvSpPr>
        <p:spPr>
          <a:xfrm>
            <a:off x="191886" y="63799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1595916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tted Content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AA73B6-2EF2-4438-9A63-3BFC1C5F4C4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93740" y="-1"/>
            <a:ext cx="9050260" cy="5065443"/>
          </a:xfrm>
          <a:prstGeom prst="rect">
            <a:avLst/>
          </a:prstGeom>
        </p:spPr>
      </p:pic>
      <p:sp>
        <p:nvSpPr>
          <p:cNvPr id="97" name="Rectangle: Rounded Corners 96">
            <a:extLst>
              <a:ext uri="{FF2B5EF4-FFF2-40B4-BE49-F238E27FC236}">
                <a16:creationId xmlns:a16="http://schemas.microsoft.com/office/drawing/2014/main" id="{1051213D-5E6E-45AD-B56D-E8057EFA14AB}"/>
              </a:ext>
            </a:extLst>
          </p:cNvPr>
          <p:cNvSpPr/>
          <p:nvPr userDrawn="1"/>
        </p:nvSpPr>
        <p:spPr>
          <a:xfrm>
            <a:off x="191886" y="63799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D717C804-1028-4DAA-A963-8B9F1E0B3BF2}"/>
              </a:ext>
            </a:extLst>
          </p:cNvPr>
          <p:cNvSpPr txBox="1"/>
          <p:nvPr userDrawn="1"/>
        </p:nvSpPr>
        <p:spPr>
          <a:xfrm>
            <a:off x="2968708" y="4936035"/>
            <a:ext cx="3229088"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www.LTTS.com</a:t>
            </a:r>
          </a:p>
        </p:txBody>
      </p:sp>
      <p:sp>
        <p:nvSpPr>
          <p:cNvPr id="10" name="TextBox 9">
            <a:extLst>
              <a:ext uri="{FF2B5EF4-FFF2-40B4-BE49-F238E27FC236}">
                <a16:creationId xmlns:a16="http://schemas.microsoft.com/office/drawing/2014/main" id="{36E1D8BA-59A3-46DE-A7FF-746AF1016141}"/>
              </a:ext>
            </a:extLst>
          </p:cNvPr>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dirty="0">
              <a:solidFill>
                <a:schemeClr val="tx1">
                  <a:lumMod val="75000"/>
                  <a:lumOff val="25000"/>
                </a:schemeClr>
              </a:solidFill>
              <a:latin typeface="Calibri"/>
            </a:endParaRPr>
          </a:p>
        </p:txBody>
      </p:sp>
      <p:sp>
        <p:nvSpPr>
          <p:cNvPr id="9" name="Content Placeholder 2">
            <a:extLst>
              <a:ext uri="{FF2B5EF4-FFF2-40B4-BE49-F238E27FC236}">
                <a16:creationId xmlns:a16="http://schemas.microsoft.com/office/drawing/2014/main" id="{BF1FE2A0-3185-4AFB-A3C9-5CD27193B468}"/>
              </a:ext>
            </a:extLst>
          </p:cNvPr>
          <p:cNvSpPr>
            <a:spLocks noGrp="1"/>
          </p:cNvSpPr>
          <p:nvPr>
            <p:ph idx="1" hasCustomPrompt="1"/>
          </p:nvPr>
        </p:nvSpPr>
        <p:spPr bwMode="gray">
          <a:xfrm>
            <a:off x="191885" y="853440"/>
            <a:ext cx="8808998" cy="4004310"/>
          </a:xfrm>
          <a:prstGeom prst="rect">
            <a:avLst/>
          </a:prstGeom>
        </p:spPr>
        <p:txBody>
          <a:bodyPr vert="horz" lIns="0" tIns="34289" rIns="0"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
        <p:nvSpPr>
          <p:cNvPr id="11" name="Title 1">
            <a:extLst>
              <a:ext uri="{FF2B5EF4-FFF2-40B4-BE49-F238E27FC236}">
                <a16:creationId xmlns:a16="http://schemas.microsoft.com/office/drawing/2014/main" id="{68A2AC73-57B7-40F3-BCF1-0655DD9EDB22}"/>
              </a:ext>
            </a:extLst>
          </p:cNvPr>
          <p:cNvSpPr>
            <a:spLocks noGrp="1"/>
          </p:cNvSpPr>
          <p:nvPr>
            <p:ph type="title" hasCustomPrompt="1"/>
          </p:nvPr>
        </p:nvSpPr>
        <p:spPr bwMode="gray">
          <a:xfrm>
            <a:off x="191885" y="0"/>
            <a:ext cx="8802505" cy="632460"/>
          </a:xfrm>
          <a:prstGeom prst="rect">
            <a:avLst/>
          </a:prstGeom>
        </p:spPr>
        <p:txBody>
          <a:bodyPr lIns="0" rIns="0" anchor="b">
            <a:normAutofit/>
          </a:bodyPr>
          <a:lstStyle>
            <a:lvl1pPr>
              <a:defRPr sz="2400" b="1">
                <a:latin typeface="Calibri" charset="0"/>
                <a:ea typeface="Calibri" charset="0"/>
                <a:cs typeface="Calibri" charset="0"/>
              </a:defRPr>
            </a:lvl1pPr>
          </a:lstStyle>
          <a:p>
            <a:r>
              <a:rPr lang="en-US" dirty="0"/>
              <a:t>Click to edit Title Text</a:t>
            </a:r>
          </a:p>
        </p:txBody>
      </p:sp>
    </p:spTree>
    <p:extLst>
      <p:ext uri="{BB962C8B-B14F-4D97-AF65-F5344CB8AC3E}">
        <p14:creationId xmlns:p14="http://schemas.microsoft.com/office/powerpoint/2010/main" val="404396766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Dotted Content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AA73B6-2EF2-4438-9A63-3BFC1C5F4C4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8" name="TextBox 7">
            <a:extLst>
              <a:ext uri="{FF2B5EF4-FFF2-40B4-BE49-F238E27FC236}">
                <a16:creationId xmlns:a16="http://schemas.microsoft.com/office/drawing/2014/main" id="{D717C804-1028-4DAA-A963-8B9F1E0B3BF2}"/>
              </a:ext>
            </a:extLst>
          </p:cNvPr>
          <p:cNvSpPr txBox="1"/>
          <p:nvPr userDrawn="1"/>
        </p:nvSpPr>
        <p:spPr>
          <a:xfrm>
            <a:off x="2968708" y="4936035"/>
            <a:ext cx="3229088"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www.LTTS.com</a:t>
            </a:r>
          </a:p>
        </p:txBody>
      </p:sp>
      <p:sp>
        <p:nvSpPr>
          <p:cNvPr id="10" name="TextBox 9">
            <a:extLst>
              <a:ext uri="{FF2B5EF4-FFF2-40B4-BE49-F238E27FC236}">
                <a16:creationId xmlns:a16="http://schemas.microsoft.com/office/drawing/2014/main" id="{36E1D8BA-59A3-46DE-A7FF-746AF1016141}"/>
              </a:ext>
            </a:extLst>
          </p:cNvPr>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dirty="0">
              <a:solidFill>
                <a:schemeClr val="tx1">
                  <a:lumMod val="75000"/>
                  <a:lumOff val="25000"/>
                </a:schemeClr>
              </a:solidFill>
              <a:latin typeface="Calibri"/>
            </a:endParaRPr>
          </a:p>
        </p:txBody>
      </p:sp>
    </p:spTree>
    <p:extLst>
      <p:ext uri="{BB962C8B-B14F-4D97-AF65-F5344CB8AC3E}">
        <p14:creationId xmlns:p14="http://schemas.microsoft.com/office/powerpoint/2010/main" val="229384105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t Slide">
    <p:spTree>
      <p:nvGrpSpPr>
        <p:cNvPr id="1" name=""/>
        <p:cNvGrpSpPr/>
        <p:nvPr/>
      </p:nvGrpSpPr>
      <p:grpSpPr>
        <a:xfrm>
          <a:off x="0" y="0"/>
          <a:ext cx="0" cy="0"/>
          <a:chOff x="0" y="0"/>
          <a:chExt cx="0" cy="0"/>
        </a:xfrm>
      </p:grpSpPr>
      <p:pic>
        <p:nvPicPr>
          <p:cNvPr id="95" name="Picture 94">
            <a:extLst>
              <a:ext uri="{FF2B5EF4-FFF2-40B4-BE49-F238E27FC236}">
                <a16:creationId xmlns:a16="http://schemas.microsoft.com/office/drawing/2014/main" id="{3D37403C-FCDD-4B04-BD4E-CA99BAE0E37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userDrawn="1">
            <p:ph type="title" hasCustomPrompt="1"/>
          </p:nvPr>
        </p:nvSpPr>
        <p:spPr bwMode="gray">
          <a:xfrm>
            <a:off x="348000" y="0"/>
            <a:ext cx="8534400" cy="878400"/>
          </a:xfrm>
          <a:prstGeom prst="rect">
            <a:avLst/>
          </a:prstGeom>
        </p:spPr>
        <p:txBody>
          <a:bodyPr anchor="b">
            <a:normAutofit/>
          </a:bodyPr>
          <a:lstStyle>
            <a:lvl1pPr>
              <a:defRPr sz="2400" b="1">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userDrawn="1">
            <p:ph idx="1"/>
          </p:nvPr>
        </p:nvSpPr>
        <p:spPr bwMode="gray">
          <a:xfrm>
            <a:off x="348000" y="1051200"/>
            <a:ext cx="8534400" cy="3806550"/>
          </a:xfrm>
          <a:prstGeom prst="rect">
            <a:avLst/>
          </a:prstGeom>
        </p:spPr>
        <p:txBody>
          <a:bodyPr vert="horz" lIns="68579" tIns="34289" rIns="68579"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Tree>
    <p:extLst>
      <p:ext uri="{BB962C8B-B14F-4D97-AF65-F5344CB8AC3E}">
        <p14:creationId xmlns:p14="http://schemas.microsoft.com/office/powerpoint/2010/main" val="82344510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 Full Grid">
    <p:spTree>
      <p:nvGrpSpPr>
        <p:cNvPr id="1" name=""/>
        <p:cNvGrpSpPr/>
        <p:nvPr/>
      </p:nvGrpSpPr>
      <p:grpSpPr>
        <a:xfrm>
          <a:off x="0" y="0"/>
          <a:ext cx="0" cy="0"/>
          <a:chOff x="0" y="0"/>
          <a:chExt cx="0" cy="0"/>
        </a:xfrm>
      </p:grpSpPr>
      <p:pic>
        <p:nvPicPr>
          <p:cNvPr id="100" name="Picture 99">
            <a:extLst>
              <a:ext uri="{FF2B5EF4-FFF2-40B4-BE49-F238E27FC236}">
                <a16:creationId xmlns:a16="http://schemas.microsoft.com/office/drawing/2014/main" id="{BFC01F08-6380-4C34-956F-2223D19000E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3" name="Content Placeholder 2"/>
          <p:cNvSpPr>
            <a:spLocks noGrp="1"/>
          </p:cNvSpPr>
          <p:nvPr userDrawn="1">
            <p:ph sz="quarter" idx="10"/>
          </p:nvPr>
        </p:nvSpPr>
        <p:spPr bwMode="gray">
          <a:xfrm>
            <a:off x="311150" y="279400"/>
            <a:ext cx="8496300" cy="42545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8" name="TextBox 97"/>
          <p:cNvSpPr txBox="1"/>
          <p:nvPr userDrawn="1"/>
        </p:nvSpPr>
        <p:spPr bwMode="gray">
          <a:xfrm>
            <a:off x="2968707" y="4936035"/>
            <a:ext cx="3229087"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www.LTTS.com</a:t>
            </a:r>
          </a:p>
        </p:txBody>
      </p:sp>
      <p:sp>
        <p:nvSpPr>
          <p:cNvPr id="97" name="TextBox 96">
            <a:extLst>
              <a:ext uri="{FF2B5EF4-FFF2-40B4-BE49-F238E27FC236}">
                <a16:creationId xmlns:a16="http://schemas.microsoft.com/office/drawing/2014/main" id="{C958EC7A-FBCD-446E-BE91-38AFE4D28C5F}"/>
              </a:ext>
            </a:extLst>
          </p:cNvPr>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dirty="0">
              <a:solidFill>
                <a:schemeClr val="tx1">
                  <a:lumMod val="75000"/>
                  <a:lumOff val="25000"/>
                </a:schemeClr>
              </a:solidFill>
              <a:latin typeface="Calibri"/>
            </a:endParaRPr>
          </a:p>
        </p:txBody>
      </p:sp>
    </p:spTree>
    <p:extLst>
      <p:ext uri="{BB962C8B-B14F-4D97-AF65-F5344CB8AC3E}">
        <p14:creationId xmlns:p14="http://schemas.microsoft.com/office/powerpoint/2010/main" val="3958969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 No Gri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11150" y="279400"/>
            <a:ext cx="8496300" cy="42545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8" name="TextBox 97"/>
          <p:cNvSpPr txBox="1"/>
          <p:nvPr userDrawn="1"/>
        </p:nvSpPr>
        <p:spPr>
          <a:xfrm>
            <a:off x="2703409" y="4936035"/>
            <a:ext cx="3759682"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www.LntTechservices.com</a:t>
            </a:r>
          </a:p>
        </p:txBody>
      </p:sp>
      <p:sp>
        <p:nvSpPr>
          <p:cNvPr id="4" name="TextBox 3">
            <a:extLst>
              <a:ext uri="{FF2B5EF4-FFF2-40B4-BE49-F238E27FC236}">
                <a16:creationId xmlns:a16="http://schemas.microsoft.com/office/drawing/2014/main" id="{82AD29C2-3821-4269-9D53-B13ED5006D2C}"/>
              </a:ext>
            </a:extLst>
          </p:cNvPr>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dirty="0">
              <a:solidFill>
                <a:schemeClr val="tx1">
                  <a:lumMod val="75000"/>
                  <a:lumOff val="25000"/>
                </a:schemeClr>
              </a:solidFill>
              <a:latin typeface="Calibri"/>
            </a:endParaRPr>
          </a:p>
        </p:txBody>
      </p:sp>
    </p:spTree>
    <p:extLst>
      <p:ext uri="{BB962C8B-B14F-4D97-AF65-F5344CB8AC3E}">
        <p14:creationId xmlns:p14="http://schemas.microsoft.com/office/powerpoint/2010/main" val="1838241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extBox 8"/>
          <p:cNvSpPr txBox="1"/>
          <p:nvPr userDrawn="1"/>
        </p:nvSpPr>
        <p:spPr>
          <a:xfrm>
            <a:off x="2968708" y="4936035"/>
            <a:ext cx="3229088"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www.LTTS.com</a:t>
            </a:r>
          </a:p>
        </p:txBody>
      </p:sp>
      <p:sp>
        <p:nvSpPr>
          <p:cNvPr id="10" name="TextBox 9"/>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dirty="0">
              <a:solidFill>
                <a:schemeClr val="tx1">
                  <a:lumMod val="75000"/>
                  <a:lumOff val="25000"/>
                </a:schemeClr>
              </a:solidFill>
              <a:latin typeface="Calibri"/>
            </a:endParaRPr>
          </a:p>
        </p:txBody>
      </p:sp>
      <p:sp>
        <p:nvSpPr>
          <p:cNvPr id="21" name="Text Placeholder 20"/>
          <p:cNvSpPr>
            <a:spLocks noGrp="1"/>
          </p:cNvSpPr>
          <p:nvPr>
            <p:ph type="body" idx="1"/>
          </p:nvPr>
        </p:nvSpPr>
        <p:spPr>
          <a:xfrm>
            <a:off x="457200" y="861060"/>
            <a:ext cx="8229600" cy="3733165"/>
          </a:xfrm>
          <a:prstGeom prst="rect">
            <a:avLst/>
          </a:prstGeom>
        </p:spPr>
        <p:txBody>
          <a:bodyPr vert="horz" lIns="91440" tIns="45720" rIns="91440" bIns="45720" rtlCol="0">
            <a:normAutofit/>
          </a:bodyPr>
          <a:lstStyle/>
          <a:p>
            <a:pPr marL="171446" marR="0" lvl="0" indent="-171446" algn="l" defTabSz="685783" rtl="0" eaLnBrk="1" fontAlgn="auto" latinLnBrk="0" hangingPunct="1">
              <a:lnSpc>
                <a:spcPct val="90000"/>
              </a:lnSpc>
              <a:spcBef>
                <a:spcPts val="750"/>
              </a:spcBef>
              <a:spcAft>
                <a:spcPts val="0"/>
              </a:spcAft>
              <a:buClrTx/>
              <a:buSzTx/>
              <a:buFontTx/>
              <a:buBlip>
                <a:blip r:embed="rId30"/>
              </a:buBlip>
              <a:tabLst/>
              <a:defRPr/>
            </a:pPr>
            <a:r>
              <a:rPr kumimoji="0" lang="en-US" sz="2100" b="0" i="0" u="none" strike="noStrike" kern="1200" cap="none" spc="0" normalizeH="0" baseline="0" noProof="0" dirty="0">
                <a:ln>
                  <a:noFill/>
                </a:ln>
                <a:solidFill>
                  <a:srgbClr val="1F1A17"/>
                </a:solidFill>
                <a:effectLst/>
                <a:uLnTx/>
                <a:uFillTx/>
                <a:latin typeface="+mn-lt"/>
                <a:ea typeface="+mn-ea"/>
                <a:cs typeface="+mn-cs"/>
              </a:rPr>
              <a:t>Click to edit Master text styles</a:t>
            </a:r>
          </a:p>
          <a:p>
            <a:pPr marL="514337" marR="0" lvl="1" indent="-171446" algn="l" defTabSz="685783" rtl="0" eaLnBrk="1" fontAlgn="auto" latinLnBrk="0" hangingPunct="1">
              <a:lnSpc>
                <a:spcPct val="90000"/>
              </a:lnSpc>
              <a:spcBef>
                <a:spcPts val="375"/>
              </a:spcBef>
              <a:spcAft>
                <a:spcPts val="0"/>
              </a:spcAft>
              <a:buClrTx/>
              <a:buSzTx/>
              <a:buFontTx/>
              <a:buBlip>
                <a:blip r:embed="rId30"/>
              </a:buBlip>
              <a:tabLst/>
              <a:defRPr/>
            </a:pPr>
            <a:r>
              <a:rPr kumimoji="0" lang="en-US" sz="1800" b="0" i="0" u="none" strike="noStrike" kern="1200" cap="none" spc="0" normalizeH="0" baseline="0" noProof="0" dirty="0">
                <a:ln>
                  <a:noFill/>
                </a:ln>
                <a:solidFill>
                  <a:srgbClr val="1F1A17"/>
                </a:solidFill>
                <a:effectLst/>
                <a:uLnTx/>
                <a:uFillTx/>
                <a:latin typeface="+mn-lt"/>
                <a:ea typeface="+mn-ea"/>
                <a:cs typeface="+mn-cs"/>
              </a:rPr>
              <a:t>Second level</a:t>
            </a:r>
          </a:p>
          <a:p>
            <a:pPr marL="857228" marR="0" lvl="2" indent="-171446" algn="l" defTabSz="685783" rtl="0" eaLnBrk="1" fontAlgn="auto" latinLnBrk="0" hangingPunct="1">
              <a:lnSpc>
                <a:spcPct val="90000"/>
              </a:lnSpc>
              <a:spcBef>
                <a:spcPts val="375"/>
              </a:spcBef>
              <a:spcAft>
                <a:spcPts val="0"/>
              </a:spcAft>
              <a:buClrTx/>
              <a:buSzTx/>
              <a:buFontTx/>
              <a:buBlip>
                <a:blip r:embed="rId30"/>
              </a:buBlip>
              <a:tabLst/>
              <a:defRPr/>
            </a:pPr>
            <a:r>
              <a:rPr kumimoji="0" lang="en-US" sz="1500" b="0" i="0" u="none" strike="noStrike" kern="1200" cap="none" spc="0" normalizeH="0" baseline="0" noProof="0" dirty="0">
                <a:ln>
                  <a:noFill/>
                </a:ln>
                <a:solidFill>
                  <a:srgbClr val="1F1A17"/>
                </a:solidFill>
                <a:effectLst/>
                <a:uLnTx/>
                <a:uFillTx/>
                <a:latin typeface="+mn-lt"/>
                <a:ea typeface="+mn-ea"/>
                <a:cs typeface="+mn-cs"/>
              </a:rPr>
              <a:t>Third level</a:t>
            </a:r>
          </a:p>
          <a:p>
            <a:pPr marL="1200120" marR="0" lvl="3" indent="-171446" algn="l" defTabSz="685783" rtl="0" eaLnBrk="1" fontAlgn="auto" latinLnBrk="0" hangingPunct="1">
              <a:lnSpc>
                <a:spcPct val="90000"/>
              </a:lnSpc>
              <a:spcBef>
                <a:spcPts val="375"/>
              </a:spcBef>
              <a:spcAft>
                <a:spcPts val="0"/>
              </a:spcAft>
              <a:buClrTx/>
              <a:buSzTx/>
              <a:buFontTx/>
              <a:buBlip>
                <a:blip r:embed="rId30"/>
              </a:buBlip>
              <a:tabLst/>
              <a:defRPr/>
            </a:pPr>
            <a:r>
              <a:rPr kumimoji="0" lang="en-US" sz="1400" b="0" i="0" u="none" strike="noStrike" kern="1200" cap="none" spc="0" normalizeH="0" baseline="0" noProof="0" dirty="0">
                <a:ln>
                  <a:noFill/>
                </a:ln>
                <a:solidFill>
                  <a:srgbClr val="1F1A17"/>
                </a:solidFill>
                <a:effectLst/>
                <a:uLnTx/>
                <a:uFillTx/>
                <a:latin typeface="+mn-lt"/>
                <a:ea typeface="+mn-ea"/>
                <a:cs typeface="+mn-cs"/>
              </a:rPr>
              <a:t>Fourth level</a:t>
            </a:r>
          </a:p>
          <a:p>
            <a:pPr marL="1543012" marR="0" lvl="4" indent="-171446" algn="l" defTabSz="685783" rtl="0" eaLnBrk="1" fontAlgn="auto" latinLnBrk="0" hangingPunct="1">
              <a:lnSpc>
                <a:spcPct val="90000"/>
              </a:lnSpc>
              <a:spcBef>
                <a:spcPts val="375"/>
              </a:spcBef>
              <a:spcAft>
                <a:spcPts val="0"/>
              </a:spcAft>
              <a:buClrTx/>
              <a:buSzTx/>
              <a:buFontTx/>
              <a:buBlip>
                <a:blip r:embed="rId30"/>
              </a:buBlip>
              <a:tabLst/>
              <a:defRPr/>
            </a:pPr>
            <a:r>
              <a:rPr kumimoji="0" lang="en-US" sz="1400" b="0" i="0" u="none" strike="noStrike" kern="1200" cap="none" spc="0" normalizeH="0" baseline="0" noProof="0" dirty="0">
                <a:ln>
                  <a:noFill/>
                </a:ln>
                <a:solidFill>
                  <a:srgbClr val="1F1A17"/>
                </a:solidFill>
                <a:effectLst/>
                <a:uLnTx/>
                <a:uFillTx/>
                <a:latin typeface="+mn-lt"/>
                <a:ea typeface="+mn-ea"/>
                <a:cs typeface="+mn-cs"/>
              </a:rPr>
              <a:t>Fifth level</a:t>
            </a:r>
          </a:p>
        </p:txBody>
      </p:sp>
      <p:sp>
        <p:nvSpPr>
          <p:cNvPr id="16" name="Title 1">
            <a:extLst>
              <a:ext uri="{FF2B5EF4-FFF2-40B4-BE49-F238E27FC236}">
                <a16:creationId xmlns:a16="http://schemas.microsoft.com/office/drawing/2014/main" id="{C253F393-E310-4AA2-8A45-8D2B14C65EF6}"/>
              </a:ext>
            </a:extLst>
          </p:cNvPr>
          <p:cNvSpPr txBox="1">
            <a:spLocks/>
          </p:cNvSpPr>
          <p:nvPr userDrawn="1"/>
        </p:nvSpPr>
        <p:spPr bwMode="gray">
          <a:xfrm>
            <a:off x="191885" y="0"/>
            <a:ext cx="8802505" cy="632460"/>
          </a:xfrm>
          <a:prstGeom prst="rect">
            <a:avLst/>
          </a:prstGeom>
        </p:spPr>
        <p:txBody>
          <a:bodyPr lIns="0" rIns="0" anchor="b">
            <a:normAutofit/>
          </a:bodyPr>
          <a:lstStyle>
            <a:lvl1pPr algn="l" defTabSz="685783" rtl="0" eaLnBrk="1" latinLnBrk="0" hangingPunct="1">
              <a:lnSpc>
                <a:spcPct val="90000"/>
              </a:lnSpc>
              <a:spcBef>
                <a:spcPct val="0"/>
              </a:spcBef>
              <a:buNone/>
              <a:defRPr sz="2400" b="1" kern="1200">
                <a:solidFill>
                  <a:schemeClr val="tx1">
                    <a:lumMod val="75000"/>
                    <a:lumOff val="25000"/>
                  </a:schemeClr>
                </a:solidFill>
                <a:latin typeface="Calibri" charset="0"/>
                <a:ea typeface="Calibri" charset="0"/>
                <a:cs typeface="Calibri" charset="0"/>
              </a:defRPr>
            </a:lvl1pPr>
          </a:lstStyle>
          <a:p>
            <a:r>
              <a:rPr lang="en-US"/>
              <a:t>Click to edit Title Text</a:t>
            </a:r>
            <a:endParaRPr lang="en-US" dirty="0"/>
          </a:p>
        </p:txBody>
      </p:sp>
      <p:sp>
        <p:nvSpPr>
          <p:cNvPr id="17" name="Rectangle: Rounded Corners 16">
            <a:extLst>
              <a:ext uri="{FF2B5EF4-FFF2-40B4-BE49-F238E27FC236}">
                <a16:creationId xmlns:a16="http://schemas.microsoft.com/office/drawing/2014/main" id="{4C793927-3518-49BA-A993-8128FA0D4745}"/>
              </a:ext>
            </a:extLst>
          </p:cNvPr>
          <p:cNvSpPr/>
          <p:nvPr userDrawn="1"/>
        </p:nvSpPr>
        <p:spPr>
          <a:xfrm>
            <a:off x="191886" y="63799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42765270"/>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 id="2147483674" r:id="rId22"/>
    <p:sldLayoutId id="2147483675" r:id="rId23"/>
    <p:sldLayoutId id="2147483676" r:id="rId24"/>
    <p:sldLayoutId id="2147483677" r:id="rId25"/>
    <p:sldLayoutId id="2147483678" r:id="rId26"/>
    <p:sldLayoutId id="2147483679" r:id="rId27"/>
    <p:sldLayoutId id="2147483681" r:id="rId28"/>
  </p:sldLayoutIdLst>
  <p:txStyles>
    <p:titleStyle>
      <a:lvl1pPr algn="l" defTabSz="685783" rtl="0" eaLnBrk="1" latinLnBrk="0" hangingPunct="1">
        <a:lnSpc>
          <a:spcPct val="90000"/>
        </a:lnSpc>
        <a:spcBef>
          <a:spcPct val="0"/>
        </a:spcBef>
        <a:buNone/>
        <a:defRPr sz="2400" b="0" kern="1200">
          <a:solidFill>
            <a:schemeClr val="tx1">
              <a:lumMod val="75000"/>
              <a:lumOff val="25000"/>
            </a:schemeClr>
          </a:solidFill>
          <a:latin typeface="+mn-lt"/>
          <a:ea typeface="+mj-ea"/>
          <a:cs typeface="+mj-cs"/>
        </a:defRPr>
      </a:lvl1pPr>
    </p:titleStyle>
    <p:bodyStyle>
      <a:lvl1pPr marL="171446" marR="0" indent="-171446" algn="l" defTabSz="685783" rtl="0" eaLnBrk="1" fontAlgn="auto" latinLnBrk="0" hangingPunct="1">
        <a:lnSpc>
          <a:spcPct val="90000"/>
        </a:lnSpc>
        <a:spcBef>
          <a:spcPts val="750"/>
        </a:spcBef>
        <a:spcAft>
          <a:spcPts val="0"/>
        </a:spcAft>
        <a:buClrTx/>
        <a:buSzTx/>
        <a:buFontTx/>
        <a:buBlip>
          <a:blip r:embed="rId30"/>
        </a:buBlip>
        <a:tabLst>
          <a:tab pos="180975" algn="l"/>
        </a:tabLst>
        <a:defRPr lang="en-US" sz="2100" kern="1200" smtClean="0">
          <a:solidFill>
            <a:schemeClr val="tx1">
              <a:lumMod val="75000"/>
              <a:lumOff val="25000"/>
            </a:schemeClr>
          </a:solidFill>
          <a:latin typeface="+mn-lt"/>
          <a:ea typeface="+mn-ea"/>
          <a:cs typeface="+mn-cs"/>
        </a:defRPr>
      </a:lvl1pPr>
      <a:lvl2pPr marL="514337" marR="0" indent="-171446" algn="l" defTabSz="685783" rtl="0" eaLnBrk="1" fontAlgn="auto" latinLnBrk="0" hangingPunct="1">
        <a:lnSpc>
          <a:spcPct val="90000"/>
        </a:lnSpc>
        <a:spcBef>
          <a:spcPts val="375"/>
        </a:spcBef>
        <a:spcAft>
          <a:spcPts val="0"/>
        </a:spcAft>
        <a:buClrTx/>
        <a:buSzTx/>
        <a:buFontTx/>
        <a:buBlip>
          <a:blip r:embed="rId30"/>
        </a:buBlip>
        <a:tabLst>
          <a:tab pos="180975" algn="l"/>
        </a:tabLst>
        <a:defRPr lang="en-US" sz="1800" kern="1200" smtClean="0">
          <a:solidFill>
            <a:schemeClr val="tx1">
              <a:lumMod val="75000"/>
              <a:lumOff val="25000"/>
            </a:schemeClr>
          </a:solidFill>
          <a:latin typeface="+mn-lt"/>
          <a:ea typeface="+mn-ea"/>
          <a:cs typeface="+mn-cs"/>
        </a:defRPr>
      </a:lvl2pPr>
      <a:lvl3pPr marL="857228" marR="0" indent="-171446" algn="l" defTabSz="685783" rtl="0" eaLnBrk="1" fontAlgn="auto" latinLnBrk="0" hangingPunct="1">
        <a:lnSpc>
          <a:spcPct val="90000"/>
        </a:lnSpc>
        <a:spcBef>
          <a:spcPts val="375"/>
        </a:spcBef>
        <a:spcAft>
          <a:spcPts val="0"/>
        </a:spcAft>
        <a:buClrTx/>
        <a:buSzTx/>
        <a:buFontTx/>
        <a:buBlip>
          <a:blip r:embed="rId30"/>
        </a:buBlip>
        <a:tabLst>
          <a:tab pos="180975" algn="l"/>
        </a:tabLst>
        <a:defRPr lang="en-US" sz="1500" kern="1200" smtClean="0">
          <a:solidFill>
            <a:schemeClr val="tx1">
              <a:lumMod val="75000"/>
              <a:lumOff val="25000"/>
            </a:schemeClr>
          </a:solidFill>
          <a:latin typeface="+mn-lt"/>
          <a:ea typeface="+mn-ea"/>
          <a:cs typeface="+mn-cs"/>
        </a:defRPr>
      </a:lvl3pPr>
      <a:lvl4pPr marL="1200120" marR="0" indent="-171446" algn="l" defTabSz="685783" rtl="0" eaLnBrk="1" fontAlgn="auto" latinLnBrk="0" hangingPunct="1">
        <a:lnSpc>
          <a:spcPct val="90000"/>
        </a:lnSpc>
        <a:spcBef>
          <a:spcPts val="375"/>
        </a:spcBef>
        <a:spcAft>
          <a:spcPts val="0"/>
        </a:spcAft>
        <a:buClrTx/>
        <a:buSzTx/>
        <a:buFontTx/>
        <a:buBlip>
          <a:blip r:embed="rId30"/>
        </a:buBlip>
        <a:tabLst>
          <a:tab pos="180975" algn="l"/>
        </a:tabLst>
        <a:defRPr lang="en-US" sz="1400" kern="1200" smtClean="0">
          <a:solidFill>
            <a:schemeClr val="tx1">
              <a:lumMod val="75000"/>
              <a:lumOff val="25000"/>
            </a:schemeClr>
          </a:solidFill>
          <a:latin typeface="+mn-lt"/>
          <a:ea typeface="+mn-ea"/>
          <a:cs typeface="+mn-cs"/>
        </a:defRPr>
      </a:lvl4pPr>
      <a:lvl5pPr marL="1543012" marR="0" indent="-171446" algn="l" defTabSz="685783" rtl="0" eaLnBrk="1" fontAlgn="auto" latinLnBrk="0" hangingPunct="1">
        <a:lnSpc>
          <a:spcPct val="90000"/>
        </a:lnSpc>
        <a:spcBef>
          <a:spcPts val="375"/>
        </a:spcBef>
        <a:spcAft>
          <a:spcPts val="0"/>
        </a:spcAft>
        <a:buClrTx/>
        <a:buSzTx/>
        <a:buFontTx/>
        <a:buBlip>
          <a:blip r:embed="rId30"/>
        </a:buBlip>
        <a:tabLst>
          <a:tab pos="180975" algn="l"/>
        </a:tabLst>
        <a:defRPr lang="en-US" sz="1400" kern="1200">
          <a:solidFill>
            <a:schemeClr val="tx1">
              <a:lumMod val="75000"/>
              <a:lumOff val="25000"/>
            </a:schemeClr>
          </a:solidFill>
          <a:latin typeface="+mn-lt"/>
          <a:ea typeface="+mn-ea"/>
          <a:cs typeface="+mn-cs"/>
        </a:defRPr>
      </a:lvl5pPr>
      <a:lvl6pPr marL="1885903"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9pPr>
    </p:bodyStyle>
    <p:otherStyle>
      <a:defPPr>
        <a:defRPr lang="en-US"/>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0.xml.rels><?xml version="1.0" encoding="UTF-8" standalone="yes"?>
<Relationships xmlns="http://schemas.openxmlformats.org/package/2006/relationships"><Relationship Id="rId3" Type="http://schemas.openxmlformats.org/officeDocument/2006/relationships/hyperlink" Target="https://sustainenergyres.springeropen.com/articles/10.1186/s40807-020-00062-7" TargetMode="External"/><Relationship Id="rId2" Type="http://schemas.openxmlformats.org/officeDocument/2006/relationships/hyperlink" Target="https://nevonprojects.com/power-generation-using-electromagnetic-suspension/" TargetMode="External"/><Relationship Id="rId1" Type="http://schemas.openxmlformats.org/officeDocument/2006/relationships/slideLayout" Target="../slideLayouts/slideLayout2.xml"/><Relationship Id="rId4" Type="http://schemas.openxmlformats.org/officeDocument/2006/relationships/hyperlink" Target="https://www.sciencedirect.com/science/article/abs/pii/S2213138822002910"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customXml" Target="../ink/ink4.xml"/><Relationship Id="rId18" Type="http://schemas.openxmlformats.org/officeDocument/2006/relationships/image" Target="../media/image23.png"/><Relationship Id="rId26" Type="http://schemas.openxmlformats.org/officeDocument/2006/relationships/image" Target="../media/image27.png"/><Relationship Id="rId3" Type="http://schemas.openxmlformats.org/officeDocument/2006/relationships/image" Target="../media/image15.png"/><Relationship Id="rId21" Type="http://schemas.openxmlformats.org/officeDocument/2006/relationships/customXml" Target="../ink/ink8.xml"/><Relationship Id="rId7" Type="http://schemas.openxmlformats.org/officeDocument/2006/relationships/customXml" Target="../ink/ink1.xml"/><Relationship Id="rId12" Type="http://schemas.openxmlformats.org/officeDocument/2006/relationships/image" Target="../media/image20.png"/><Relationship Id="rId17" Type="http://schemas.openxmlformats.org/officeDocument/2006/relationships/customXml" Target="../ink/ink6.xml"/><Relationship Id="rId25" Type="http://schemas.openxmlformats.org/officeDocument/2006/relationships/customXml" Target="../ink/ink10.xml"/><Relationship Id="rId33" Type="http://schemas.openxmlformats.org/officeDocument/2006/relationships/image" Target="../media/image31.png"/><Relationship Id="rId2" Type="http://schemas.openxmlformats.org/officeDocument/2006/relationships/image" Target="../media/image14.jpeg"/><Relationship Id="rId16" Type="http://schemas.openxmlformats.org/officeDocument/2006/relationships/image" Target="../media/image22.png"/><Relationship Id="rId20" Type="http://schemas.openxmlformats.org/officeDocument/2006/relationships/image" Target="../media/image24.png"/><Relationship Id="rId29" Type="http://schemas.openxmlformats.org/officeDocument/2006/relationships/customXml" Target="../ink/ink12.xml"/><Relationship Id="rId1" Type="http://schemas.openxmlformats.org/officeDocument/2006/relationships/slideLayout" Target="../slideLayouts/slideLayout2.xml"/><Relationship Id="rId6" Type="http://schemas.openxmlformats.org/officeDocument/2006/relationships/image" Target="../media/image18.jpeg"/><Relationship Id="rId11" Type="http://schemas.openxmlformats.org/officeDocument/2006/relationships/customXml" Target="../ink/ink3.xml"/><Relationship Id="rId24" Type="http://schemas.openxmlformats.org/officeDocument/2006/relationships/image" Target="../media/image26.png"/><Relationship Id="rId32" Type="http://schemas.openxmlformats.org/officeDocument/2006/relationships/image" Target="../media/image30.png"/><Relationship Id="rId5" Type="http://schemas.openxmlformats.org/officeDocument/2006/relationships/image" Target="../media/image17.jpeg"/><Relationship Id="rId15" Type="http://schemas.openxmlformats.org/officeDocument/2006/relationships/customXml" Target="../ink/ink5.xml"/><Relationship Id="rId23" Type="http://schemas.openxmlformats.org/officeDocument/2006/relationships/customXml" Target="../ink/ink9.xml"/><Relationship Id="rId28" Type="http://schemas.openxmlformats.org/officeDocument/2006/relationships/image" Target="../media/image28.png"/><Relationship Id="rId10" Type="http://schemas.openxmlformats.org/officeDocument/2006/relationships/image" Target="../media/image19.png"/><Relationship Id="rId19" Type="http://schemas.openxmlformats.org/officeDocument/2006/relationships/customXml" Target="../ink/ink7.xml"/><Relationship Id="rId31" Type="http://schemas.openxmlformats.org/officeDocument/2006/relationships/customXml" Target="../ink/ink13.xml"/><Relationship Id="rId4" Type="http://schemas.openxmlformats.org/officeDocument/2006/relationships/image" Target="../media/image16.png"/><Relationship Id="rId9" Type="http://schemas.openxmlformats.org/officeDocument/2006/relationships/customXml" Target="../ink/ink2.xml"/><Relationship Id="rId14" Type="http://schemas.openxmlformats.org/officeDocument/2006/relationships/image" Target="../media/image21.png"/><Relationship Id="rId22" Type="http://schemas.openxmlformats.org/officeDocument/2006/relationships/image" Target="../media/image25.png"/><Relationship Id="rId27" Type="http://schemas.openxmlformats.org/officeDocument/2006/relationships/customXml" Target="../ink/ink11.xml"/><Relationship Id="rId30" Type="http://schemas.openxmlformats.org/officeDocument/2006/relationships/image" Target="../media/image29.png"/><Relationship Id="rId8"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2A2C4-20D7-3BA0-36EB-B753D27C447C}"/>
              </a:ext>
            </a:extLst>
          </p:cNvPr>
          <p:cNvSpPr>
            <a:spLocks noGrp="1"/>
          </p:cNvSpPr>
          <p:nvPr>
            <p:ph type="title"/>
          </p:nvPr>
        </p:nvSpPr>
        <p:spPr>
          <a:xfrm>
            <a:off x="957501" y="792949"/>
            <a:ext cx="4052554" cy="851040"/>
          </a:xfrm>
        </p:spPr>
        <p:txBody>
          <a:bodyPr/>
          <a:lstStyle/>
          <a:p>
            <a:r>
              <a:rPr lang="en-IN" dirty="0"/>
              <a:t>Wind Regenerative System for EV Charging Using Air Pressure</a:t>
            </a:r>
          </a:p>
        </p:txBody>
      </p:sp>
      <p:pic>
        <p:nvPicPr>
          <p:cNvPr id="16" name="Picture Placeholder 15" descr="A motorcycle on a road&#10;&#10;Description automatically generated">
            <a:extLst>
              <a:ext uri="{FF2B5EF4-FFF2-40B4-BE49-F238E27FC236}">
                <a16:creationId xmlns:a16="http://schemas.microsoft.com/office/drawing/2014/main" id="{7C5EBA0B-F47D-2832-D700-170AB9E3B0F6}"/>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2510" r="22510"/>
          <a:stretch>
            <a:fillRect/>
          </a:stretch>
        </p:blipFill>
        <p:spPr/>
      </p:pic>
      <p:sp>
        <p:nvSpPr>
          <p:cNvPr id="4" name="Text Placeholder 3">
            <a:extLst>
              <a:ext uri="{FF2B5EF4-FFF2-40B4-BE49-F238E27FC236}">
                <a16:creationId xmlns:a16="http://schemas.microsoft.com/office/drawing/2014/main" id="{DC6B8BBA-22E3-D72A-5BD5-71665801A2AF}"/>
              </a:ext>
            </a:extLst>
          </p:cNvPr>
          <p:cNvSpPr>
            <a:spLocks noGrp="1"/>
          </p:cNvSpPr>
          <p:nvPr>
            <p:ph type="body" sz="quarter" idx="10"/>
          </p:nvPr>
        </p:nvSpPr>
        <p:spPr/>
        <p:txBody>
          <a:bodyPr/>
          <a:lstStyle/>
          <a:p>
            <a:r>
              <a:rPr lang="en-IN" dirty="0" err="1"/>
              <a:t>Vasanthan</a:t>
            </a:r>
            <a:endParaRPr lang="en-IN" dirty="0"/>
          </a:p>
        </p:txBody>
      </p:sp>
      <p:sp>
        <p:nvSpPr>
          <p:cNvPr id="5" name="Text Placeholder 4">
            <a:extLst>
              <a:ext uri="{FF2B5EF4-FFF2-40B4-BE49-F238E27FC236}">
                <a16:creationId xmlns:a16="http://schemas.microsoft.com/office/drawing/2014/main" id="{2CF5DBD5-7E6A-19ED-3130-E1DA60CC6088}"/>
              </a:ext>
            </a:extLst>
          </p:cNvPr>
          <p:cNvSpPr>
            <a:spLocks noGrp="1"/>
          </p:cNvSpPr>
          <p:nvPr>
            <p:ph type="body" sz="quarter" idx="11"/>
          </p:nvPr>
        </p:nvSpPr>
        <p:spPr>
          <a:xfrm>
            <a:off x="142889" y="4392607"/>
            <a:ext cx="4138166" cy="228600"/>
          </a:xfrm>
        </p:spPr>
        <p:txBody>
          <a:bodyPr>
            <a:normAutofit fontScale="92500" lnSpcReduction="20000"/>
          </a:bodyPr>
          <a:lstStyle/>
          <a:p>
            <a:r>
              <a:rPr lang="en-IN" sz="1200" dirty="0"/>
              <a:t>Sri </a:t>
            </a:r>
            <a:r>
              <a:rPr lang="en-IN" sz="1200" dirty="0" err="1"/>
              <a:t>Venkateshwaraa</a:t>
            </a:r>
            <a:r>
              <a:rPr lang="en-IN" sz="1200" dirty="0"/>
              <a:t> College of Engineering And Technology</a:t>
            </a:r>
          </a:p>
        </p:txBody>
      </p:sp>
      <p:sp>
        <p:nvSpPr>
          <p:cNvPr id="6" name="Text Placeholder 5">
            <a:extLst>
              <a:ext uri="{FF2B5EF4-FFF2-40B4-BE49-F238E27FC236}">
                <a16:creationId xmlns:a16="http://schemas.microsoft.com/office/drawing/2014/main" id="{B9BC07BB-1344-A472-A9F4-884457850E49}"/>
              </a:ext>
            </a:extLst>
          </p:cNvPr>
          <p:cNvSpPr>
            <a:spLocks noGrp="1"/>
          </p:cNvSpPr>
          <p:nvPr>
            <p:ph type="body" sz="quarter" idx="16"/>
          </p:nvPr>
        </p:nvSpPr>
        <p:spPr>
          <a:xfrm>
            <a:off x="1132012" y="3980258"/>
            <a:ext cx="983672" cy="349511"/>
          </a:xfrm>
        </p:spPr>
        <p:txBody>
          <a:bodyPr>
            <a:normAutofit fontScale="92500"/>
          </a:bodyPr>
          <a:lstStyle/>
          <a:p>
            <a:r>
              <a:rPr lang="en-IN" dirty="0" err="1"/>
              <a:t>ThiruKumaran</a:t>
            </a:r>
            <a:endParaRPr lang="en-IN" dirty="0"/>
          </a:p>
        </p:txBody>
      </p:sp>
      <p:sp>
        <p:nvSpPr>
          <p:cNvPr id="7" name="Text Placeholder 6">
            <a:extLst>
              <a:ext uri="{FF2B5EF4-FFF2-40B4-BE49-F238E27FC236}">
                <a16:creationId xmlns:a16="http://schemas.microsoft.com/office/drawing/2014/main" id="{B82A5875-CF5B-2224-9826-F2C48A892D45}"/>
              </a:ext>
            </a:extLst>
          </p:cNvPr>
          <p:cNvSpPr>
            <a:spLocks noGrp="1"/>
          </p:cNvSpPr>
          <p:nvPr>
            <p:ph type="body" sz="quarter" idx="17"/>
          </p:nvPr>
        </p:nvSpPr>
        <p:spPr/>
        <p:txBody>
          <a:bodyPr>
            <a:normAutofit fontScale="92500"/>
          </a:bodyPr>
          <a:lstStyle/>
          <a:p>
            <a:r>
              <a:rPr lang="en-IN" dirty="0" err="1"/>
              <a:t>GuruPrasath</a:t>
            </a:r>
            <a:endParaRPr lang="en-IN" dirty="0"/>
          </a:p>
        </p:txBody>
      </p:sp>
      <p:sp>
        <p:nvSpPr>
          <p:cNvPr id="8" name="Text Placeholder 7">
            <a:extLst>
              <a:ext uri="{FF2B5EF4-FFF2-40B4-BE49-F238E27FC236}">
                <a16:creationId xmlns:a16="http://schemas.microsoft.com/office/drawing/2014/main" id="{8FE15DB3-EB66-AE0C-FC82-93E2D604EDA5}"/>
              </a:ext>
            </a:extLst>
          </p:cNvPr>
          <p:cNvSpPr>
            <a:spLocks noGrp="1"/>
          </p:cNvSpPr>
          <p:nvPr>
            <p:ph type="body" sz="quarter" idx="18"/>
          </p:nvPr>
        </p:nvSpPr>
        <p:spPr/>
        <p:txBody>
          <a:bodyPr/>
          <a:lstStyle/>
          <a:p>
            <a:r>
              <a:rPr lang="en-IN" dirty="0"/>
              <a:t>Yogesh</a:t>
            </a:r>
          </a:p>
        </p:txBody>
      </p:sp>
      <p:sp>
        <p:nvSpPr>
          <p:cNvPr id="9" name="Text Placeholder 8">
            <a:extLst>
              <a:ext uri="{FF2B5EF4-FFF2-40B4-BE49-F238E27FC236}">
                <a16:creationId xmlns:a16="http://schemas.microsoft.com/office/drawing/2014/main" id="{BF84B141-481E-06A0-B784-125530D8C17D}"/>
              </a:ext>
            </a:extLst>
          </p:cNvPr>
          <p:cNvSpPr>
            <a:spLocks noGrp="1"/>
          </p:cNvSpPr>
          <p:nvPr>
            <p:ph type="body" sz="quarter" idx="19"/>
          </p:nvPr>
        </p:nvSpPr>
        <p:spPr>
          <a:xfrm>
            <a:off x="144187" y="4662770"/>
            <a:ext cx="3084868" cy="200892"/>
          </a:xfrm>
        </p:spPr>
        <p:txBody>
          <a:bodyPr>
            <a:normAutofit fontScale="62500" lnSpcReduction="20000"/>
          </a:bodyPr>
          <a:lstStyle/>
          <a:p>
            <a:r>
              <a:rPr lang="en-IN" sz="1400" dirty="0"/>
              <a:t>Puducherry</a:t>
            </a:r>
            <a:endParaRPr lang="en-IN" sz="700" dirty="0"/>
          </a:p>
        </p:txBody>
      </p:sp>
      <p:sp>
        <p:nvSpPr>
          <p:cNvPr id="10" name="Text Placeholder 9">
            <a:extLst>
              <a:ext uri="{FF2B5EF4-FFF2-40B4-BE49-F238E27FC236}">
                <a16:creationId xmlns:a16="http://schemas.microsoft.com/office/drawing/2014/main" id="{63E0F483-5BA5-2742-5F8E-8EB137D451B0}"/>
              </a:ext>
            </a:extLst>
          </p:cNvPr>
          <p:cNvSpPr>
            <a:spLocks noGrp="1"/>
          </p:cNvSpPr>
          <p:nvPr>
            <p:ph type="body" sz="quarter" idx="20"/>
          </p:nvPr>
        </p:nvSpPr>
        <p:spPr/>
        <p:txBody>
          <a:bodyPr>
            <a:normAutofit fontScale="85000" lnSpcReduction="20000"/>
          </a:bodyPr>
          <a:lstStyle/>
          <a:p>
            <a:r>
              <a:rPr lang="en-IN" sz="1000" dirty="0"/>
              <a:t>Saranya </a:t>
            </a:r>
            <a:r>
              <a:rPr lang="en-IN" sz="1000" dirty="0" err="1"/>
              <a:t>Vadivelu</a:t>
            </a:r>
            <a:endParaRPr lang="en-IN" sz="1000" dirty="0"/>
          </a:p>
        </p:txBody>
      </p:sp>
      <p:sp>
        <p:nvSpPr>
          <p:cNvPr id="11" name="Rectangle 10">
            <a:extLst>
              <a:ext uri="{FF2B5EF4-FFF2-40B4-BE49-F238E27FC236}">
                <a16:creationId xmlns:a16="http://schemas.microsoft.com/office/drawing/2014/main" id="{B88CC87E-CA5C-D445-7F19-A1F246F6F738}"/>
              </a:ext>
            </a:extLst>
          </p:cNvPr>
          <p:cNvSpPr/>
          <p:nvPr/>
        </p:nvSpPr>
        <p:spPr>
          <a:xfrm>
            <a:off x="344744" y="3183130"/>
            <a:ext cx="714278" cy="71735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Author 1 </a:t>
            </a:r>
          </a:p>
          <a:p>
            <a:pPr algn="ctr"/>
            <a:r>
              <a:rPr lang="en-IN" dirty="0"/>
              <a:t>Photo</a:t>
            </a:r>
          </a:p>
        </p:txBody>
      </p:sp>
      <p:sp>
        <p:nvSpPr>
          <p:cNvPr id="12" name="Rectangle 11">
            <a:extLst>
              <a:ext uri="{FF2B5EF4-FFF2-40B4-BE49-F238E27FC236}">
                <a16:creationId xmlns:a16="http://schemas.microsoft.com/office/drawing/2014/main" id="{7B5DA934-0F19-4FC2-399C-879D4DB53420}"/>
              </a:ext>
            </a:extLst>
          </p:cNvPr>
          <p:cNvSpPr/>
          <p:nvPr/>
        </p:nvSpPr>
        <p:spPr>
          <a:xfrm>
            <a:off x="1332522" y="3177486"/>
            <a:ext cx="714278" cy="71735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Author 2 </a:t>
            </a:r>
          </a:p>
          <a:p>
            <a:pPr algn="ctr"/>
            <a:r>
              <a:rPr lang="en-IN" dirty="0"/>
              <a:t>Photo</a:t>
            </a:r>
          </a:p>
        </p:txBody>
      </p:sp>
      <p:sp>
        <p:nvSpPr>
          <p:cNvPr id="13" name="Rectangle 12">
            <a:extLst>
              <a:ext uri="{FF2B5EF4-FFF2-40B4-BE49-F238E27FC236}">
                <a16:creationId xmlns:a16="http://schemas.microsoft.com/office/drawing/2014/main" id="{328A9E80-D802-34D7-C1D8-C8FCFDD605ED}"/>
              </a:ext>
            </a:extLst>
          </p:cNvPr>
          <p:cNvSpPr/>
          <p:nvPr/>
        </p:nvSpPr>
        <p:spPr>
          <a:xfrm>
            <a:off x="2269500" y="3188774"/>
            <a:ext cx="714278" cy="71735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Author 3 </a:t>
            </a:r>
          </a:p>
          <a:p>
            <a:pPr algn="ctr"/>
            <a:r>
              <a:rPr lang="en-IN" dirty="0"/>
              <a:t>Photo</a:t>
            </a:r>
          </a:p>
        </p:txBody>
      </p:sp>
      <p:sp>
        <p:nvSpPr>
          <p:cNvPr id="14" name="Rectangle 13">
            <a:extLst>
              <a:ext uri="{FF2B5EF4-FFF2-40B4-BE49-F238E27FC236}">
                <a16:creationId xmlns:a16="http://schemas.microsoft.com/office/drawing/2014/main" id="{CCC87CEB-1DC3-C7A4-8132-CE650FFB78C7}"/>
              </a:ext>
            </a:extLst>
          </p:cNvPr>
          <p:cNvSpPr/>
          <p:nvPr/>
        </p:nvSpPr>
        <p:spPr>
          <a:xfrm>
            <a:off x="3229055" y="3200063"/>
            <a:ext cx="714278" cy="71735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Author 4 </a:t>
            </a:r>
          </a:p>
          <a:p>
            <a:pPr algn="ctr"/>
            <a:r>
              <a:rPr lang="en-IN" dirty="0"/>
              <a:t>Photo</a:t>
            </a:r>
          </a:p>
        </p:txBody>
      </p:sp>
      <p:pic>
        <p:nvPicPr>
          <p:cNvPr id="18" name="Picture 17" descr="A person with a beard wearing a blue shirt&#10;&#10;Description automatically generated">
            <a:extLst>
              <a:ext uri="{FF2B5EF4-FFF2-40B4-BE49-F238E27FC236}">
                <a16:creationId xmlns:a16="http://schemas.microsoft.com/office/drawing/2014/main" id="{0F524DCD-2AD1-B640-498C-04D63F458B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018" y="3128869"/>
            <a:ext cx="780727" cy="780571"/>
          </a:xfrm>
          <a:prstGeom prst="rect">
            <a:avLst/>
          </a:prstGeom>
        </p:spPr>
      </p:pic>
      <p:pic>
        <p:nvPicPr>
          <p:cNvPr id="20" name="Picture 19" descr="A person with a mustache and beard&#10;&#10;Description automatically generated">
            <a:extLst>
              <a:ext uri="{FF2B5EF4-FFF2-40B4-BE49-F238E27FC236}">
                <a16:creationId xmlns:a16="http://schemas.microsoft.com/office/drawing/2014/main" id="{EF7CE141-B8AC-CC75-1476-BF2EA570F10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6873" y="3151739"/>
            <a:ext cx="736458" cy="751169"/>
          </a:xfrm>
          <a:prstGeom prst="rect">
            <a:avLst/>
          </a:prstGeom>
        </p:spPr>
      </p:pic>
      <p:pic>
        <p:nvPicPr>
          <p:cNvPr id="22" name="Picture 21" descr="A person with a mustache and a mustache&#10;&#10;Description automatically generated">
            <a:extLst>
              <a:ext uri="{FF2B5EF4-FFF2-40B4-BE49-F238E27FC236}">
                <a16:creationId xmlns:a16="http://schemas.microsoft.com/office/drawing/2014/main" id="{E9822654-8373-B0A3-EB6D-81C8B9B6AE7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51131" y="3182243"/>
            <a:ext cx="741745" cy="730763"/>
          </a:xfrm>
          <a:prstGeom prst="rect">
            <a:avLst/>
          </a:prstGeom>
        </p:spPr>
      </p:pic>
      <p:pic>
        <p:nvPicPr>
          <p:cNvPr id="15" name="Picture 14" descr="A person with a beard and mustache&#10;&#10;Description automatically generated">
            <a:extLst>
              <a:ext uri="{FF2B5EF4-FFF2-40B4-BE49-F238E27FC236}">
                <a16:creationId xmlns:a16="http://schemas.microsoft.com/office/drawing/2014/main" id="{D8978851-2402-A398-D3C3-E028BAAFE3A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24186" y="3200063"/>
            <a:ext cx="719147" cy="717357"/>
          </a:xfrm>
          <a:prstGeom prst="rect">
            <a:avLst/>
          </a:prstGeom>
        </p:spPr>
      </p:pic>
    </p:spTree>
    <p:extLst>
      <p:ext uri="{BB962C8B-B14F-4D97-AF65-F5344CB8AC3E}">
        <p14:creationId xmlns:p14="http://schemas.microsoft.com/office/powerpoint/2010/main" val="3545199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98D4-CF48-00EA-1E5E-14178BC62886}"/>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E9BCFC67-F5AA-8E05-39EC-73CBF3865066}"/>
              </a:ext>
            </a:extLst>
          </p:cNvPr>
          <p:cNvSpPr>
            <a:spLocks noGrp="1"/>
          </p:cNvSpPr>
          <p:nvPr>
            <p:ph idx="1"/>
          </p:nvPr>
        </p:nvSpPr>
        <p:spPr/>
        <p:txBody>
          <a:bodyPr/>
          <a:lstStyle/>
          <a:p>
            <a:r>
              <a:rPr lang="en-IN" dirty="0"/>
              <a:t>Electromagnetic suspension : </a:t>
            </a:r>
            <a:r>
              <a:rPr lang="en-IN" dirty="0">
                <a:hlinkClick r:id="rId2"/>
              </a:rPr>
              <a:t>https://nevonprojects.com/power-generation-using-electromagnetic-suspension/</a:t>
            </a:r>
            <a:endParaRPr lang="en-IN" dirty="0"/>
          </a:p>
          <a:p>
            <a:r>
              <a:rPr lang="en-IN" dirty="0">
                <a:hlinkClick r:id="rId3"/>
              </a:rPr>
              <a:t>https://sustainenergyres.springeropen.com/articles/10.1186/s40807-020-00062-7</a:t>
            </a:r>
            <a:endParaRPr lang="en-IN" dirty="0"/>
          </a:p>
          <a:p>
            <a:r>
              <a:rPr lang="en-IN" dirty="0">
                <a:hlinkClick r:id="rId4"/>
              </a:rPr>
              <a:t>https://www.sciencedirect.com/science/article/abs/pii/S2213138822002910</a:t>
            </a:r>
            <a:endParaRPr lang="en-IN" dirty="0"/>
          </a:p>
          <a:p>
            <a:endParaRPr lang="en-IN" dirty="0"/>
          </a:p>
        </p:txBody>
      </p:sp>
    </p:spTree>
    <p:extLst>
      <p:ext uri="{BB962C8B-B14F-4D97-AF65-F5344CB8AC3E}">
        <p14:creationId xmlns:p14="http://schemas.microsoft.com/office/powerpoint/2010/main" val="1767080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motorcycle on a road&#10;&#10;Description automatically generated">
            <a:extLst>
              <a:ext uri="{FF2B5EF4-FFF2-40B4-BE49-F238E27FC236}">
                <a16:creationId xmlns:a16="http://schemas.microsoft.com/office/drawing/2014/main" id="{01281084-0AD6-C140-8C19-133790EA2630}"/>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2456" r="22456"/>
          <a:stretch>
            <a:fillRect/>
          </a:stretch>
        </p:blipFill>
        <p:spPr/>
      </p:pic>
      <p:sp>
        <p:nvSpPr>
          <p:cNvPr id="3" name="Title 2">
            <a:extLst>
              <a:ext uri="{FF2B5EF4-FFF2-40B4-BE49-F238E27FC236}">
                <a16:creationId xmlns:a16="http://schemas.microsoft.com/office/drawing/2014/main" id="{0E1A26A0-C98A-8EE3-14BD-685125221C18}"/>
              </a:ext>
            </a:extLst>
          </p:cNvPr>
          <p:cNvSpPr>
            <a:spLocks noGrp="1"/>
          </p:cNvSpPr>
          <p:nvPr>
            <p:ph type="title"/>
          </p:nvPr>
        </p:nvSpPr>
        <p:spPr/>
        <p:txBody>
          <a:bodyPr/>
          <a:lstStyle/>
          <a:p>
            <a:endParaRPr lang="en-IN" dirty="0"/>
          </a:p>
        </p:txBody>
      </p:sp>
    </p:spTree>
    <p:extLst>
      <p:ext uri="{BB962C8B-B14F-4D97-AF65-F5344CB8AC3E}">
        <p14:creationId xmlns:p14="http://schemas.microsoft.com/office/powerpoint/2010/main" val="669049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98D4-CF48-00EA-1E5E-14178BC62886}"/>
              </a:ext>
            </a:extLst>
          </p:cNvPr>
          <p:cNvSpPr>
            <a:spLocks noGrp="1"/>
          </p:cNvSpPr>
          <p:nvPr>
            <p:ph type="title"/>
          </p:nvPr>
        </p:nvSpPr>
        <p:spPr/>
        <p:txBody>
          <a:bodyPr/>
          <a:lstStyle/>
          <a:p>
            <a:r>
              <a:rPr lang="en-IN" dirty="0"/>
              <a:t>Guidelines </a:t>
            </a:r>
          </a:p>
        </p:txBody>
      </p:sp>
      <p:sp>
        <p:nvSpPr>
          <p:cNvPr id="3" name="Content Placeholder 2">
            <a:extLst>
              <a:ext uri="{FF2B5EF4-FFF2-40B4-BE49-F238E27FC236}">
                <a16:creationId xmlns:a16="http://schemas.microsoft.com/office/drawing/2014/main" id="{E9BCFC67-F5AA-8E05-39EC-73CBF3865066}"/>
              </a:ext>
            </a:extLst>
          </p:cNvPr>
          <p:cNvSpPr>
            <a:spLocks noGrp="1"/>
          </p:cNvSpPr>
          <p:nvPr>
            <p:ph idx="1"/>
          </p:nvPr>
        </p:nvSpPr>
        <p:spPr/>
        <p:txBody>
          <a:bodyPr/>
          <a:lstStyle/>
          <a:p>
            <a:r>
              <a:rPr lang="en-IN" dirty="0"/>
              <a:t>Do not use more than 15 slides.</a:t>
            </a:r>
          </a:p>
          <a:p>
            <a:r>
              <a:rPr lang="en-IN" dirty="0"/>
              <a:t>Do not give any theoretical fundamentals.</a:t>
            </a:r>
          </a:p>
          <a:p>
            <a:r>
              <a:rPr lang="en-US" dirty="0"/>
              <a:t>Illustrate with suitable means such as drawings, examples, algorithms, flow chart etc.</a:t>
            </a:r>
          </a:p>
          <a:p>
            <a:r>
              <a:rPr lang="en-IN" dirty="0"/>
              <a:t>Use a consistent format.</a:t>
            </a:r>
          </a:p>
          <a:p>
            <a:r>
              <a:rPr lang="en-US" dirty="0"/>
              <a:t>Check for spelling and grammar – ensure no errors (spell check). </a:t>
            </a:r>
          </a:p>
          <a:p>
            <a:r>
              <a:rPr lang="en-US" dirty="0"/>
              <a:t>Highlight the major advantages of the technique/method  proposed when compared with other techniques or conventional techniques.</a:t>
            </a:r>
            <a:endParaRPr lang="en-IN" dirty="0"/>
          </a:p>
          <a:p>
            <a:r>
              <a:rPr lang="en-IN" dirty="0"/>
              <a:t>While uploading the PPT file, rename first 4 letters (i.e., 0000) with your PID nos.</a:t>
            </a:r>
          </a:p>
          <a:p>
            <a:pPr marL="0" indent="0">
              <a:buNone/>
            </a:pPr>
            <a:endParaRPr lang="en-IN" dirty="0"/>
          </a:p>
        </p:txBody>
      </p:sp>
    </p:spTree>
    <p:extLst>
      <p:ext uri="{BB962C8B-B14F-4D97-AF65-F5344CB8AC3E}">
        <p14:creationId xmlns:p14="http://schemas.microsoft.com/office/powerpoint/2010/main" val="3254291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DB1CF-CD86-736F-C72E-B1C4AD6D358A}"/>
              </a:ext>
            </a:extLst>
          </p:cNvPr>
          <p:cNvSpPr>
            <a:spLocks noGrp="1"/>
          </p:cNvSpPr>
          <p:nvPr>
            <p:ph type="title"/>
          </p:nvPr>
        </p:nvSpPr>
        <p:spPr/>
        <p:txBody>
          <a:bodyPr/>
          <a:lstStyle/>
          <a:p>
            <a:r>
              <a:rPr lang="en-IN" dirty="0"/>
              <a:t>Challenge Statement</a:t>
            </a:r>
          </a:p>
        </p:txBody>
      </p:sp>
      <p:sp>
        <p:nvSpPr>
          <p:cNvPr id="3" name="Content Placeholder 2">
            <a:extLst>
              <a:ext uri="{FF2B5EF4-FFF2-40B4-BE49-F238E27FC236}">
                <a16:creationId xmlns:a16="http://schemas.microsoft.com/office/drawing/2014/main" id="{905ABE5D-A398-F7CB-7926-4827E3A25D07}"/>
              </a:ext>
            </a:extLst>
          </p:cNvPr>
          <p:cNvSpPr>
            <a:spLocks noGrp="1"/>
          </p:cNvSpPr>
          <p:nvPr>
            <p:ph idx="1"/>
          </p:nvPr>
        </p:nvSpPr>
        <p:spPr/>
        <p:txBody>
          <a:bodyPr>
            <a:normAutofit/>
          </a:bodyPr>
          <a:lstStyle/>
          <a:p>
            <a:r>
              <a:rPr lang="en-US" sz="2800" dirty="0"/>
              <a:t>How might we efficiently integrate turbine systems into vehicles to generate electricity without compromising vehicle performance, aerodynamics, or energy efficiency, while harnessing waste energy from natural airflow, mechanical motion, or underutilized systems</a:t>
            </a:r>
            <a:endParaRPr lang="en-IN" sz="2800" dirty="0"/>
          </a:p>
        </p:txBody>
      </p:sp>
    </p:spTree>
    <p:extLst>
      <p:ext uri="{BB962C8B-B14F-4D97-AF65-F5344CB8AC3E}">
        <p14:creationId xmlns:p14="http://schemas.microsoft.com/office/powerpoint/2010/main" val="2169212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54204-4C63-665A-7B8E-A142EB73B3BF}"/>
              </a:ext>
            </a:extLst>
          </p:cNvPr>
          <p:cNvSpPr>
            <a:spLocks noGrp="1"/>
          </p:cNvSpPr>
          <p:nvPr>
            <p:ph type="title"/>
          </p:nvPr>
        </p:nvSpPr>
        <p:spPr/>
        <p:txBody>
          <a:bodyPr/>
          <a:lstStyle/>
          <a:p>
            <a:r>
              <a:rPr lang="en-IN" dirty="0"/>
              <a:t>Concept / Solution</a:t>
            </a:r>
          </a:p>
        </p:txBody>
      </p:sp>
      <p:pic>
        <p:nvPicPr>
          <p:cNvPr id="5" name="Content Placeholder 4" descr="An orange moped with grey and black accents&#10;&#10;Description automatically generated">
            <a:extLst>
              <a:ext uri="{FF2B5EF4-FFF2-40B4-BE49-F238E27FC236}">
                <a16:creationId xmlns:a16="http://schemas.microsoft.com/office/drawing/2014/main" id="{E77A1B29-B0F8-3E02-62D7-4CF3B8569F0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3237" y="1141692"/>
            <a:ext cx="2727052" cy="1533967"/>
          </a:xfrm>
        </p:spPr>
      </p:pic>
      <p:pic>
        <p:nvPicPr>
          <p:cNvPr id="9" name="Picture 8" descr="A computer generated image of a gear&#10;&#10;Description automatically generated">
            <a:extLst>
              <a:ext uri="{FF2B5EF4-FFF2-40B4-BE49-F238E27FC236}">
                <a16:creationId xmlns:a16="http://schemas.microsoft.com/office/drawing/2014/main" id="{1E989F3B-C2E7-485E-1FDF-DEC6FF7CDA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43350" y="944338"/>
            <a:ext cx="1690501" cy="1659950"/>
          </a:xfrm>
          <a:prstGeom prst="rect">
            <a:avLst/>
          </a:prstGeom>
        </p:spPr>
      </p:pic>
      <p:pic>
        <p:nvPicPr>
          <p:cNvPr id="11" name="Picture 10" descr="A screenshot of a computer generated image&#10;&#10;Description automatically generated">
            <a:extLst>
              <a:ext uri="{FF2B5EF4-FFF2-40B4-BE49-F238E27FC236}">
                <a16:creationId xmlns:a16="http://schemas.microsoft.com/office/drawing/2014/main" id="{8CC18E3E-2B0A-9646-2958-FE65CE9CFB9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86913" y="944338"/>
            <a:ext cx="2646774" cy="1705841"/>
          </a:xfrm>
          <a:prstGeom prst="rect">
            <a:avLst/>
          </a:prstGeom>
        </p:spPr>
      </p:pic>
      <p:pic>
        <p:nvPicPr>
          <p:cNvPr id="13" name="Picture 12" descr="A drawing of a bus&#10;&#10;Description automatically generated">
            <a:extLst>
              <a:ext uri="{FF2B5EF4-FFF2-40B4-BE49-F238E27FC236}">
                <a16:creationId xmlns:a16="http://schemas.microsoft.com/office/drawing/2014/main" id="{9101D342-C135-2E08-375C-F182D8DCBD2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3418" y="2675659"/>
            <a:ext cx="2041909" cy="1358635"/>
          </a:xfrm>
          <a:prstGeom prst="rect">
            <a:avLst/>
          </a:prstGeom>
        </p:spPr>
      </p:pic>
      <p:pic>
        <p:nvPicPr>
          <p:cNvPr id="15" name="Picture 14" descr="A drawing of a car&#10;&#10;Description automatically generated">
            <a:extLst>
              <a:ext uri="{FF2B5EF4-FFF2-40B4-BE49-F238E27FC236}">
                <a16:creationId xmlns:a16="http://schemas.microsoft.com/office/drawing/2014/main" id="{E0E681D7-AD30-CE03-CE3A-CFB9F920832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7199" y="3713019"/>
            <a:ext cx="2058247" cy="1430482"/>
          </a:xfrm>
          <a:prstGeom prst="rect">
            <a:avLst/>
          </a:prstGeom>
        </p:spPr>
      </p:pic>
      <mc:AlternateContent xmlns:mc="http://schemas.openxmlformats.org/markup-compatibility/2006" xmlns:p14="http://schemas.microsoft.com/office/powerpoint/2010/main">
        <mc:Choice Requires="p14">
          <p:contentPart p14:bwMode="auto" r:id="rId7">
            <p14:nvContentPartPr>
              <p14:cNvPr id="19" name="Ink 18">
                <a:extLst>
                  <a:ext uri="{FF2B5EF4-FFF2-40B4-BE49-F238E27FC236}">
                    <a16:creationId xmlns:a16="http://schemas.microsoft.com/office/drawing/2014/main" id="{CBEA4DFD-9450-CD07-4A9F-2DFFA913F1BB}"/>
                  </a:ext>
                </a:extLst>
              </p14:cNvPr>
              <p14:cNvContentPartPr/>
              <p14:nvPr/>
            </p14:nvContentPartPr>
            <p14:xfrm>
              <a:off x="2735880" y="1949924"/>
              <a:ext cx="1120680" cy="360"/>
            </p14:xfrm>
          </p:contentPart>
        </mc:Choice>
        <mc:Fallback xmlns="">
          <p:pic>
            <p:nvPicPr>
              <p:cNvPr id="19" name="Ink 18">
                <a:extLst>
                  <a:ext uri="{FF2B5EF4-FFF2-40B4-BE49-F238E27FC236}">
                    <a16:creationId xmlns:a16="http://schemas.microsoft.com/office/drawing/2014/main" id="{CBEA4DFD-9450-CD07-4A9F-2DFFA913F1BB}"/>
                  </a:ext>
                </a:extLst>
              </p:cNvPr>
              <p:cNvPicPr/>
              <p:nvPr/>
            </p:nvPicPr>
            <p:blipFill>
              <a:blip r:embed="rId8"/>
              <a:stretch>
                <a:fillRect/>
              </a:stretch>
            </p:blipFill>
            <p:spPr>
              <a:xfrm>
                <a:off x="2729760" y="1943804"/>
                <a:ext cx="113292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 name="Ink 19">
                <a:extLst>
                  <a:ext uri="{FF2B5EF4-FFF2-40B4-BE49-F238E27FC236}">
                    <a16:creationId xmlns:a16="http://schemas.microsoft.com/office/drawing/2014/main" id="{F6B03576-4068-9EF2-9341-5B7FF0744953}"/>
                  </a:ext>
                </a:extLst>
              </p14:cNvPr>
              <p14:cNvContentPartPr/>
              <p14:nvPr/>
            </p14:nvContentPartPr>
            <p14:xfrm>
              <a:off x="5555400" y="1957124"/>
              <a:ext cx="829800" cy="360"/>
            </p14:xfrm>
          </p:contentPart>
        </mc:Choice>
        <mc:Fallback xmlns="">
          <p:pic>
            <p:nvPicPr>
              <p:cNvPr id="20" name="Ink 19">
                <a:extLst>
                  <a:ext uri="{FF2B5EF4-FFF2-40B4-BE49-F238E27FC236}">
                    <a16:creationId xmlns:a16="http://schemas.microsoft.com/office/drawing/2014/main" id="{F6B03576-4068-9EF2-9341-5B7FF0744953}"/>
                  </a:ext>
                </a:extLst>
              </p:cNvPr>
              <p:cNvPicPr/>
              <p:nvPr/>
            </p:nvPicPr>
            <p:blipFill>
              <a:blip r:embed="rId10"/>
              <a:stretch>
                <a:fillRect/>
              </a:stretch>
            </p:blipFill>
            <p:spPr>
              <a:xfrm>
                <a:off x="5549280" y="1951004"/>
                <a:ext cx="84204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Ink 20">
                <a:extLst>
                  <a:ext uri="{FF2B5EF4-FFF2-40B4-BE49-F238E27FC236}">
                    <a16:creationId xmlns:a16="http://schemas.microsoft.com/office/drawing/2014/main" id="{751A5EE6-DC78-4F34-2B91-CA815C2EE07B}"/>
                  </a:ext>
                </a:extLst>
              </p14:cNvPr>
              <p14:cNvContentPartPr/>
              <p14:nvPr/>
            </p14:nvContentPartPr>
            <p14:xfrm>
              <a:off x="2292720" y="3404684"/>
              <a:ext cx="759240" cy="360"/>
            </p14:xfrm>
          </p:contentPart>
        </mc:Choice>
        <mc:Fallback xmlns="">
          <p:pic>
            <p:nvPicPr>
              <p:cNvPr id="21" name="Ink 20">
                <a:extLst>
                  <a:ext uri="{FF2B5EF4-FFF2-40B4-BE49-F238E27FC236}">
                    <a16:creationId xmlns:a16="http://schemas.microsoft.com/office/drawing/2014/main" id="{751A5EE6-DC78-4F34-2B91-CA815C2EE07B}"/>
                  </a:ext>
                </a:extLst>
              </p:cNvPr>
              <p:cNvPicPr/>
              <p:nvPr/>
            </p:nvPicPr>
            <p:blipFill>
              <a:blip r:embed="rId12"/>
              <a:stretch>
                <a:fillRect/>
              </a:stretch>
            </p:blipFill>
            <p:spPr>
              <a:xfrm>
                <a:off x="2286600" y="3398564"/>
                <a:ext cx="77148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2" name="Ink 21">
                <a:extLst>
                  <a:ext uri="{FF2B5EF4-FFF2-40B4-BE49-F238E27FC236}">
                    <a16:creationId xmlns:a16="http://schemas.microsoft.com/office/drawing/2014/main" id="{408A7005-CAFE-C000-0092-B2314795DEE9}"/>
                  </a:ext>
                </a:extLst>
              </p14:cNvPr>
              <p14:cNvContentPartPr/>
              <p14:nvPr/>
            </p14:nvContentPartPr>
            <p14:xfrm>
              <a:off x="3072120" y="3415124"/>
              <a:ext cx="360" cy="1256400"/>
            </p14:xfrm>
          </p:contentPart>
        </mc:Choice>
        <mc:Fallback xmlns="">
          <p:pic>
            <p:nvPicPr>
              <p:cNvPr id="22" name="Ink 21">
                <a:extLst>
                  <a:ext uri="{FF2B5EF4-FFF2-40B4-BE49-F238E27FC236}">
                    <a16:creationId xmlns:a16="http://schemas.microsoft.com/office/drawing/2014/main" id="{408A7005-CAFE-C000-0092-B2314795DEE9}"/>
                  </a:ext>
                </a:extLst>
              </p:cNvPr>
              <p:cNvPicPr/>
              <p:nvPr/>
            </p:nvPicPr>
            <p:blipFill>
              <a:blip r:embed="rId14"/>
              <a:stretch>
                <a:fillRect/>
              </a:stretch>
            </p:blipFill>
            <p:spPr>
              <a:xfrm>
                <a:off x="3066000" y="3409004"/>
                <a:ext cx="12600" cy="1268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 name="Ink 22">
                <a:extLst>
                  <a:ext uri="{FF2B5EF4-FFF2-40B4-BE49-F238E27FC236}">
                    <a16:creationId xmlns:a16="http://schemas.microsoft.com/office/drawing/2014/main" id="{9ADD9A81-DD81-95D2-A286-F8347071F09B}"/>
                  </a:ext>
                </a:extLst>
              </p14:cNvPr>
              <p14:cNvContentPartPr/>
              <p14:nvPr/>
            </p14:nvContentPartPr>
            <p14:xfrm>
              <a:off x="2475960" y="4672244"/>
              <a:ext cx="592920" cy="360"/>
            </p14:xfrm>
          </p:contentPart>
        </mc:Choice>
        <mc:Fallback xmlns="">
          <p:pic>
            <p:nvPicPr>
              <p:cNvPr id="23" name="Ink 22">
                <a:extLst>
                  <a:ext uri="{FF2B5EF4-FFF2-40B4-BE49-F238E27FC236}">
                    <a16:creationId xmlns:a16="http://schemas.microsoft.com/office/drawing/2014/main" id="{9ADD9A81-DD81-95D2-A286-F8347071F09B}"/>
                  </a:ext>
                </a:extLst>
              </p:cNvPr>
              <p:cNvPicPr/>
              <p:nvPr/>
            </p:nvPicPr>
            <p:blipFill>
              <a:blip r:embed="rId16"/>
              <a:stretch>
                <a:fillRect/>
              </a:stretch>
            </p:blipFill>
            <p:spPr>
              <a:xfrm>
                <a:off x="2469840" y="4666124"/>
                <a:ext cx="60516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4" name="Ink 23">
                <a:extLst>
                  <a:ext uri="{FF2B5EF4-FFF2-40B4-BE49-F238E27FC236}">
                    <a16:creationId xmlns:a16="http://schemas.microsoft.com/office/drawing/2014/main" id="{BAF42480-7A8E-DF67-6374-F30180A9199F}"/>
                  </a:ext>
                </a:extLst>
              </p14:cNvPr>
              <p14:cNvContentPartPr/>
              <p14:nvPr/>
            </p14:nvContentPartPr>
            <p14:xfrm>
              <a:off x="3082560" y="4041524"/>
              <a:ext cx="757080" cy="360"/>
            </p14:xfrm>
          </p:contentPart>
        </mc:Choice>
        <mc:Fallback xmlns="">
          <p:pic>
            <p:nvPicPr>
              <p:cNvPr id="24" name="Ink 23">
                <a:extLst>
                  <a:ext uri="{FF2B5EF4-FFF2-40B4-BE49-F238E27FC236}">
                    <a16:creationId xmlns:a16="http://schemas.microsoft.com/office/drawing/2014/main" id="{BAF42480-7A8E-DF67-6374-F30180A9199F}"/>
                  </a:ext>
                </a:extLst>
              </p:cNvPr>
              <p:cNvPicPr/>
              <p:nvPr/>
            </p:nvPicPr>
            <p:blipFill>
              <a:blip r:embed="rId18"/>
              <a:stretch>
                <a:fillRect/>
              </a:stretch>
            </p:blipFill>
            <p:spPr>
              <a:xfrm>
                <a:off x="3076440" y="4035404"/>
                <a:ext cx="76932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6" name="Ink 25">
                <a:extLst>
                  <a:ext uri="{FF2B5EF4-FFF2-40B4-BE49-F238E27FC236}">
                    <a16:creationId xmlns:a16="http://schemas.microsoft.com/office/drawing/2014/main" id="{AD96A8BB-B509-336F-6A64-CE8537401875}"/>
                  </a:ext>
                </a:extLst>
              </p14:cNvPr>
              <p14:cNvContentPartPr/>
              <p14:nvPr/>
            </p14:nvContentPartPr>
            <p14:xfrm>
              <a:off x="3735240" y="1862084"/>
              <a:ext cx="117720" cy="92160"/>
            </p14:xfrm>
          </p:contentPart>
        </mc:Choice>
        <mc:Fallback xmlns="">
          <p:pic>
            <p:nvPicPr>
              <p:cNvPr id="26" name="Ink 25">
                <a:extLst>
                  <a:ext uri="{FF2B5EF4-FFF2-40B4-BE49-F238E27FC236}">
                    <a16:creationId xmlns:a16="http://schemas.microsoft.com/office/drawing/2014/main" id="{AD96A8BB-B509-336F-6A64-CE8537401875}"/>
                  </a:ext>
                </a:extLst>
              </p:cNvPr>
              <p:cNvPicPr/>
              <p:nvPr/>
            </p:nvPicPr>
            <p:blipFill>
              <a:blip r:embed="rId20"/>
              <a:stretch>
                <a:fillRect/>
              </a:stretch>
            </p:blipFill>
            <p:spPr>
              <a:xfrm>
                <a:off x="3729120" y="1855964"/>
                <a:ext cx="12996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7" name="Ink 26">
                <a:extLst>
                  <a:ext uri="{FF2B5EF4-FFF2-40B4-BE49-F238E27FC236}">
                    <a16:creationId xmlns:a16="http://schemas.microsoft.com/office/drawing/2014/main" id="{650C68F6-23B8-6295-9D98-68FEB4E270A6}"/>
                  </a:ext>
                </a:extLst>
              </p14:cNvPr>
              <p14:cNvContentPartPr/>
              <p14:nvPr/>
            </p14:nvContentPartPr>
            <p14:xfrm>
              <a:off x="6273960" y="1876124"/>
              <a:ext cx="106920" cy="83520"/>
            </p14:xfrm>
          </p:contentPart>
        </mc:Choice>
        <mc:Fallback xmlns="">
          <p:pic>
            <p:nvPicPr>
              <p:cNvPr id="27" name="Ink 26">
                <a:extLst>
                  <a:ext uri="{FF2B5EF4-FFF2-40B4-BE49-F238E27FC236}">
                    <a16:creationId xmlns:a16="http://schemas.microsoft.com/office/drawing/2014/main" id="{650C68F6-23B8-6295-9D98-68FEB4E270A6}"/>
                  </a:ext>
                </a:extLst>
              </p:cNvPr>
              <p:cNvPicPr/>
              <p:nvPr/>
            </p:nvPicPr>
            <p:blipFill>
              <a:blip r:embed="rId22"/>
              <a:stretch>
                <a:fillRect/>
              </a:stretch>
            </p:blipFill>
            <p:spPr>
              <a:xfrm>
                <a:off x="6267840" y="1870004"/>
                <a:ext cx="11916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8" name="Ink 27">
                <a:extLst>
                  <a:ext uri="{FF2B5EF4-FFF2-40B4-BE49-F238E27FC236}">
                    <a16:creationId xmlns:a16="http://schemas.microsoft.com/office/drawing/2014/main" id="{3D078794-709D-15AB-094D-3DA925C9A389}"/>
                  </a:ext>
                </a:extLst>
              </p14:cNvPr>
              <p14:cNvContentPartPr/>
              <p14:nvPr/>
            </p14:nvContentPartPr>
            <p14:xfrm>
              <a:off x="3709320" y="3944684"/>
              <a:ext cx="124560" cy="97560"/>
            </p14:xfrm>
          </p:contentPart>
        </mc:Choice>
        <mc:Fallback xmlns="">
          <p:pic>
            <p:nvPicPr>
              <p:cNvPr id="28" name="Ink 27">
                <a:extLst>
                  <a:ext uri="{FF2B5EF4-FFF2-40B4-BE49-F238E27FC236}">
                    <a16:creationId xmlns:a16="http://schemas.microsoft.com/office/drawing/2014/main" id="{3D078794-709D-15AB-094D-3DA925C9A389}"/>
                  </a:ext>
                </a:extLst>
              </p:cNvPr>
              <p:cNvPicPr/>
              <p:nvPr/>
            </p:nvPicPr>
            <p:blipFill>
              <a:blip r:embed="rId24"/>
              <a:stretch>
                <a:fillRect/>
              </a:stretch>
            </p:blipFill>
            <p:spPr>
              <a:xfrm>
                <a:off x="3703200" y="3938564"/>
                <a:ext cx="13680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1" name="Ink 30">
                <a:extLst>
                  <a:ext uri="{FF2B5EF4-FFF2-40B4-BE49-F238E27FC236}">
                    <a16:creationId xmlns:a16="http://schemas.microsoft.com/office/drawing/2014/main" id="{C3BF220B-AD7F-C59A-468B-3AEC98EFCDD4}"/>
                  </a:ext>
                </a:extLst>
              </p14:cNvPr>
              <p14:cNvContentPartPr/>
              <p14:nvPr/>
            </p14:nvContentPartPr>
            <p14:xfrm>
              <a:off x="3729480" y="1959284"/>
              <a:ext cx="117720" cy="85680"/>
            </p14:xfrm>
          </p:contentPart>
        </mc:Choice>
        <mc:Fallback xmlns="">
          <p:pic>
            <p:nvPicPr>
              <p:cNvPr id="31" name="Ink 30">
                <a:extLst>
                  <a:ext uri="{FF2B5EF4-FFF2-40B4-BE49-F238E27FC236}">
                    <a16:creationId xmlns:a16="http://schemas.microsoft.com/office/drawing/2014/main" id="{C3BF220B-AD7F-C59A-468B-3AEC98EFCDD4}"/>
                  </a:ext>
                </a:extLst>
              </p:cNvPr>
              <p:cNvPicPr/>
              <p:nvPr/>
            </p:nvPicPr>
            <p:blipFill>
              <a:blip r:embed="rId26"/>
              <a:stretch>
                <a:fillRect/>
              </a:stretch>
            </p:blipFill>
            <p:spPr>
              <a:xfrm>
                <a:off x="3723360" y="1953164"/>
                <a:ext cx="12996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2" name="Ink 31">
                <a:extLst>
                  <a:ext uri="{FF2B5EF4-FFF2-40B4-BE49-F238E27FC236}">
                    <a16:creationId xmlns:a16="http://schemas.microsoft.com/office/drawing/2014/main" id="{210D1D90-20CC-4B12-32B9-7D65568F7B42}"/>
                  </a:ext>
                </a:extLst>
              </p14:cNvPr>
              <p14:cNvContentPartPr/>
              <p14:nvPr/>
            </p14:nvContentPartPr>
            <p14:xfrm>
              <a:off x="6288360" y="1955684"/>
              <a:ext cx="109080" cy="79560"/>
            </p14:xfrm>
          </p:contentPart>
        </mc:Choice>
        <mc:Fallback xmlns="">
          <p:pic>
            <p:nvPicPr>
              <p:cNvPr id="32" name="Ink 31">
                <a:extLst>
                  <a:ext uri="{FF2B5EF4-FFF2-40B4-BE49-F238E27FC236}">
                    <a16:creationId xmlns:a16="http://schemas.microsoft.com/office/drawing/2014/main" id="{210D1D90-20CC-4B12-32B9-7D65568F7B42}"/>
                  </a:ext>
                </a:extLst>
              </p:cNvPr>
              <p:cNvPicPr/>
              <p:nvPr/>
            </p:nvPicPr>
            <p:blipFill>
              <a:blip r:embed="rId28"/>
              <a:stretch>
                <a:fillRect/>
              </a:stretch>
            </p:blipFill>
            <p:spPr>
              <a:xfrm>
                <a:off x="6282240" y="1949564"/>
                <a:ext cx="121320" cy="91800"/>
              </a:xfrm>
              <a:prstGeom prst="rect">
                <a:avLst/>
              </a:prstGeom>
            </p:spPr>
          </p:pic>
        </mc:Fallback>
      </mc:AlternateContent>
      <p:grpSp>
        <p:nvGrpSpPr>
          <p:cNvPr id="35" name="Group 34">
            <a:extLst>
              <a:ext uri="{FF2B5EF4-FFF2-40B4-BE49-F238E27FC236}">
                <a16:creationId xmlns:a16="http://schemas.microsoft.com/office/drawing/2014/main" id="{F73D8B71-199A-9147-C3B6-1990D2DF34C8}"/>
              </a:ext>
            </a:extLst>
          </p:cNvPr>
          <p:cNvGrpSpPr/>
          <p:nvPr/>
        </p:nvGrpSpPr>
        <p:grpSpPr>
          <a:xfrm>
            <a:off x="3738840" y="4054844"/>
            <a:ext cx="88920" cy="64800"/>
            <a:chOff x="3738840" y="4054844"/>
            <a:chExt cx="88920" cy="64800"/>
          </a:xfrm>
        </p:grpSpPr>
        <mc:AlternateContent xmlns:mc="http://schemas.openxmlformats.org/markup-compatibility/2006" xmlns:p14="http://schemas.microsoft.com/office/powerpoint/2010/main">
          <mc:Choice Requires="p14">
            <p:contentPart p14:bwMode="auto" r:id="rId29">
              <p14:nvContentPartPr>
                <p14:cNvPr id="33" name="Ink 32">
                  <a:extLst>
                    <a:ext uri="{FF2B5EF4-FFF2-40B4-BE49-F238E27FC236}">
                      <a16:creationId xmlns:a16="http://schemas.microsoft.com/office/drawing/2014/main" id="{64C4252A-BAE9-67A9-45FF-7F335EE4D59E}"/>
                    </a:ext>
                  </a:extLst>
                </p14:cNvPr>
                <p14:cNvContentPartPr/>
                <p14:nvPr/>
              </p14:nvContentPartPr>
              <p14:xfrm>
                <a:off x="3738840" y="4054844"/>
                <a:ext cx="88920" cy="64800"/>
              </p14:xfrm>
            </p:contentPart>
          </mc:Choice>
          <mc:Fallback xmlns="">
            <p:pic>
              <p:nvPicPr>
                <p:cNvPr id="33" name="Ink 32">
                  <a:extLst>
                    <a:ext uri="{FF2B5EF4-FFF2-40B4-BE49-F238E27FC236}">
                      <a16:creationId xmlns:a16="http://schemas.microsoft.com/office/drawing/2014/main" id="{64C4252A-BAE9-67A9-45FF-7F335EE4D59E}"/>
                    </a:ext>
                  </a:extLst>
                </p:cNvPr>
                <p:cNvPicPr/>
                <p:nvPr/>
              </p:nvPicPr>
              <p:blipFill>
                <a:blip r:embed="rId30"/>
                <a:stretch>
                  <a:fillRect/>
                </a:stretch>
              </p:blipFill>
              <p:spPr>
                <a:xfrm>
                  <a:off x="3732720" y="4048724"/>
                  <a:ext cx="10116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4" name="Ink 33">
                  <a:extLst>
                    <a:ext uri="{FF2B5EF4-FFF2-40B4-BE49-F238E27FC236}">
                      <a16:creationId xmlns:a16="http://schemas.microsoft.com/office/drawing/2014/main" id="{D0E71D23-4559-87FB-53BE-EE179BEB540D}"/>
                    </a:ext>
                  </a:extLst>
                </p14:cNvPr>
                <p14:cNvContentPartPr/>
                <p14:nvPr/>
              </p14:nvContentPartPr>
              <p14:xfrm>
                <a:off x="3803280" y="4054844"/>
                <a:ext cx="24480" cy="18000"/>
              </p14:xfrm>
            </p:contentPart>
          </mc:Choice>
          <mc:Fallback xmlns="">
            <p:pic>
              <p:nvPicPr>
                <p:cNvPr id="34" name="Ink 33">
                  <a:extLst>
                    <a:ext uri="{FF2B5EF4-FFF2-40B4-BE49-F238E27FC236}">
                      <a16:creationId xmlns:a16="http://schemas.microsoft.com/office/drawing/2014/main" id="{D0E71D23-4559-87FB-53BE-EE179BEB540D}"/>
                    </a:ext>
                  </a:extLst>
                </p:cNvPr>
                <p:cNvPicPr/>
                <p:nvPr/>
              </p:nvPicPr>
              <p:blipFill>
                <a:blip r:embed="rId32"/>
                <a:stretch>
                  <a:fillRect/>
                </a:stretch>
              </p:blipFill>
              <p:spPr>
                <a:xfrm>
                  <a:off x="3797160" y="4048724"/>
                  <a:ext cx="36720" cy="30240"/>
                </a:xfrm>
                <a:prstGeom prst="rect">
                  <a:avLst/>
                </a:prstGeom>
              </p:spPr>
            </p:pic>
          </mc:Fallback>
        </mc:AlternateContent>
      </p:grpSp>
      <p:pic>
        <p:nvPicPr>
          <p:cNvPr id="40" name="Picture 39" descr="A screenshot of a video game&#10;&#10;Description automatically generated">
            <a:extLst>
              <a:ext uri="{FF2B5EF4-FFF2-40B4-BE49-F238E27FC236}">
                <a16:creationId xmlns:a16="http://schemas.microsoft.com/office/drawing/2014/main" id="{6D254115-170B-DF1C-E34D-EC02EE8159D8}"/>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3860881" y="2972605"/>
            <a:ext cx="5073118" cy="1944157"/>
          </a:xfrm>
          <a:prstGeom prst="rect">
            <a:avLst/>
          </a:prstGeom>
        </p:spPr>
      </p:pic>
    </p:spTree>
    <p:extLst>
      <p:ext uri="{BB962C8B-B14F-4D97-AF65-F5344CB8AC3E}">
        <p14:creationId xmlns:p14="http://schemas.microsoft.com/office/powerpoint/2010/main" val="1840231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46F67-E450-5E1D-6D5B-89A0821D5B8F}"/>
              </a:ext>
            </a:extLst>
          </p:cNvPr>
          <p:cNvSpPr>
            <a:spLocks noGrp="1"/>
          </p:cNvSpPr>
          <p:nvPr>
            <p:ph type="title"/>
          </p:nvPr>
        </p:nvSpPr>
        <p:spPr/>
        <p:txBody>
          <a:bodyPr/>
          <a:lstStyle/>
          <a:p>
            <a:r>
              <a:rPr lang="en-IN" b="1" dirty="0"/>
              <a:t>Pros and Cons of the solution</a:t>
            </a:r>
            <a:endParaRPr lang="en-IN" dirty="0"/>
          </a:p>
        </p:txBody>
      </p:sp>
      <p:sp>
        <p:nvSpPr>
          <p:cNvPr id="5" name="Text Placeholder 4">
            <a:extLst>
              <a:ext uri="{FF2B5EF4-FFF2-40B4-BE49-F238E27FC236}">
                <a16:creationId xmlns:a16="http://schemas.microsoft.com/office/drawing/2014/main" id="{096C8634-8292-C909-37C9-31B82583AAE9}"/>
              </a:ext>
            </a:extLst>
          </p:cNvPr>
          <p:cNvSpPr>
            <a:spLocks noGrp="1"/>
          </p:cNvSpPr>
          <p:nvPr>
            <p:ph type="body" sz="quarter" idx="12"/>
          </p:nvPr>
        </p:nvSpPr>
        <p:spPr/>
        <p:txBody>
          <a:bodyPr/>
          <a:lstStyle/>
          <a:p>
            <a:r>
              <a:rPr lang="en-US" sz="2400" b="1" dirty="0"/>
              <a:t>Pros</a:t>
            </a:r>
          </a:p>
        </p:txBody>
      </p:sp>
      <p:sp>
        <p:nvSpPr>
          <p:cNvPr id="6" name="Text Placeholder 5">
            <a:extLst>
              <a:ext uri="{FF2B5EF4-FFF2-40B4-BE49-F238E27FC236}">
                <a16:creationId xmlns:a16="http://schemas.microsoft.com/office/drawing/2014/main" id="{8A623726-792D-8809-280E-EF4E988E1D37}"/>
              </a:ext>
            </a:extLst>
          </p:cNvPr>
          <p:cNvSpPr>
            <a:spLocks noGrp="1"/>
          </p:cNvSpPr>
          <p:nvPr>
            <p:ph type="body" sz="quarter" idx="20"/>
          </p:nvPr>
        </p:nvSpPr>
        <p:spPr/>
        <p:txBody>
          <a:bodyPr/>
          <a:lstStyle/>
          <a:p>
            <a:endParaRPr lang="en-US"/>
          </a:p>
        </p:txBody>
      </p:sp>
      <p:sp>
        <p:nvSpPr>
          <p:cNvPr id="7" name="Text Placeholder 6">
            <a:extLst>
              <a:ext uri="{FF2B5EF4-FFF2-40B4-BE49-F238E27FC236}">
                <a16:creationId xmlns:a16="http://schemas.microsoft.com/office/drawing/2014/main" id="{C2B0B268-CA76-40F9-18FA-295A7628A349}"/>
              </a:ext>
            </a:extLst>
          </p:cNvPr>
          <p:cNvSpPr>
            <a:spLocks noGrp="1"/>
          </p:cNvSpPr>
          <p:nvPr>
            <p:ph type="body" sz="quarter" idx="21"/>
          </p:nvPr>
        </p:nvSpPr>
        <p:spPr/>
        <p:txBody>
          <a:bodyPr/>
          <a:lstStyle/>
          <a:p>
            <a:r>
              <a:rPr lang="en-US" sz="2400" b="1" dirty="0"/>
              <a:t>Cons</a:t>
            </a:r>
          </a:p>
        </p:txBody>
      </p:sp>
      <p:sp>
        <p:nvSpPr>
          <p:cNvPr id="8" name="Text Placeholder 7">
            <a:extLst>
              <a:ext uri="{FF2B5EF4-FFF2-40B4-BE49-F238E27FC236}">
                <a16:creationId xmlns:a16="http://schemas.microsoft.com/office/drawing/2014/main" id="{1CD62CFA-1E3F-6BA3-3E52-B81F8C2C3A07}"/>
              </a:ext>
            </a:extLst>
          </p:cNvPr>
          <p:cNvSpPr>
            <a:spLocks noGrp="1"/>
          </p:cNvSpPr>
          <p:nvPr>
            <p:ph type="body" sz="quarter" idx="22"/>
          </p:nvPr>
        </p:nvSpPr>
        <p:spPr/>
        <p:txBody>
          <a:bodyPr/>
          <a:lstStyle/>
          <a:p>
            <a:endParaRPr lang="en-US"/>
          </a:p>
        </p:txBody>
      </p:sp>
      <p:sp>
        <p:nvSpPr>
          <p:cNvPr id="4" name="Content Placeholder 3">
            <a:extLst>
              <a:ext uri="{FF2B5EF4-FFF2-40B4-BE49-F238E27FC236}">
                <a16:creationId xmlns:a16="http://schemas.microsoft.com/office/drawing/2014/main" id="{F767B4A4-5D5C-723A-C6D2-B27F8745A194}"/>
              </a:ext>
            </a:extLst>
          </p:cNvPr>
          <p:cNvSpPr>
            <a:spLocks noGrp="1"/>
          </p:cNvSpPr>
          <p:nvPr>
            <p:ph idx="1"/>
          </p:nvPr>
        </p:nvSpPr>
        <p:spPr/>
        <p:txBody>
          <a:bodyPr>
            <a:normAutofit fontScale="92500" lnSpcReduction="10000"/>
          </a:bodyPr>
          <a:lstStyle/>
          <a:p>
            <a:r>
              <a:rPr lang="en-US" b="1" dirty="0"/>
              <a:t>. Energy Recovery</a:t>
            </a:r>
          </a:p>
          <a:p>
            <a:pPr lvl="1">
              <a:buFont typeface="Arial" panose="020B0604020202020204" pitchFamily="34" charset="0"/>
              <a:buChar char="•"/>
            </a:pPr>
            <a:r>
              <a:rPr lang="en-US" dirty="0"/>
              <a:t>Turbines can help harness </a:t>
            </a:r>
            <a:r>
              <a:rPr lang="en-US" i="1" dirty="0"/>
              <a:t>wasted kinetic energy</a:t>
            </a:r>
            <a:r>
              <a:rPr lang="en-US" dirty="0"/>
              <a:t> or </a:t>
            </a:r>
            <a:r>
              <a:rPr lang="en-US" i="1" dirty="0"/>
              <a:t>airflow</a:t>
            </a:r>
            <a:r>
              <a:rPr lang="en-US" dirty="0"/>
              <a:t> to generate electricity, particularly when vehicles are moving at high speeds.</a:t>
            </a:r>
          </a:p>
          <a:p>
            <a:pPr lvl="1">
              <a:buFont typeface="Arial" panose="020B0604020202020204" pitchFamily="34" charset="0"/>
              <a:buChar char="•"/>
            </a:pPr>
            <a:r>
              <a:rPr lang="en-US" dirty="0"/>
              <a:t>implementation on </a:t>
            </a:r>
            <a:r>
              <a:rPr lang="en-US" b="1" dirty="0"/>
              <a:t>electric scooters or EVs</a:t>
            </a:r>
            <a:r>
              <a:rPr lang="en-US" dirty="0"/>
              <a:t>, the recovered energy can recharge the battery, increasing range.</a:t>
            </a:r>
          </a:p>
          <a:p>
            <a:r>
              <a:rPr lang="en-US" b="1" dirty="0"/>
              <a:t>2. Eco-friendly Solution</a:t>
            </a:r>
          </a:p>
          <a:p>
            <a:pPr lvl="1">
              <a:buFont typeface="Arial" panose="020B0604020202020204" pitchFamily="34" charset="0"/>
              <a:buChar char="•"/>
            </a:pPr>
            <a:r>
              <a:rPr lang="en-US" dirty="0"/>
              <a:t>By producing electricity from </a:t>
            </a:r>
            <a:r>
              <a:rPr lang="en-US" b="1" dirty="0"/>
              <a:t>renewable</a:t>
            </a:r>
            <a:r>
              <a:rPr lang="en-US" dirty="0"/>
              <a:t> motion or wind (aerodynamic drag), it promotes sustainable energy.</a:t>
            </a:r>
          </a:p>
          <a:p>
            <a:pPr lvl="1">
              <a:buFont typeface="Arial" panose="020B0604020202020204" pitchFamily="34" charset="0"/>
              <a:buChar char="•"/>
            </a:pPr>
            <a:r>
              <a:rPr lang="en-US" dirty="0"/>
              <a:t>Reduces dependence on external power sources for electric vehicles.</a:t>
            </a:r>
          </a:p>
          <a:p>
            <a:r>
              <a:rPr lang="en-US" b="1" dirty="0"/>
              <a:t>3. Extended Battery Life</a:t>
            </a:r>
          </a:p>
          <a:p>
            <a:pPr lvl="1">
              <a:buFont typeface="Arial" panose="020B0604020202020204" pitchFamily="34" charset="0"/>
              <a:buChar char="•"/>
            </a:pPr>
            <a:r>
              <a:rPr lang="en-US" dirty="0"/>
              <a:t>recharging the batteries while driving reduces the frequency of charging stations usage.</a:t>
            </a:r>
          </a:p>
          <a:p>
            <a:r>
              <a:rPr lang="en-US" b="1" dirty="0"/>
              <a:t>4. Innovative Hybrid Systems</a:t>
            </a:r>
          </a:p>
          <a:p>
            <a:pPr lvl="1">
              <a:buFont typeface="Arial" panose="020B0604020202020204" pitchFamily="34" charset="0"/>
              <a:buChar char="•"/>
            </a:pPr>
            <a:r>
              <a:rPr lang="en-US" dirty="0"/>
              <a:t>Adding turbines as auxiliary power sources allows a vehicle to operate in hybrid mode, combining traditional batteries and turbine-generated electricity.</a:t>
            </a:r>
          </a:p>
          <a:p>
            <a:r>
              <a:rPr lang="en-US" b="1" dirty="0"/>
              <a:t>5. Useful During High Speeds</a:t>
            </a:r>
          </a:p>
          <a:p>
            <a:pPr lvl="1">
              <a:buFont typeface="Arial" panose="020B0604020202020204" pitchFamily="34" charset="0"/>
              <a:buChar char="•"/>
            </a:pPr>
            <a:r>
              <a:rPr lang="en-US" dirty="0"/>
              <a:t>Vehicles moving on highways or in consistent motion (e.g., scooters, buses, or cars) produce more wind or mechanical force, making the turbines more efficient.</a:t>
            </a:r>
          </a:p>
          <a:p>
            <a:endParaRPr lang="en-US" dirty="0"/>
          </a:p>
        </p:txBody>
      </p:sp>
      <p:sp>
        <p:nvSpPr>
          <p:cNvPr id="9" name="Content Placeholder 8">
            <a:extLst>
              <a:ext uri="{FF2B5EF4-FFF2-40B4-BE49-F238E27FC236}">
                <a16:creationId xmlns:a16="http://schemas.microsoft.com/office/drawing/2014/main" id="{957BF231-644B-DCC5-9B51-72C25D959403}"/>
              </a:ext>
            </a:extLst>
          </p:cNvPr>
          <p:cNvSpPr>
            <a:spLocks noGrp="1"/>
          </p:cNvSpPr>
          <p:nvPr>
            <p:ph idx="23"/>
          </p:nvPr>
        </p:nvSpPr>
        <p:spPr/>
        <p:txBody>
          <a:bodyPr>
            <a:normAutofit fontScale="92500" lnSpcReduction="20000"/>
          </a:bodyPr>
          <a:lstStyle/>
          <a:p>
            <a:r>
              <a:rPr lang="en-US" b="1" dirty="0"/>
              <a:t>1. Increased Aerodynamic Drag</a:t>
            </a:r>
          </a:p>
          <a:p>
            <a:pPr lvl="1">
              <a:buFont typeface="Arial" panose="020B0604020202020204" pitchFamily="34" charset="0"/>
              <a:buChar char="•"/>
            </a:pPr>
            <a:r>
              <a:rPr lang="en-US" dirty="0"/>
              <a:t>For air turbines mounted externally (on buses or cars), wind resistance increases, negatively impacting fuel efficiency or energy consumption restricting </a:t>
            </a:r>
            <a:r>
              <a:rPr lang="en-US" dirty="0" err="1"/>
              <a:t>vechiles</a:t>
            </a:r>
            <a:r>
              <a:rPr lang="en-US" dirty="0"/>
              <a:t> free movement.</a:t>
            </a:r>
          </a:p>
          <a:p>
            <a:r>
              <a:rPr lang="en-US" b="1" dirty="0"/>
              <a:t>2. Added Weight and Complexity</a:t>
            </a:r>
          </a:p>
          <a:p>
            <a:pPr lvl="1">
              <a:buFont typeface="Arial" panose="020B0604020202020204" pitchFamily="34" charset="0"/>
              <a:buChar char="•"/>
            </a:pPr>
            <a:r>
              <a:rPr lang="en-US" dirty="0"/>
              <a:t>Introducing turbines adds </a:t>
            </a:r>
            <a:r>
              <a:rPr lang="en-US" b="1" dirty="0"/>
              <a:t>weight</a:t>
            </a:r>
            <a:r>
              <a:rPr lang="en-US" dirty="0"/>
              <a:t> to the vehicle and increases </a:t>
            </a:r>
            <a:r>
              <a:rPr lang="en-US" b="1" dirty="0"/>
              <a:t>mechanical complexity</a:t>
            </a:r>
            <a:r>
              <a:rPr lang="en-US" dirty="0"/>
              <a:t>, which might offset the energy gains.</a:t>
            </a:r>
          </a:p>
          <a:p>
            <a:pPr lvl="1">
              <a:buFont typeface="Arial" panose="020B0604020202020204" pitchFamily="34" charset="0"/>
              <a:buChar char="•"/>
            </a:pPr>
            <a:r>
              <a:rPr lang="en-US" dirty="0"/>
              <a:t>For lightweight vehicles (e.g., scooters), the extra load can reduce performance.</a:t>
            </a:r>
          </a:p>
          <a:p>
            <a:r>
              <a:rPr lang="en-US" b="1" dirty="0"/>
              <a:t>3. Inefficiency at Low Speeds</a:t>
            </a:r>
          </a:p>
          <a:p>
            <a:pPr lvl="1">
              <a:buFont typeface="Arial" panose="020B0604020202020204" pitchFamily="34" charset="0"/>
              <a:buChar char="•"/>
            </a:pPr>
            <a:r>
              <a:rPr lang="en-US" dirty="0"/>
              <a:t>Turbines require </a:t>
            </a:r>
            <a:r>
              <a:rPr lang="en-US" b="1" dirty="0"/>
              <a:t>consistent airflow or motion</a:t>
            </a:r>
            <a:r>
              <a:rPr lang="en-US" dirty="0"/>
              <a:t>. At low speeds or idle stops, the turbines would generate little to no power.</a:t>
            </a:r>
          </a:p>
          <a:p>
            <a:pPr lvl="1">
              <a:buFont typeface="Arial" panose="020B0604020202020204" pitchFamily="34" charset="0"/>
              <a:buChar char="•"/>
            </a:pPr>
            <a:r>
              <a:rPr lang="en-US" dirty="0"/>
              <a:t>For city traffic, with frequent stopping, turbines might not be effective.</a:t>
            </a:r>
          </a:p>
          <a:p>
            <a:r>
              <a:rPr lang="en-US" b="1" dirty="0"/>
              <a:t>4. Cost of Implementation</a:t>
            </a:r>
          </a:p>
          <a:p>
            <a:pPr lvl="1">
              <a:buFont typeface="Arial" panose="020B0604020202020204" pitchFamily="34" charset="0"/>
              <a:buChar char="•"/>
            </a:pPr>
            <a:r>
              <a:rPr lang="en-US" dirty="0"/>
              <a:t>Manufacturing and installing turbines might increase vehicle costs.</a:t>
            </a:r>
          </a:p>
          <a:p>
            <a:pPr lvl="1">
              <a:buFont typeface="Arial" panose="020B0604020202020204" pitchFamily="34" charset="0"/>
              <a:buChar char="•"/>
            </a:pPr>
            <a:r>
              <a:rPr lang="en-US" dirty="0"/>
              <a:t>Maintenance and repairs for turbines add to the long-term cost burden.</a:t>
            </a:r>
          </a:p>
          <a:p>
            <a:r>
              <a:rPr lang="en-US" b="1" dirty="0"/>
              <a:t>5. Energy Loss (Not Perpetual Motion)</a:t>
            </a:r>
          </a:p>
          <a:p>
            <a:pPr lvl="1">
              <a:buFont typeface="Arial" panose="020B0604020202020204" pitchFamily="34" charset="0"/>
              <a:buChar char="•"/>
            </a:pPr>
            <a:r>
              <a:rPr lang="en-US" dirty="0"/>
              <a:t>Due to the </a:t>
            </a:r>
            <a:r>
              <a:rPr lang="en-US" b="1" dirty="0"/>
              <a:t>laws of thermodynamics</a:t>
            </a:r>
            <a:r>
              <a:rPr lang="en-US" dirty="0"/>
              <a:t>, extracting energy via turbines might draw power from the main system, making vehicles work harder and negating benefits.</a:t>
            </a:r>
          </a:p>
          <a:p>
            <a:pPr lvl="1">
              <a:buFont typeface="Arial" panose="020B0604020202020204" pitchFamily="34" charset="0"/>
              <a:buChar char="•"/>
            </a:pPr>
            <a:r>
              <a:rPr lang="en-US" dirty="0"/>
              <a:t>Systems aren't 100% efficient, and energy loss in the process might outweigh the gains.</a:t>
            </a:r>
          </a:p>
        </p:txBody>
      </p:sp>
    </p:spTree>
    <p:extLst>
      <p:ext uri="{BB962C8B-B14F-4D97-AF65-F5344CB8AC3E}">
        <p14:creationId xmlns:p14="http://schemas.microsoft.com/office/powerpoint/2010/main" val="3221634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98D4-CF48-00EA-1E5E-14178BC62886}"/>
              </a:ext>
            </a:extLst>
          </p:cNvPr>
          <p:cNvSpPr>
            <a:spLocks noGrp="1"/>
          </p:cNvSpPr>
          <p:nvPr>
            <p:ph type="title"/>
          </p:nvPr>
        </p:nvSpPr>
        <p:spPr/>
        <p:txBody>
          <a:bodyPr/>
          <a:lstStyle/>
          <a:p>
            <a:r>
              <a:rPr lang="en-IN" dirty="0"/>
              <a:t>Technical Description</a:t>
            </a:r>
          </a:p>
        </p:txBody>
      </p:sp>
      <p:sp>
        <p:nvSpPr>
          <p:cNvPr id="3" name="Content Placeholder 2">
            <a:extLst>
              <a:ext uri="{FF2B5EF4-FFF2-40B4-BE49-F238E27FC236}">
                <a16:creationId xmlns:a16="http://schemas.microsoft.com/office/drawing/2014/main" id="{E9BCFC67-F5AA-8E05-39EC-73CBF3865066}"/>
              </a:ext>
            </a:extLst>
          </p:cNvPr>
          <p:cNvSpPr>
            <a:spLocks noGrp="1"/>
          </p:cNvSpPr>
          <p:nvPr>
            <p:ph idx="1"/>
          </p:nvPr>
        </p:nvSpPr>
        <p:spPr/>
        <p:txBody>
          <a:bodyPr>
            <a:normAutofit fontScale="92500" lnSpcReduction="20000"/>
          </a:bodyPr>
          <a:lstStyle/>
          <a:p>
            <a:pPr marL="342900" indent="-342900">
              <a:buFont typeface="+mj-lt"/>
              <a:buAutoNum type="arabicPeriod"/>
            </a:pPr>
            <a:r>
              <a:rPr lang="en-US" b="1" dirty="0"/>
              <a:t>Turbine Design</a:t>
            </a:r>
            <a:endParaRPr lang="en-US" dirty="0"/>
          </a:p>
          <a:p>
            <a:pPr lvl="1">
              <a:buFont typeface="Arial" panose="020B0604020202020204" pitchFamily="34" charset="0"/>
              <a:buChar char="•"/>
            </a:pPr>
            <a:r>
              <a:rPr lang="en-US" b="1" dirty="0"/>
              <a:t>Turbine Blades</a:t>
            </a:r>
            <a:r>
              <a:rPr lang="en-US" dirty="0"/>
              <a:t>: Multi-bladed turbines are shown, designed to capture maximum airflow while minimizing energy loss and drag. </a:t>
            </a:r>
          </a:p>
          <a:p>
            <a:pPr marL="685791" lvl="1" indent="-342900">
              <a:buFont typeface="+mj-lt"/>
              <a:buAutoNum type="alphaLcParenR"/>
            </a:pPr>
            <a:r>
              <a:rPr lang="en-US" b="1" dirty="0"/>
              <a:t>Arrangement</a:t>
            </a:r>
            <a:r>
              <a:rPr lang="en-US" dirty="0"/>
              <a:t>:</a:t>
            </a:r>
          </a:p>
          <a:p>
            <a:pPr marL="800100" lvl="1" indent="-342900">
              <a:buFont typeface="Arial" panose="020B0604020202020204" pitchFamily="34" charset="0"/>
              <a:buChar char="•"/>
            </a:pPr>
            <a:r>
              <a:rPr lang="en-US" dirty="0"/>
              <a:t>In the image, turbines are placed in series within a </a:t>
            </a:r>
            <a:r>
              <a:rPr lang="en-US" b="1" dirty="0"/>
              <a:t>linear duct</a:t>
            </a:r>
            <a:r>
              <a:rPr lang="en-US" dirty="0"/>
              <a:t> or frame, allowing airflow to pass through multiple blades sequentially.</a:t>
            </a:r>
          </a:p>
          <a:p>
            <a:pPr marL="800100" lvl="1" indent="-342900">
              <a:buFont typeface="Arial" panose="020B0604020202020204" pitchFamily="34" charset="0"/>
              <a:buChar char="•"/>
            </a:pPr>
            <a:r>
              <a:rPr lang="en-US" dirty="0"/>
              <a:t>These can be used under vehicle bodies where airflow is concentrated through channels.</a:t>
            </a:r>
          </a:p>
          <a:p>
            <a:pPr marL="342900" indent="-342900">
              <a:buFont typeface="+mj-lt"/>
              <a:buAutoNum type="arabicPeriod"/>
            </a:pPr>
            <a:r>
              <a:rPr lang="en-US" b="1" dirty="0"/>
              <a:t>Placement and Implementation</a:t>
            </a:r>
            <a:endParaRPr lang="en-US" dirty="0"/>
          </a:p>
          <a:p>
            <a:pPr lvl="1">
              <a:buFont typeface="Arial" panose="020B0604020202020204" pitchFamily="34" charset="0"/>
              <a:buChar char="•"/>
            </a:pPr>
            <a:r>
              <a:rPr lang="en-US" dirty="0"/>
              <a:t>For </a:t>
            </a:r>
            <a:r>
              <a:rPr lang="en-US" b="1" dirty="0"/>
              <a:t>two-wheelers (e.g., scooter)</a:t>
            </a:r>
            <a:r>
              <a:rPr lang="en-US" dirty="0"/>
              <a:t>: The turbine can be installed just above the battery Compartment at which airflow can be made to pass through chambers.</a:t>
            </a:r>
          </a:p>
          <a:p>
            <a:pPr lvl="1">
              <a:buFont typeface="Arial" panose="020B0604020202020204" pitchFamily="34" charset="0"/>
              <a:buChar char="•"/>
            </a:pPr>
            <a:r>
              <a:rPr lang="en-US" dirty="0"/>
              <a:t>For </a:t>
            </a:r>
            <a:r>
              <a:rPr lang="en-US" b="1" dirty="0"/>
              <a:t>buses and cars</a:t>
            </a:r>
            <a:r>
              <a:rPr lang="en-US" dirty="0"/>
              <a:t>: Larger turbines can be integrated into </a:t>
            </a:r>
            <a:r>
              <a:rPr lang="en-US" b="1" dirty="0"/>
              <a:t>undercarriages</a:t>
            </a:r>
            <a:r>
              <a:rPr lang="en-US" dirty="0"/>
              <a:t>, or through ducts in strategic zones where airflow or vehicle motion generates natural turbulence.	</a:t>
            </a:r>
          </a:p>
          <a:p>
            <a:pPr lvl="1">
              <a:buFont typeface="Arial" panose="020B0604020202020204" pitchFamily="34" charset="0"/>
              <a:buChar char="•"/>
            </a:pPr>
            <a:r>
              <a:rPr lang="en-US" dirty="0"/>
              <a:t>A multi-turbine array, as depicted in the image, maximizes energy recovery over a larger airflow area.</a:t>
            </a:r>
          </a:p>
          <a:p>
            <a:pPr marL="342900" indent="-342900">
              <a:buFont typeface="+mj-lt"/>
              <a:buAutoNum type="arabicPeriod"/>
            </a:pPr>
            <a:r>
              <a:rPr lang="en-US" b="1" dirty="0"/>
              <a:t>Energy Capture Mechanism</a:t>
            </a:r>
            <a:endParaRPr lang="en-US" dirty="0"/>
          </a:p>
          <a:p>
            <a:pPr lvl="1">
              <a:buFont typeface="Arial" panose="020B0604020202020204" pitchFamily="34" charset="0"/>
              <a:buChar char="•"/>
            </a:pPr>
            <a:r>
              <a:rPr lang="en-US" dirty="0"/>
              <a:t>The spinning turbines convert mechanical rotational energy into </a:t>
            </a:r>
            <a:r>
              <a:rPr lang="en-US" b="1" dirty="0"/>
              <a:t>electricity</a:t>
            </a:r>
            <a:r>
              <a:rPr lang="en-US" dirty="0"/>
              <a:t> through attached </a:t>
            </a:r>
            <a:r>
              <a:rPr lang="en-US" b="1" dirty="0"/>
              <a:t>generators</a:t>
            </a:r>
            <a:r>
              <a:rPr lang="en-US" dirty="0"/>
              <a:t>.</a:t>
            </a:r>
          </a:p>
          <a:p>
            <a:pPr lvl="1">
              <a:buFont typeface="Arial" panose="020B0604020202020204" pitchFamily="34" charset="0"/>
              <a:buChar char="•"/>
            </a:pPr>
            <a:r>
              <a:rPr lang="en-US" b="1" dirty="0"/>
              <a:t>Small-scale alternators</a:t>
            </a:r>
            <a:r>
              <a:rPr lang="en-US" dirty="0"/>
              <a:t> are linked to turbines to produce low-voltage output, which can charge auxiliary batteries, capacitors, or power onboard electrical systems such as lights, sensors, and fans.</a:t>
            </a:r>
          </a:p>
          <a:p>
            <a:endParaRPr lang="en-IN" dirty="0"/>
          </a:p>
        </p:txBody>
      </p:sp>
    </p:spTree>
    <p:extLst>
      <p:ext uri="{BB962C8B-B14F-4D97-AF65-F5344CB8AC3E}">
        <p14:creationId xmlns:p14="http://schemas.microsoft.com/office/powerpoint/2010/main" val="2906993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98D4-CF48-00EA-1E5E-14178BC62886}"/>
              </a:ext>
            </a:extLst>
          </p:cNvPr>
          <p:cNvSpPr>
            <a:spLocks noGrp="1"/>
          </p:cNvSpPr>
          <p:nvPr>
            <p:ph type="title"/>
          </p:nvPr>
        </p:nvSpPr>
        <p:spPr/>
        <p:txBody>
          <a:bodyPr/>
          <a:lstStyle/>
          <a:p>
            <a:r>
              <a:rPr lang="en-IN"/>
              <a:t>Implementation Plan</a:t>
            </a:r>
            <a:endParaRPr lang="en-IN" dirty="0"/>
          </a:p>
        </p:txBody>
      </p:sp>
      <p:sp>
        <p:nvSpPr>
          <p:cNvPr id="4" name="Rectangle 1">
            <a:extLst>
              <a:ext uri="{FF2B5EF4-FFF2-40B4-BE49-F238E27FC236}">
                <a16:creationId xmlns:a16="http://schemas.microsoft.com/office/drawing/2014/main" id="{937FF2B4-4550-889A-E217-B0F187E2FA7E}"/>
              </a:ext>
            </a:extLst>
          </p:cNvPr>
          <p:cNvSpPr>
            <a:spLocks noGrp="1" noChangeArrowheads="1"/>
          </p:cNvSpPr>
          <p:nvPr>
            <p:ph idx="1"/>
          </p:nvPr>
        </p:nvSpPr>
        <p:spPr bwMode="auto">
          <a:xfrm>
            <a:off x="348000" y="1061648"/>
            <a:ext cx="486703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tx1"/>
                </a:solidFill>
                <a:effectLst/>
                <a:latin typeface="Arial" panose="020B0604020202020204" pitchFamily="34" charset="0"/>
              </a:rPr>
              <a:t>Feasibility Study</a:t>
            </a:r>
            <a:r>
              <a:rPr kumimoji="0" lang="en-US" altLang="en-US" sz="1400" b="0" i="0" u="none" strike="noStrike" cap="none" normalizeH="0" baseline="0" dirty="0">
                <a:ln>
                  <a:noFill/>
                </a:ln>
                <a:solidFill>
                  <a:schemeClr val="tx1"/>
                </a:solidFill>
                <a:effectLst/>
                <a:latin typeface="Arial" panose="020B0604020202020204" pitchFamily="34" charset="0"/>
              </a:rPr>
              <a:t>:</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Analyze high-velocity airflow zones in vehicles</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Define energy targets based on system requirements.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tx1"/>
                </a:solidFill>
                <a:effectLst/>
                <a:latin typeface="Arial" panose="020B0604020202020204" pitchFamily="34" charset="0"/>
              </a:rPr>
              <a:t>Design &amp; Prototyping</a:t>
            </a:r>
            <a:r>
              <a:rPr kumimoji="0" lang="en-US" altLang="en-US" sz="1400" b="0" i="0" u="none" strike="noStrike" cap="none" normalizeH="0" baseline="0" dirty="0">
                <a:ln>
                  <a:noFill/>
                </a:ln>
                <a:solidFill>
                  <a:schemeClr val="tx1"/>
                </a:solidFill>
                <a:effectLst/>
                <a:latin typeface="Arial" panose="020B0604020202020204" pitchFamily="34" charset="0"/>
              </a:rPr>
              <a:t>:</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Turbine blade design (3D modeling + CFD simulation).</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Identify optimal placement for minimal drag.</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Build lightweight prototypes with generators.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tx1"/>
                </a:solidFill>
                <a:effectLst/>
                <a:latin typeface="Arial" panose="020B0604020202020204" pitchFamily="34" charset="0"/>
              </a:rPr>
              <a:t>System Integration</a:t>
            </a:r>
            <a:r>
              <a:rPr kumimoji="0" lang="en-US" altLang="en-US" sz="1400" b="0" i="0" u="none" strike="noStrike" cap="none" normalizeH="0" baseline="0" dirty="0">
                <a:ln>
                  <a:noFill/>
                </a:ln>
                <a:solidFill>
                  <a:schemeClr val="tx1"/>
                </a:solidFill>
                <a:effectLst/>
                <a:latin typeface="Arial" panose="020B0604020202020204" pitchFamily="34" charset="0"/>
              </a:rPr>
              <a:t>:</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Connect turbines to mini generators for electricity conversion.</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Integrate output into batteries or systems via regulators.</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Add sensors for real-time performance monitoring.</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tx1"/>
                </a:solidFill>
                <a:effectLst/>
                <a:latin typeface="Arial" panose="020B0604020202020204" pitchFamily="34" charset="0"/>
              </a:rPr>
              <a:t>Testing &amp; Optimization</a:t>
            </a:r>
            <a:r>
              <a:rPr kumimoji="0" lang="en-US" altLang="en-US" sz="1400" b="0" i="0" u="none" strike="noStrike" cap="none" normalizeH="0" baseline="0" dirty="0">
                <a:ln>
                  <a:noFill/>
                </a:ln>
                <a:solidFill>
                  <a:schemeClr val="tx1"/>
                </a:solidFill>
                <a:effectLst/>
                <a:latin typeface="Arial" panose="020B0604020202020204" pitchFamily="34" charset="0"/>
              </a:rPr>
              <a:t>:</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Wind tunnel &amp; on-road testing to validate power output.</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Refine blade design, placement, and efficiency.</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tx1"/>
                </a:solidFill>
                <a:effectLst/>
                <a:latin typeface="Arial" panose="020B0604020202020204" pitchFamily="34" charset="0"/>
              </a:rPr>
              <a:t>Scaling &amp; Deployment</a:t>
            </a:r>
            <a:r>
              <a:rPr kumimoji="0" lang="en-US" altLang="en-US" sz="1400" b="0" i="0" u="none" strike="noStrike" cap="none" normalizeH="0" baseline="0" dirty="0">
                <a:ln>
                  <a:noFill/>
                </a:ln>
                <a:solidFill>
                  <a:schemeClr val="tx1"/>
                </a:solidFill>
                <a:effectLst/>
                <a:latin typeface="Arial" panose="020B0604020202020204" pitchFamily="34" charset="0"/>
              </a:rPr>
              <a:t>:</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Modular components for scooters, cars, and buses.</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Pilot trials for real-world validation.</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Market as a sustainability-focused product.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6" name="Picture 5" descr="A diagram of energy conversion&#10;&#10;Description automatically generated">
            <a:extLst>
              <a:ext uri="{FF2B5EF4-FFF2-40B4-BE49-F238E27FC236}">
                <a16:creationId xmlns:a16="http://schemas.microsoft.com/office/drawing/2014/main" id="{54F3C046-07AD-788E-4A6A-EBA8766069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1857" y="689453"/>
            <a:ext cx="4082143" cy="3597198"/>
          </a:xfrm>
          <a:prstGeom prst="rect">
            <a:avLst/>
          </a:prstGeom>
        </p:spPr>
      </p:pic>
    </p:spTree>
    <p:extLst>
      <p:ext uri="{BB962C8B-B14F-4D97-AF65-F5344CB8AC3E}">
        <p14:creationId xmlns:p14="http://schemas.microsoft.com/office/powerpoint/2010/main" val="1503041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98D4-CF48-00EA-1E5E-14178BC62886}"/>
              </a:ext>
            </a:extLst>
          </p:cNvPr>
          <p:cNvSpPr>
            <a:spLocks noGrp="1"/>
          </p:cNvSpPr>
          <p:nvPr>
            <p:ph type="title"/>
          </p:nvPr>
        </p:nvSpPr>
        <p:spPr/>
        <p:txBody>
          <a:bodyPr/>
          <a:lstStyle/>
          <a:p>
            <a:r>
              <a:rPr lang="en-US" dirty="0"/>
              <a:t>Validation / Testing / Analysis</a:t>
            </a:r>
            <a:endParaRPr lang="en-IN" dirty="0"/>
          </a:p>
        </p:txBody>
      </p:sp>
      <p:sp>
        <p:nvSpPr>
          <p:cNvPr id="3" name="Content Placeholder 2">
            <a:extLst>
              <a:ext uri="{FF2B5EF4-FFF2-40B4-BE49-F238E27FC236}">
                <a16:creationId xmlns:a16="http://schemas.microsoft.com/office/drawing/2014/main" id="{E9BCFC67-F5AA-8E05-39EC-73CBF386506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88670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98D4-CF48-00EA-1E5E-14178BC62886}"/>
              </a:ext>
            </a:extLst>
          </p:cNvPr>
          <p:cNvSpPr>
            <a:spLocks noGrp="1"/>
          </p:cNvSpPr>
          <p:nvPr>
            <p:ph type="title"/>
          </p:nvPr>
        </p:nvSpPr>
        <p:spPr/>
        <p:txBody>
          <a:bodyPr/>
          <a:lstStyle/>
          <a:p>
            <a:r>
              <a:rPr lang="en-US" dirty="0">
                <a:latin typeface="Calibri" panose="020F0502020204030204" pitchFamily="34" charset="0"/>
              </a:rPr>
              <a:t>Cost Estimate</a:t>
            </a:r>
            <a:endParaRPr lang="en-IN" dirty="0"/>
          </a:p>
        </p:txBody>
      </p:sp>
      <p:graphicFrame>
        <p:nvGraphicFramePr>
          <p:cNvPr id="11" name="Content Placeholder 10">
            <a:extLst>
              <a:ext uri="{FF2B5EF4-FFF2-40B4-BE49-F238E27FC236}">
                <a16:creationId xmlns:a16="http://schemas.microsoft.com/office/drawing/2014/main" id="{BD64CCAF-3B6F-214F-4129-E178941AA5E1}"/>
              </a:ext>
            </a:extLst>
          </p:cNvPr>
          <p:cNvGraphicFramePr>
            <a:graphicFrameLocks noGrp="1"/>
          </p:cNvGraphicFramePr>
          <p:nvPr>
            <p:ph idx="1"/>
            <p:extLst>
              <p:ext uri="{D42A27DB-BD31-4B8C-83A1-F6EECF244321}">
                <p14:modId xmlns:p14="http://schemas.microsoft.com/office/powerpoint/2010/main" val="243874224"/>
              </p:ext>
            </p:extLst>
          </p:nvPr>
        </p:nvGraphicFramePr>
        <p:xfrm>
          <a:off x="347663" y="1050925"/>
          <a:ext cx="8534400" cy="2225040"/>
        </p:xfrm>
        <a:graphic>
          <a:graphicData uri="http://schemas.openxmlformats.org/drawingml/2006/table">
            <a:tbl>
              <a:tblPr firstRow="1" bandRow="1">
                <a:tableStyleId>{5C22544A-7EE6-4342-B048-85BDC9FD1C3A}</a:tableStyleId>
              </a:tblPr>
              <a:tblGrid>
                <a:gridCol w="2844800">
                  <a:extLst>
                    <a:ext uri="{9D8B030D-6E8A-4147-A177-3AD203B41FA5}">
                      <a16:colId xmlns:a16="http://schemas.microsoft.com/office/drawing/2014/main" val="692193659"/>
                    </a:ext>
                  </a:extLst>
                </a:gridCol>
                <a:gridCol w="2844800">
                  <a:extLst>
                    <a:ext uri="{9D8B030D-6E8A-4147-A177-3AD203B41FA5}">
                      <a16:colId xmlns:a16="http://schemas.microsoft.com/office/drawing/2014/main" val="2375190839"/>
                    </a:ext>
                  </a:extLst>
                </a:gridCol>
                <a:gridCol w="2844800">
                  <a:extLst>
                    <a:ext uri="{9D8B030D-6E8A-4147-A177-3AD203B41FA5}">
                      <a16:colId xmlns:a16="http://schemas.microsoft.com/office/drawing/2014/main" val="2684082857"/>
                    </a:ext>
                  </a:extLst>
                </a:gridCol>
              </a:tblGrid>
              <a:tr h="370840">
                <a:tc>
                  <a:txBody>
                    <a:bodyPr/>
                    <a:lstStyle/>
                    <a:p>
                      <a:r>
                        <a:rPr lang="en-US" dirty="0"/>
                        <a:t>Item</a:t>
                      </a:r>
                    </a:p>
                  </a:txBody>
                  <a:tcPr/>
                </a:tc>
                <a:tc>
                  <a:txBody>
                    <a:bodyPr/>
                    <a:lstStyle/>
                    <a:p>
                      <a:r>
                        <a:rPr lang="en-US" dirty="0"/>
                        <a:t>Unit Cost (INR)</a:t>
                      </a:r>
                    </a:p>
                  </a:txBody>
                  <a:tcPr/>
                </a:tc>
                <a:tc>
                  <a:txBody>
                    <a:bodyPr/>
                    <a:lstStyle/>
                    <a:p>
                      <a:r>
                        <a:rPr lang="en-US" dirty="0"/>
                        <a:t>Notes</a:t>
                      </a:r>
                    </a:p>
                  </a:txBody>
                  <a:tcPr/>
                </a:tc>
                <a:extLst>
                  <a:ext uri="{0D108BD9-81ED-4DB2-BD59-A6C34878D82A}">
                    <a16:rowId xmlns:a16="http://schemas.microsoft.com/office/drawing/2014/main" val="540542433"/>
                  </a:ext>
                </a:extLst>
              </a:tr>
              <a:tr h="370840">
                <a:tc>
                  <a:txBody>
                    <a:bodyPr/>
                    <a:lstStyle/>
                    <a:p>
                      <a:r>
                        <a:rPr lang="en-US" dirty="0"/>
                        <a:t>Turbine + Mounts</a:t>
                      </a:r>
                    </a:p>
                  </a:txBody>
                  <a:tcPr/>
                </a:tc>
                <a:tc>
                  <a:txBody>
                    <a:bodyPr/>
                    <a:lstStyle/>
                    <a:p>
                      <a:r>
                        <a:rPr lang="en-US" dirty="0"/>
                        <a:t>₹5,000 – ₹20,500</a:t>
                      </a:r>
                    </a:p>
                  </a:txBody>
                  <a:tcPr/>
                </a:tc>
                <a:tc>
                  <a:txBody>
                    <a:bodyPr/>
                    <a:lstStyle/>
                    <a:p>
                      <a:r>
                        <a:rPr lang="en-US" dirty="0"/>
                        <a:t>Lightweight, scalable design</a:t>
                      </a:r>
                    </a:p>
                  </a:txBody>
                  <a:tcPr/>
                </a:tc>
                <a:extLst>
                  <a:ext uri="{0D108BD9-81ED-4DB2-BD59-A6C34878D82A}">
                    <a16:rowId xmlns:a16="http://schemas.microsoft.com/office/drawing/2014/main" val="818318331"/>
                  </a:ext>
                </a:extLst>
              </a:tr>
              <a:tr h="370840">
                <a:tc>
                  <a:txBody>
                    <a:bodyPr/>
                    <a:lstStyle/>
                    <a:p>
                      <a:r>
                        <a:rPr lang="en-US" dirty="0"/>
                        <a:t>Micro-generator</a:t>
                      </a:r>
                    </a:p>
                  </a:txBody>
                  <a:tcPr/>
                </a:tc>
                <a:tc>
                  <a:txBody>
                    <a:bodyPr/>
                    <a:lstStyle/>
                    <a:p>
                      <a:r>
                        <a:rPr lang="en-US" dirty="0"/>
                        <a:t>₹6,500 – ₹25,900</a:t>
                      </a:r>
                    </a:p>
                  </a:txBody>
                  <a:tcPr anchor="ctr"/>
                </a:tc>
                <a:tc>
                  <a:txBody>
                    <a:bodyPr/>
                    <a:lstStyle/>
                    <a:p>
                      <a:r>
                        <a:rPr lang="en-US" dirty="0"/>
                        <a:t>Compact, efficient design</a:t>
                      </a:r>
                    </a:p>
                  </a:txBody>
                  <a:tcPr anchor="ctr"/>
                </a:tc>
                <a:extLst>
                  <a:ext uri="{0D108BD9-81ED-4DB2-BD59-A6C34878D82A}">
                    <a16:rowId xmlns:a16="http://schemas.microsoft.com/office/drawing/2014/main" val="3949543843"/>
                  </a:ext>
                </a:extLst>
              </a:tr>
              <a:tr h="370840">
                <a:tc>
                  <a:txBody>
                    <a:bodyPr/>
                    <a:lstStyle/>
                    <a:p>
                      <a:r>
                        <a:rPr lang="en-US" dirty="0"/>
                        <a:t>Electronics &amp; Wiring</a:t>
                      </a:r>
                    </a:p>
                  </a:txBody>
                  <a:tcPr/>
                </a:tc>
                <a:tc>
                  <a:txBody>
                    <a:bodyPr/>
                    <a:lstStyle/>
                    <a:p>
                      <a:r>
                        <a:rPr lang="en-US" dirty="0"/>
                        <a:t>₹4,300 – ₹10,900</a:t>
                      </a:r>
                    </a:p>
                  </a:txBody>
                  <a:tcPr/>
                </a:tc>
                <a:tc>
                  <a:txBody>
                    <a:bodyPr/>
                    <a:lstStyle/>
                    <a:p>
                      <a:r>
                        <a:rPr lang="en-US" dirty="0"/>
                        <a:t>Controllers, voltage stabilizers</a:t>
                      </a:r>
                    </a:p>
                  </a:txBody>
                  <a:tcPr/>
                </a:tc>
                <a:extLst>
                  <a:ext uri="{0D108BD9-81ED-4DB2-BD59-A6C34878D82A}">
                    <a16:rowId xmlns:a16="http://schemas.microsoft.com/office/drawing/2014/main" val="2853937739"/>
                  </a:ext>
                </a:extLst>
              </a:tr>
              <a:tr h="370840">
                <a:tc>
                  <a:txBody>
                    <a:bodyPr/>
                    <a:lstStyle/>
                    <a:p>
                      <a:r>
                        <a:rPr lang="en-US" dirty="0"/>
                        <a:t>Integration</a:t>
                      </a:r>
                    </a:p>
                  </a:txBody>
                  <a:tcPr/>
                </a:tc>
                <a:tc>
                  <a:txBody>
                    <a:bodyPr/>
                    <a:lstStyle/>
                    <a:p>
                      <a:r>
                        <a:rPr lang="en-US" dirty="0"/>
                        <a:t>₹6,300 – ₹12,600</a:t>
                      </a:r>
                    </a:p>
                  </a:txBody>
                  <a:tcPr/>
                </a:tc>
                <a:tc>
                  <a:txBody>
                    <a:bodyPr/>
                    <a:lstStyle/>
                    <a:p>
                      <a:r>
                        <a:rPr lang="en-US" dirty="0"/>
                        <a:t>Labor + vehicle adaptation cost</a:t>
                      </a:r>
                    </a:p>
                  </a:txBody>
                  <a:tcPr/>
                </a:tc>
                <a:extLst>
                  <a:ext uri="{0D108BD9-81ED-4DB2-BD59-A6C34878D82A}">
                    <a16:rowId xmlns:a16="http://schemas.microsoft.com/office/drawing/2014/main" val="1837307591"/>
                  </a:ext>
                </a:extLst>
              </a:tr>
              <a:tr h="370840">
                <a:tc>
                  <a:txBody>
                    <a:bodyPr/>
                    <a:lstStyle/>
                    <a:p>
                      <a:r>
                        <a:rPr lang="en-US" dirty="0"/>
                        <a:t>Total Per Unit</a:t>
                      </a:r>
                    </a:p>
                  </a:txBody>
                  <a:tcPr/>
                </a:tc>
                <a:tc>
                  <a:txBody>
                    <a:bodyPr/>
                    <a:lstStyle/>
                    <a:p>
                      <a:r>
                        <a:rPr lang="en-US" dirty="0"/>
                        <a:t>₹45,600 – ₹1,07,900</a:t>
                      </a:r>
                    </a:p>
                  </a:txBody>
                  <a:tcPr/>
                </a:tc>
                <a:tc>
                  <a:txBody>
                    <a:bodyPr/>
                    <a:lstStyle/>
                    <a:p>
                      <a:r>
                        <a:rPr lang="en-US" dirty="0"/>
                        <a:t>Cost reduces with scale (~20% drop)</a:t>
                      </a:r>
                    </a:p>
                  </a:txBody>
                  <a:tcPr/>
                </a:tc>
                <a:extLst>
                  <a:ext uri="{0D108BD9-81ED-4DB2-BD59-A6C34878D82A}">
                    <a16:rowId xmlns:a16="http://schemas.microsoft.com/office/drawing/2014/main" val="959275406"/>
                  </a:ext>
                </a:extLst>
              </a:tr>
            </a:tbl>
          </a:graphicData>
        </a:graphic>
      </p:graphicFrame>
    </p:spTree>
    <p:extLst>
      <p:ext uri="{BB962C8B-B14F-4D97-AF65-F5344CB8AC3E}">
        <p14:creationId xmlns:p14="http://schemas.microsoft.com/office/powerpoint/2010/main" val="3120119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98D4-CF48-00EA-1E5E-14178BC62886}"/>
              </a:ext>
            </a:extLst>
          </p:cNvPr>
          <p:cNvSpPr>
            <a:spLocks noGrp="1"/>
          </p:cNvSpPr>
          <p:nvPr>
            <p:ph type="title"/>
          </p:nvPr>
        </p:nvSpPr>
        <p:spPr/>
        <p:txBody>
          <a:bodyPr/>
          <a:lstStyle/>
          <a:p>
            <a:r>
              <a:rPr lang="en-US" dirty="0">
                <a:latin typeface="Calibri" panose="020F0502020204030204" pitchFamily="34" charset="0"/>
              </a:rPr>
              <a:t>Assumptions</a:t>
            </a:r>
            <a:endParaRPr lang="en-IN" dirty="0"/>
          </a:p>
        </p:txBody>
      </p:sp>
      <p:sp>
        <p:nvSpPr>
          <p:cNvPr id="3" name="Content Placeholder 2">
            <a:extLst>
              <a:ext uri="{FF2B5EF4-FFF2-40B4-BE49-F238E27FC236}">
                <a16:creationId xmlns:a16="http://schemas.microsoft.com/office/drawing/2014/main" id="{E9BCFC67-F5AA-8E05-39EC-73CBF3865066}"/>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4115636624"/>
      </p:ext>
    </p:extLst>
  </p:cSld>
  <p:clrMapOvr>
    <a:masterClrMapping/>
  </p:clrMapOvr>
</p:sld>
</file>

<file path=ppt/theme/theme1.xml><?xml version="1.0" encoding="utf-8"?>
<a:theme xmlns:a="http://schemas.openxmlformats.org/drawingml/2006/main" name="L&amp;T Theme 2">
  <a:themeElements>
    <a:clrScheme name="Custom 7">
      <a:dk1>
        <a:srgbClr val="000000"/>
      </a:dk1>
      <a:lt1>
        <a:srgbClr val="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noFill/>
        <a:ln>
          <a:solidFill>
            <a:schemeClr val="accent3"/>
          </a:solidFill>
          <a:prstDash val="sysDot"/>
          <a:tailEnd type="oval"/>
        </a:ln>
      </a:spPr>
      <a:bodyPr/>
      <a:lstStyle/>
      <a:style>
        <a:lnRef idx="2">
          <a:schemeClr val="accent1">
            <a:shade val="50000"/>
          </a:schemeClr>
        </a:lnRef>
        <a:fillRef idx="1">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34411</TotalTime>
  <Words>967</Words>
  <Application>Microsoft Office PowerPoint</Application>
  <PresentationFormat>On-screen Show (16:9)</PresentationFormat>
  <Paragraphs>113</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L&amp;T Theme 2</vt:lpstr>
      <vt:lpstr>Wind Regenerative System for EV Charging Using Air Pressure</vt:lpstr>
      <vt:lpstr>Challenge Statement</vt:lpstr>
      <vt:lpstr>Concept / Solution</vt:lpstr>
      <vt:lpstr>Pros and Cons of the solution</vt:lpstr>
      <vt:lpstr>Technical Description</vt:lpstr>
      <vt:lpstr>Implementation Plan</vt:lpstr>
      <vt:lpstr>Validation / Testing / Analysis</vt:lpstr>
      <vt:lpstr>Cost Estimate</vt:lpstr>
      <vt:lpstr>Assumptions</vt:lpstr>
      <vt:lpstr>References</vt:lpstr>
      <vt:lpstr>PowerPoint Presentation</vt:lpstr>
      <vt:lpstr>Guidelines </vt:lpstr>
    </vt:vector>
  </TitlesOfParts>
  <Company>LnT IES Blr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 Deck 6 v4</dc:title>
  <dc:creator>Vishnu.Andhare@lnties.com</dc:creator>
  <cp:keywords>No Restrictions</cp:keywords>
  <dc:description>Let’s ask, how we win together</dc:description>
  <cp:lastModifiedBy>DOMINIC VASANTH</cp:lastModifiedBy>
  <cp:revision>3102</cp:revision>
  <dcterms:created xsi:type="dcterms:W3CDTF">2012-07-10T10:41:00Z</dcterms:created>
  <dcterms:modified xsi:type="dcterms:W3CDTF">2024-12-14T22:36:52Z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b24c9d3b-993a-4f8b-9cee-9cf4b501a4b2</vt:lpwstr>
  </property>
  <property fmtid="{D5CDD505-2E9C-101B-9397-08002B2CF9AE}" pid="3" name="DellClassification">
    <vt:lpwstr>No Restrictions</vt:lpwstr>
  </property>
  <property fmtid="{D5CDD505-2E9C-101B-9397-08002B2CF9AE}" pid="4" name="DellSubLabels">
    <vt:lpwstr/>
  </property>
  <property fmtid="{D5CDD505-2E9C-101B-9397-08002B2CF9AE}" pid="5" name="Presentation">
    <vt:lpwstr>IP Deck 6 v4</vt:lpwstr>
  </property>
  <property fmtid="{D5CDD505-2E9C-101B-9397-08002B2CF9AE}" pid="6" name="SlideDescription">
    <vt:lpwstr>Let’s ask, how we win together</vt:lpwstr>
  </property>
  <property fmtid="{D5CDD505-2E9C-101B-9397-08002B2CF9AE}" pid="7" name="MSIP_Label_4b5591f2-6b23-403d-aa5f-b6d577f5e572_Enabled">
    <vt:lpwstr>true</vt:lpwstr>
  </property>
  <property fmtid="{D5CDD505-2E9C-101B-9397-08002B2CF9AE}" pid="8" name="MSIP_Label_4b5591f2-6b23-403d-aa5f-b6d577f5e572_SetDate">
    <vt:lpwstr>2021-03-19T09:51:32Z</vt:lpwstr>
  </property>
  <property fmtid="{D5CDD505-2E9C-101B-9397-08002B2CF9AE}" pid="9" name="MSIP_Label_4b5591f2-6b23-403d-aa5f-b6d577f5e572_Method">
    <vt:lpwstr>Standard</vt:lpwstr>
  </property>
  <property fmtid="{D5CDD505-2E9C-101B-9397-08002B2CF9AE}" pid="10" name="MSIP_Label_4b5591f2-6b23-403d-aa5f-b6d577f5e572_Name">
    <vt:lpwstr>4b5591f2-6b23-403d-aa5f-b6d577f5e572</vt:lpwstr>
  </property>
  <property fmtid="{D5CDD505-2E9C-101B-9397-08002B2CF9AE}" pid="11" name="MSIP_Label_4b5591f2-6b23-403d-aa5f-b6d577f5e572_SiteId">
    <vt:lpwstr>311b3378-8e8a-4b5e-a33f-e80a3d8ba60a</vt:lpwstr>
  </property>
  <property fmtid="{D5CDD505-2E9C-101B-9397-08002B2CF9AE}" pid="12" name="MSIP_Label_4b5591f2-6b23-403d-aa5f-b6d577f5e572_ActionId">
    <vt:lpwstr>190443b1-e5d7-48ae-87be-00007b35c304</vt:lpwstr>
  </property>
  <property fmtid="{D5CDD505-2E9C-101B-9397-08002B2CF9AE}" pid="13" name="MSIP_Label_4b5591f2-6b23-403d-aa5f-b6d577f5e572_ContentBits">
    <vt:lpwstr>0</vt:lpwstr>
  </property>
</Properties>
</file>