
<file path=[Content_Types].xml><?xml version="1.0" encoding="utf-8"?>
<Types xmlns="http://schemas.openxmlformats.org/package/2006/content-types">
  <Default Extension="crdownload" ContentType="image/png"/>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4161" r:id="rId1"/>
    <p:sldMasterId id="2147484236" r:id="rId2"/>
  </p:sldMasterIdLst>
  <p:sldIdLst>
    <p:sldId id="264" r:id="rId3"/>
    <p:sldId id="265" r:id="rId4"/>
    <p:sldId id="268" r:id="rId5"/>
    <p:sldId id="267" r:id="rId6"/>
    <p:sldId id="258" r:id="rId7"/>
    <p:sldId id="259" r:id="rId8"/>
    <p:sldId id="270" r:id="rId9"/>
    <p:sldId id="271" r:id="rId10"/>
    <p:sldId id="274" r:id="rId11"/>
    <p:sldId id="273" r:id="rId12"/>
    <p:sldId id="272" r:id="rId13"/>
    <p:sldId id="269" r:id="rId14"/>
  </p:sldIdLst>
  <p:sldSz cx="18000663" cy="1079976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 Sandeep Reddy" initials="cSR" lastIdx="1" clrIdx="0">
    <p:extLst>
      <p:ext uri="{19B8F6BF-5375-455C-9EA6-DF929625EA0E}">
        <p15:presenceInfo xmlns:p15="http://schemas.microsoft.com/office/powerpoint/2012/main" userId="1c0b0caf201f0b7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96" autoAdjust="0"/>
  </p:normalViewPr>
  <p:slideViewPr>
    <p:cSldViewPr snapToGrid="0">
      <p:cViewPr varScale="1">
        <p:scale>
          <a:sx n="52" d="100"/>
          <a:sy n="52" d="100"/>
        </p:scale>
        <p:origin x="926"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20T22:22:38.615"/>
    </inkml:context>
    <inkml:brush xml:id="br0">
      <inkml:brushProperty name="width" value="0.35" units="cm"/>
      <inkml:brushProperty name="height" value="2.1" units="cm"/>
      <inkml:brushProperty name="color" value="#FFFFFF"/>
      <inkml:brushProperty name="ignorePressure" value="1"/>
      <inkml:brushProperty name="inkEffects" value="pencil"/>
    </inkml:brush>
  </inkml:definitions>
  <inkml:trace contextRef="#ctx0" brushRef="#br0">1553 300,'-7'7,"-10"2,-9 8,-7-1,-6-1,-3 2,-1 0,-1-4,0-4,0-4,0-2,1-2,1-1,-8-1,-2 1,1-1,1 0,10-6,4-3,1 1,-1 2,-8 1,10 3,25-6,29-8,25-9,27 1,16-3,-1-5,0-10,-1 2,-7 1,3 7,-3 9,-10 9,-8-1,-7 3,-7 4,-3 3,-2 2,-1 3,-1 1,1 0,0 1,0-1,1 1,8-1,1 1,-28-1,-47 0,-63 7,-46 2,-36 0,-17 6,-7 0,15 11,17 2,7-4,7-6,15-6,16-6,12-2,17-4,17 0,12-2,17 9,22 2,21 6,32 2,25 4,10-1,7-4,19-4,8-5,9-4,21-1,16-2,26-1,13 0,9 0,1 1,2-1,-18 8,-18 2,-9 0,-23-2,-27-1,-24-3,-26 6,-16 1,-27-1,-46-9,-53-5,-47-1,-51 0,-45 1,-19 2,-18 1,8 1,33 0,34 1,42 1,40-1,31 0,22 0,27 8,27 1,21 0,21-1,12-3,18-2,20-1,8-2,3 1,-9-2,2-6,7-3,0-7,-9 0,-13 3,-13 3,-9 4,-9 3,-4 3,-2 0,-1 2,0-1,0 1,1 0,8-1,2 1,0-1,-1 0,-3 0,-1 0,5 0,2 0,-1 0,-3 0,-2 0,5 0,9 0,8 0,6 0,6 0,10 0,11 0,3 0,5 0,-2 0,-12 0,-15 0,-14 0,3 0,-4 0,-4 0,-7 0,-5 0,-11 7,-6 2,0 0,1-1,2-3,2-2,2-1,-6 6,-2 1,1 0,17-2,14-2,3-3,5 0,-2-1,0-2,3 1,4 0,3-1,10 1,-4 0,-1 0,5 0,3 0,-1 0,-1 0,-8 0,-13 0,-10 0,-8 0,-6 0,-3 0,-9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24:47.538"/>
    </inkml:context>
    <inkml:brush xml:id="br0">
      <inkml:brushProperty name="width" value="0.2" units="cm"/>
      <inkml:brushProperty name="height" value="0.2" units="cm"/>
      <inkml:brushProperty name="color" value="#FFFFFF"/>
    </inkml:brush>
  </inkml:definitions>
  <inkml:trace contextRef="#ctx0" brushRef="#br0">387 918 24575,'-14'0'0,"0"2"0,1-1 0,-1 2 0,0 0 0,1 1 0,0 0 0,-1 1 0,2 0 0,-1 1 0,1 0 0,-1 1 0,2 1 0,-1 0 0,-16 15 0,8-4 0,2 0 0,0 1 0,0 1 0,2 1 0,1 1 0,-20 38 0,28-45 0,1 0 0,0 1 0,2 0 0,0 0 0,0 1 0,2-1 0,0 1 0,1 24 0,14-61 0,9-23 0,-20 39 0,222-389 0,-210 368 0,122-175 0,-128 188 0,0 1 0,17-18 0,-19 22 0,0 1 0,0-1 0,-1-1 0,0 1 0,0-1 0,-1 0 0,1 0 0,-2 0 0,5-12 0,-2-9 0,-2 1 0,-1-1 0,-1-1 0,-1 1 0,-5-44 0,1 4 0,2 38 0,0 1 0,4-42 0,-2 62 0,0 0 0,1 0 0,0 0 0,1 0 0,0 1 0,0-1 0,1 1 0,8-15 0,19-27 0,-22 43 0,-10 20 0,-10 25 0,0-10 0,-68 194 0,62-167 0,4 0 0,-9 67 0,12-44 0,-41 152 0,27-141 0,9-34 0,-30 76 0,37-108 0,1 0 0,1 0 0,2 1 0,0-1 0,1 1 0,2 0 0,0 0 0,5 43 0,-3-57-4,1 0-1,0-1 0,0 1 1,1-1-1,0 0 0,1 0 1,9 17-1,4 0 84,22 29 1,-24-37-452,-2 0 0,0 1 1,13 29-1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24:56.584"/>
    </inkml:context>
    <inkml:brush xml:id="br0">
      <inkml:brushProperty name="width" value="0.2" units="cm"/>
      <inkml:brushProperty name="height" value="0.2" units="cm"/>
      <inkml:brushProperty name="color" value="#FFFFFF"/>
    </inkml:brush>
  </inkml:definitions>
  <inkml:trace contextRef="#ctx0" brushRef="#br0">155 756 24575,'0'-4'0,"-1"1"0,0 0 0,0 0 0,0-1 0,0 1 0,-1 0 0,1 0 0,-4-5 0,-7-16 0,5-10 0,1 1 0,2-1 0,1 0 0,2-1 0,4-48 0,-3-72 0,-4 135 0,0 0 0,-2 0 0,0 1 0,-1 0 0,-1 0 0,-13-23 0,-5-13 0,10 15-1365,2 5-5461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24:59.603"/>
    </inkml:context>
    <inkml:brush xml:id="br0">
      <inkml:brushProperty name="width" value="0.2" units="cm"/>
      <inkml:brushProperty name="height" value="0.2" units="cm"/>
      <inkml:brushProperty name="color" value="#FFFFFF"/>
    </inkml:brush>
  </inkml:definitions>
  <inkml:trace contextRef="#ctx0" brushRef="#br0">0 1 24575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43:49.851"/>
    </inkml:context>
    <inkml:brush xml:id="br0">
      <inkml:brushProperty name="width" value="0.2" units="cm"/>
      <inkml:brushProperty name="height" value="0.2" units="cm"/>
      <inkml:brushProperty name="color" value="#FFFFFF"/>
    </inkml:brush>
  </inkml:definitions>
  <inkml:trace contextRef="#ctx0" brushRef="#br0">1101 369 24575,'-40'-2'0,"0"-1"0,0-2 0,1-1 0,-1-3 0,-52-18 0,-270-79 0,337 101 0,0-2 0,0 0 0,1-1 0,-47-24 0,-193-109 0,250 130 0,34 17 0,-2 4 0,-1 0 0,0 2 0,-1 0 0,0 1 0,27 29 0,-20-19 0,36 27 0,-40-35 0,25 26 0,10 8 0,68 38 0,-112-82 0,-1 1 0,1 0 0,-1 0 0,0 1 0,-1 1 0,0-1 0,0 1 0,0 1 0,-1 0 0,0 0 0,-1 0 0,0 0 0,-1 1 0,6 13 0,14 33 0,58 96 0,-61-114 0,-14-26 0,7 16 0,-15-28 0,0 0 0,0 1 0,0-1 0,0 0 0,0 0 0,0 0 0,0 0 0,0 0 0,0 1 0,0-1 0,0 0 0,0 0 0,0 0 0,0 0 0,0 1 0,0-1 0,0 0 0,0 0 0,0 0 0,0 0 0,0 0 0,0 1 0,0-1 0,0 0 0,0 0 0,0 0 0,-1 0 0,1 0 0,0 0 0,0 0 0,0 1 0,0-1 0,0 0 0,0 0 0,-1 0 0,1 0 0,0 0 0,0 0 0,0 0 0,0 0 0,0 0 0,-1 0 0,1 0 0,0 0 0,0 0 0,0 0 0,-1 0 0,-16-6 0,5-3 0,0 0 0,0-1 0,1 0 0,0-1 0,-16-20 0,11 12 0,-31-44 0,37 47 0,-1 1 0,-1 0 0,-25-24 0,-2 6 0,22 19 0,0 0 0,1-1 0,1-1 0,0 0 0,-15-22 0,22 26 0,-1 1 0,-1 0 0,0 1 0,-18-15 0,16 15 0,0-1 0,0-1 0,-12-15 0,8 4-115,2 3-301,-1-1-1,-33-33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43:58.871"/>
    </inkml:context>
    <inkml:brush xml:id="br0">
      <inkml:brushProperty name="width" value="0.2" units="cm"/>
      <inkml:brushProperty name="height" value="0.2" units="cm"/>
      <inkml:brushProperty name="color" value="#FFFFFF"/>
    </inkml:brush>
  </inkml:definitions>
  <inkml:trace contextRef="#ctx0" brushRef="#br0">1232 643 24575,'0'1'0,"-1"1"0,1 0 0,-1 0 0,0-1 0,0 1 0,0 0 0,0-1 0,0 1 0,0-1 0,0 0 0,0 1 0,-1-1 0,1 0 0,0 0 0,-1 1 0,1-1 0,-1 0 0,1 0 0,-1-1 0,-2 2 0,-12 10 0,13-10 0,-9 11 0,-1 0 0,-18 12 0,25-21 0,0 0 0,-1-1 0,0 1 0,0-1 0,0-1 0,0 1 0,0-1 0,-10 1 0,-55 3 0,53-5 0,0 0 0,-34 7 0,47-7 0,1 1 0,-1 0 0,1 0 0,-1 0 0,1 1 0,0 0 0,0 0 0,0 0 0,0 0 0,0 1 0,1 0 0,0 0 0,-6 6 0,-20 34 0,26-36 0,-1-1 0,1 1 0,-2-1 0,1 1 0,-1-2 0,0 1 0,-1-1 0,1 0 0,-1 0 0,0 0 0,-1-1 0,-15 8 0,2-6 0,-37 6 0,41-10 0,1 0 0,1 1 0,-1 1 0,1 0 0,-18 9 0,4 3 0,0-2 0,-1-1 0,0-2 0,-35 10 0,57-20 0,-1 0 0,0 0 0,0-1 0,1-1 0,-1 1 0,0-1 0,0-1 0,0 1 0,1-2 0,-1 1 0,0-1 0,1 0 0,-1-1 0,1 0 0,0-1 0,0 1 0,0-2 0,0 1 0,1-1 0,-9-7 0,2 1 0,0-1 0,2-1 0,-1 0 0,1-1 0,1 0 0,-10-17 0,14 19 0,2 1 0,0-1 0,0 0 0,1 0 0,0 0 0,1-1 0,1 1 0,0-1 0,-1-17 0,3 20 0,0 1 0,0 0 0,1-1 0,0 1 0,1 0 0,0 0 0,0 0 0,1 0 0,0 0 0,0 0 0,8-13 0,-6 16 0,-1 0 0,1-1 0,0 2 0,0-1 0,1 1 0,-1 0 0,1 0 0,0 0 0,1 1 0,-1 0 0,1 0 0,0 1 0,0-1 0,12-2 0,-11 3 0,1 0 0,-1 1 0,1 0 0,-1 1 0,1-1 0,-1 2 0,1-1 0,0 1 0,-1 1 0,1 0 0,-1 0 0,1 0 0,-1 1 0,1 0 0,-1 1 0,0 0 0,0 0 0,0 1 0,-1 0 0,1 0 0,-1 1 0,0 0 0,0 0 0,0 1 0,-1 0 0,0 0 0,0 0 0,8 13 0,5 8 0,-2 1 0,-2 1 0,0 1 0,11 33 0,2 3 0,-13-35 0,-2 2 0,-2 0 0,-1 0 0,-1 1 0,6 49 0,-19-372 0,5 166 0,-1 117 0,0 0 0,0 0 0,0 0 0,1 0 0,0 0 0,0 1 0,0-1 0,1 0 0,0 0 0,0 1 0,0-1 0,1 1 0,0-1 0,0 1 0,0 0 0,1 0 0,-1 1 0,1-1 0,0 1 0,1 0 0,-1 0 0,1 0 0,0 0 0,0 1 0,0 0 0,0 0 0,0 0 0,11-3 0,-2 0 0,0 2 0,0-1 0,1 2 0,0 0 0,21-2 0,78 3 0,-84 3 0,0-1 0,1-2 0,52-9 0,-68 7 0,-1-1 0,1 0 0,-1-1 0,0-1 0,0 0 0,-1-1 0,14-10 0,-4-1 0,0-1 0,33-37 0,-36 38 0,0 0 0,1 1 0,1 1 0,0 0 0,30-15 0,4 3 0,67-26 0,-98 44 0,-1-2 0,23-15 0,-28 16 0,0 0 0,1 2 0,38-16 0,-35 19 0,156-57 0,-157 56 0,1 1 0,0 1 0,0 1 0,0 1 0,0 1 0,1 1 0,0 1 0,-1 1 0,37 4 0,-57-4 0,0 1 0,1-1 0,-1 1 0,0-1 0,1 1 0,-1 0 0,0 0 0,0 1 0,0-1 0,0 1 0,0-1 0,0 1 0,0 0 0,-1 0 0,1 0 0,-1 0 0,1 1 0,-1-1 0,0 1 0,0-1 0,0 1 0,0 0 0,0 0 0,-1 0 0,1 0 0,-1 0 0,0 0 0,0 0 0,0 1 0,0-1 0,0 4 0,-1 1 0,0-1 0,0 1 0,0-1 0,-1 1 0,0-1 0,0 1 0,-1-1 0,0 0 0,-1 1 0,1-1 0,-1 0 0,-8 12 0,-7 7 0,-2-1 0,0-1 0,-2-1 0,-41 34 0,-3 5 0,23-18 0,6-6 0,-47 39 0,72-70 0,1-1 0,-1 0 0,0-1 0,0 0 0,-1-1 0,1-1 0,-1 0 0,0 0 0,0-1 0,-16 0 0,9 0 0,0 1 0,1 1 0,-30 9 0,43-11 0,0 1 0,1 0 0,-1 0 0,1 0 0,0 0 0,0 1 0,0 0 0,1 0 0,-1 0 0,1 0 0,0 1 0,0 0 0,0 0 0,1 0 0,-5 10 0,-3 7 0,9-15 0,-1-1 0,0 1 0,-1-1 0,0 0 0,0 0 0,0 0 0,0 0 0,-10 8 0,-12 12 0,2 0 0,0 2 0,2 0 0,1 2 0,1 0 0,-18 39 0,31-57 0,0 0 0,-1 0 0,0-1 0,0 0 0,-1 0 0,-11 9 0,14-15 0,0 0 0,-1-1 0,1 0 0,-1 0 0,0-1 0,0 1 0,0-2 0,0 1 0,-1-1 0,1 0 0,-1 0 0,-11 0 0,-60 3 25,-102-8 0,62 0-1440,80 3-5411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44:03.484"/>
    </inkml:context>
    <inkml:brush xml:id="br0">
      <inkml:brushProperty name="width" value="0.2" units="cm"/>
      <inkml:brushProperty name="height" value="0.2" units="cm"/>
      <inkml:brushProperty name="color" value="#FFFFFF"/>
    </inkml:brush>
  </inkml:definitions>
  <inkml:trace contextRef="#ctx0" brushRef="#br0">1402 1 24575,'1'34'0,"-3"1"0,0-1 0,-12 53 0,11-75 0,0 0 0,-1-1 0,0 1 0,-1-1 0,0 0 0,-1-1 0,0 1 0,-1-1 0,0 0 0,-1-1 0,0 0 0,0 0 0,-17 14 0,13-16 0,-1 0 0,1-1 0,-1 0 0,0-2 0,0 1 0,-1-1 0,-14 2 0,0 1 0,-7 0 0,-41 4 0,43-7 0,-54 13 0,61-10 0,1-1 0,-1-1 0,0-1 0,-29 0 0,41-4 0,0-1 0,0 0 0,0 0 0,0-2 0,1 1 0,-1-2 0,1 0 0,0 0 0,-18-10 0,22 9 0,-7-4 0,0 2 0,0-1 0,-25-7 0,36 14 0,1 0 0,-1 0 0,0 0 0,0 1 0,0 0 0,0 0 0,0 0 0,0 0 0,1 1 0,-1 0 0,0 0 0,0 0 0,1 0 0,-1 1 0,0 0 0,1 0 0,-6 3 0,-3 3 0,-10 8 0,0-2 0,-1 0 0,-1-2 0,0-1 0,-41 14 0,46-20-124,1 1 0,1 1 0,-1 1 0,1 1 0,0 1 0,1 0-1,0 1 1,1 0 0,1 2 0,-16 15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44:07.242"/>
    </inkml:context>
    <inkml:brush xml:id="br0">
      <inkml:brushProperty name="width" value="0.2" units="cm"/>
      <inkml:brushProperty name="height" value="0.2" units="cm"/>
      <inkml:brushProperty name="color" value="#FFFFFF"/>
    </inkml:brush>
  </inkml:definitions>
  <inkml:trace contextRef="#ctx0" brushRef="#br0">151 1 24575,'1'2'0,"-1"1"0,1 0 0,-1-1 0,1 1 0,0-1 0,0 1 0,0-1 0,0 1 0,1-1 0,-1 0 0,1 1 0,-1-1 0,1 0 0,0 0 0,0 0 0,3 3 0,40 27 0,-32-24 0,3 1 0,1-1 0,-1-1 0,1 0 0,1-1 0,-1-1 0,25 4 0,-19-4 0,0 1 0,0 1 0,24 12 0,-32-13 0,0 2 0,-1 0 0,0 1 0,-1 1 0,0 0 0,0 0 0,-1 1 0,15 18 0,-2-2 0,-9-10 0,-1 0 0,17 26 0,-29-39 0,-1-1 0,1 1 0,-1 0 0,0 0 0,0 1 0,-1-1 0,1 0 0,-1 1 0,0-1 0,0 0 0,0 1 0,-1-1 0,0 1 0,0-1 0,0 1 0,0-1 0,-2 9 0,1-11 0,0 1 0,-1 0 0,1-1 0,-1 1 0,1-1 0,-1 1 0,0-1 0,0 0 0,0 1 0,0-1 0,0 0 0,0-1 0,-1 1 0,1 0 0,-1-1 0,0 1 0,1-1 0,-1 0 0,0 0 0,1 0 0,-1 0 0,0 0 0,0 0 0,0-1 0,0 0 0,-5 1 0,-3-1 0,0 0 0,0-1 0,0 0 0,1 0 0,-22-6 0,16 1 0,0 0 0,0-2 0,1 0 0,-26-17 0,29 16 0,-1 1 0,-1 0 0,0 1 0,0 1 0,0 0 0,-27-8 0,25 11 0,7 2 0,-1 0 0,1-1 0,0 0 0,0-1 0,0 0 0,0 0 0,1-1 0,-1 0 0,1-1 0,0 1 0,-10-9 0,8 3 0,-1 1 0,0 1 0,0 0 0,0 0 0,-1 1 0,0 0 0,-1 2 0,1-1 0,-1 1 0,0 1 0,-17-4 0,-36-12-1365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44:11.444"/>
    </inkml:context>
    <inkml:brush xml:id="br0">
      <inkml:brushProperty name="width" value="0.2" units="cm"/>
      <inkml:brushProperty name="height" value="0.2" units="cm"/>
      <inkml:brushProperty name="color" value="#FFFFFF"/>
    </inkml:brush>
  </inkml:definitions>
  <inkml:trace contextRef="#ctx0" brushRef="#br0">735 282 24575,'-5'-2'0,"0"0"0,0 0 0,1 0 0,-1-1 0,0 1 0,1-1 0,-1 0 0,1 0 0,0-1 0,0 1 0,0-1 0,-3-5 0,-2 0 0,2 2 0,0-1 0,1-1 0,0 1 0,0-1 0,1 0 0,0 0 0,1-1 0,-3-10 0,2 8 0,-1 0 0,0 0 0,-11-18 0,14 26 0,0 1 0,-1-1 0,1 0 0,-1 1 0,1 0 0,-1 0 0,0 0 0,-1 0 0,1 0 0,0 1 0,-1 0 0,1 0 0,-8-2 0,-5 0 0,0 0 0,0 2 0,0 0 0,0 1 0,-1 0 0,-25 3 0,-103 23 0,114-19 0,22-4 15,-1 0 0,0-1 0,1 0 0,-1-1 0,0 0 0,0-1 0,-17-3 0,21 2-129,0 0 0,0 0-1,1 0 1,-1-1 0,1 0 0,0-1-1,0 1 1,0-1 0,0-1 0,0 1-1,1-1 1,-8-8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44:21.087"/>
    </inkml:context>
    <inkml:brush xml:id="br0">
      <inkml:brushProperty name="width" value="0.2" units="cm"/>
      <inkml:brushProperty name="height" value="0.2" units="cm"/>
      <inkml:brushProperty name="color" value="#FFFFFF"/>
    </inkml:brush>
  </inkml:definitions>
  <inkml:trace contextRef="#ctx0" brushRef="#br0">1 1224 24575,'-1'64'0,"4"78"0,-3-137 0,1-1 0,0 1 0,0 0 0,0 0 0,1 0 0,0-1 0,0 1 0,0-1 0,1 1 0,-1-1 0,7 7 0,-8-9 0,0-1 0,0 0 0,0 0 0,1 0 0,-1 0 0,0 0 0,1 0 0,-1 0 0,1 0 0,-1-1 0,1 1 0,-1 0 0,1-1 0,0 1 0,-1-1 0,1 0 0,0 0 0,-1 1 0,1-1 0,0 0 0,-1 0 0,1-1 0,0 1 0,-1 0 0,1-1 0,0 1 0,-1-1 0,1 1 0,-1-1 0,1 1 0,-1-1 0,1 0 0,-1 0 0,1 0 0,-1 0 0,0 0 0,1 0 0,0-2 0,20-18 0,0 0 0,-2-1 0,-1-1 0,-1-1 0,28-48 0,58-97 0,-86 136 0,-3 6 0,14-33 0,-26 54 0,-1-1 0,1 0 0,-1 0 0,-1 0 0,1-1 0,-1 1 0,0 0 0,-1-1 0,0 1 0,-1-9 0,1 15 0,0 1 0,1-1 0,-1 0 0,0 1 0,0-1 0,0 1 0,0-1 0,-1 1 0,1-1 0,0 0 0,0 1 0,0-1 0,0 1 0,0-1 0,-1 1 0,1-1 0,0 1 0,-1-1 0,1 1 0,0-1 0,-1 1 0,1-1 0,0 1 0,-1-1 0,1 1 0,-1 0 0,1-1 0,-1 1 0,1 0 0,-1 0 0,1-1 0,-1 1 0,1 0 0,-1 0 0,0 0 0,1-1 0,-1 1 0,1 0 0,-1 0 0,1 0 0,-1 0 0,0 0 0,1 0 0,-1 0 0,1 0 0,-1 1 0,0-1 0,1 0 0,-1 0 0,1 0 0,-1 1 0,0-1 0,-25 23 0,-34 53 0,37-44 0,-36 36 0,49-59 0,0 1 0,1 0 0,0 0 0,1 1 0,0 1 0,0-1 0,1 1 0,1 0 0,0 1 0,1-1 0,0 1 0,1 0 0,0 1 0,1-1 0,1 1 0,0-1 0,0 21 0,1-10 0,0-16 0,1 0 0,-1 1 0,2-1 0,-1 0 0,1 1 0,0-1 0,1 0 0,2 10 0,-3-18 0,-1 1 0,0 0 0,0-1 0,1 1 0,-1-1 0,1 1 0,-1-1 0,0 0 0,1 1 0,-1-1 0,1 1 0,-1-1 0,1 0 0,-1 1 0,1-1 0,-1 0 0,1 1 0,0-1 0,-1 0 0,1 0 0,-1 0 0,1 0 0,0 0 0,-1 1 0,1-1 0,0 0 0,-1 0 0,1 0 0,-1-1 0,1 1 0,0 0 0,-1 0 0,1 0 0,-1 0 0,1-1 0,0 1 0,21-14 0,-15 7 0,0-1 0,0 1 0,-1-1 0,0-1 0,-1 1 0,8-15 0,23-63 0,-9 20 0,-8 29 0,-2-1 0,-2-1 0,-1 0 0,-2-1 0,11-72 0,-22 107 0,-1 0 0,0 0 0,0-1 0,0 1 0,-1 0 0,1 0 0,-1 0 0,-1 0 0,1 0 0,-1 0 0,-2-5 0,4 9 0,-1 0 0,1 0 0,-1 1 0,0-1 0,1 0 0,-1 0 0,0 0 0,0 0 0,0 1 0,0-1 0,0 0 0,0 1 0,0-1 0,0 1 0,0-1 0,0 1 0,0-1 0,0 1 0,0 0 0,0 0 0,-2-1 0,1 1 0,-1 1 0,1-1 0,0 1 0,-1-1 0,1 1 0,0 0 0,0 0 0,0 0 0,0 0 0,-1 0 0,2 1 0,-1-1 0,0 0 0,-3 4 0,-22 21 0,2 2 0,1 0 0,-37 58 0,0-1 0,48-68 0,1 1 0,0 0 0,-15 34 0,24-45 0,0 1 0,0-1 0,1 1 0,0 0 0,0 0 0,0 0 0,1 1 0,1-1 0,-1 0 0,1 0 0,1 1 0,1 9 0,-2-17 0,0-1 0,0 0 0,0 1 0,0-1 0,0 0 0,0 1 0,0-1 0,0 0 0,0 0 0,1 1 0,-1-1 0,0 0 0,0 0 0,0 1 0,0-1 0,0 0 0,0 0 0,1 1 0,-1-1 0,0 0 0,0 0 0,0 0 0,1 1 0,-1-1 0,0 0 0,0 0 0,1 0 0,-1 0 0,0 0 0,0 1 0,1-1 0,-1 0 0,0 0 0,1 0 0,-1 0 0,0 0 0,1 0 0,8-8 0,3-18 0,-5-2 0,-1-2 0,-2 1 0,-1-1 0,-1-49 0,-2 67 0,1 10 0,-1 0 0,0 1 0,0-1 0,0 1 0,0-1 0,-1 0 0,1 1 0,0-1 0,-1 1 0,1-1 0,-1 1 0,1-1 0,-2-1 0,2 2 0,-1 1 0,1 0 0,0 0 0,-1 0 0,1 0 0,0 0 0,-1 0 0,1 0 0,0 0 0,0 0 0,-1 0 0,1 0 0,0 0 0,-1 0 0,1 0 0,0 0 0,-1 0 0,1 0 0,0 0 0,-1 0 0,1 0 0,0 0 0,0 1 0,-1-1 0,1 0 0,0 0 0,0 0 0,-1 1 0,1-1 0,0 0 0,0 0 0,0 0 0,-1 1 0,1-1 0,0 0 0,0 1 0,0-1 0,-2 3 0,1-1 0,-1 0 0,1 0 0,0 1 0,0-1 0,0 0 0,1 1 0,-1-1 0,0 1 0,1-1 0,0 1 0,0 0 0,-1-1 0,1 1 0,1 3 0,0-3 0,0-1 0,1 1 0,-1 0 0,1-1 0,0 1 0,-1-1 0,1 1 0,0-1 0,1 0 0,-1 0 0,0 0 0,1 0 0,-1 0 0,1 0 0,-1-1 0,1 1 0,0-1 0,-1 0 0,1 0 0,0 0 0,5 1 0,4 1 0,0 0 0,1-1 0,23 1 0,-24-2 0,0-2 0,0 1 0,0-2 0,0 1 0,0-2 0,0 0 0,0 0 0,-1-1 0,0 0 0,1-1 0,-2 0 0,1-1 0,0 0 0,-1-1 0,-1 0 0,18-16 0,-9 4 0,133-143 0,-124 129 0,-1-1 0,-1-2 0,22-43 0,-38 64 0,0 0 0,0 0 0,2 1 0,0 0 0,1 1 0,20-19 0,-21 20 0,0 0 0,-2 0 0,1-1 0,-2 0 0,1-1 0,-2 0 0,0 0 0,-1-1 0,0 0 0,-1 0 0,-1 0 0,0-1 0,-1 1 0,-1-1 0,1-19 0,-3 30 0,0 1 0,-1-1 0,1 1 0,-1-1 0,0 1 0,0-1 0,-1 1 0,1 0 0,-1 0 0,0-1 0,0 1 0,0 1 0,-1-1 0,1 0 0,-5-4 0,2 3 0,0 0 0,-1 1 0,1 0 0,-1 0 0,0 1 0,0-1 0,0 1 0,0 1 0,-9-4 0,-7 0 0,-1 1 0,0 2 0,0 0 0,0 1 0,-24 1 0,10 0 0,-53 2 0,82 0 0,0 0 0,-1 0 0,1 1 0,0 0 0,0 1 0,0-1 0,1 1 0,-11 6 0,5 1 0,0-1 0,1 1 0,1 1 0,0 0 0,0 1 0,1 0 0,1 1 0,-12 19 0,1 3 0,1 2 0,-14 40 0,-12 52 0,-47 233 0,83-322 0,-3 54 0,11-81 0,0 0 0,2 0 0,-1 0 0,1 0 0,1 0 0,1-1 0,0 1 0,6 17 0,-8-28 0,-1 0 0,1 1 0,0-1 0,0 0 0,0 1 0,0-1 0,1 0 0,-1 0 0,1 0 0,-1 0 0,1 0 0,0-1 0,0 1 0,-1 0 0,1-1 0,0 1 0,1-1 0,-1 0 0,0 0 0,0 0 0,0 0 0,1 0 0,-1 0 0,1 0 0,-1-1 0,0 1 0,1-1 0,-1 0 0,1 0 0,-1 0 0,1 0 0,-1 0 0,1 0 0,-1-1 0,1 1 0,-1-1 0,1 0 0,-1 1 0,0-1 0,0 0 0,1-1 0,-1 1 0,0 0 0,0-1 0,0 1 0,0-1 0,0 1 0,-1-1 0,1 0 0,2-2 0,8-10 0,-1 0 0,0-1 0,-1 0 0,0-1 0,-2 1 0,14-34 0,-4 0 0,13-61 0,-24 82 0,1 0 0,1 1 0,2 1 0,0 0 0,17-26 0,6-13 0,-23 43 0,1-1 0,0 1 0,31-38 0,11-9 0,-54 69 0,0-1 0,1 1 0,-1 0 0,0-1 0,0 1 0,0 0 0,1 0 0,-1-1 0,0 1 0,0 0 0,1 0 0,-1-1 0,0 1 0,1 0 0,-1 0 0,0 0 0,1-1 0,-1 1 0,0 0 0,1 0 0,-1 0 0,0 0 0,1 0 0,-1 0 0,0 0 0,1 0 0,-1 0 0,1 0 0,-1 0 0,0 0 0,1 0 0,-1 0 0,0 0 0,1 0 0,-1 0 0,0 1 0,1-1 0,5 15 0,-3 27 0,-3-39 0,-4 432 0,4-427 0,0 1 0,0 1 0,0 0 0,1-1 0,3 13 0,-4-21 0,0 0 0,1 1 0,-1-1 0,0 0 0,1 1 0,-1-1 0,1 0 0,-1 0 0,1 1 0,0-1 0,0 0 0,-1 0 0,1 0 0,0 0 0,0 0 0,0 0 0,0 0 0,0 0 0,0 0 0,1-1 0,-1 1 0,0 0 0,0-1 0,0 1 0,1-1 0,-1 1 0,0-1 0,1 1 0,-1-1 0,0 0 0,1 0 0,-1 0 0,0 0 0,1 0 0,-1 0 0,0 0 0,1 0 0,1-1 0,7-3 0,1 0 0,0 0 0,-1-1 0,0 0 0,16-13 0,28-13 0,-14 13 0,143-71 0,-109 55 0,-55 27 0,-1-2 0,0 1 0,0-2 0,29-22 0,27-25 0,143-87 0,-184 127 0,36-15 0,-43 21 0,-1 0 0,0-2 0,33-23 0,-28 16 0,1 1 0,1 1 0,0 2 0,1 1 0,1 2 0,41-11 0,-31 10 0,-17 5 0,1 0 0,1 2 0,-1 1 0,40-3 0,-20 8 0,-29 2 0,1-2 0,-1 0 0,0 0 0,0-2 0,0-1 0,0 0 0,0-1 0,34-15 0,-32 11 0,-1 0 0,1 2 0,0 1 0,1 0 0,37-4 0,-56 10 0,27-7 0,0-1 0,-1-2 0,30-13 0,13-5 0,54-15 0,-82 29 0,-21 6 0,0 1 0,0 1 0,37-4 0,-49 9 0,10-1 0,1 0 0,21-6 0,-37 7 0,0-1 0,-1 0 0,1 0 0,0-1 0,-1 1 0,0-1 0,1 0 0,-1-1 0,0 1 0,-1-1 0,1 0 0,4-5 0,-8 8 0,0 1 0,0-1 0,0 0 0,-1 0 0,1 0 0,0 0 0,0-1 0,-1 1 0,1 0 0,-1 0 0,1 0 0,-1-1 0,1 1 0,-1 0 0,0 0 0,1-1 0,-1 1 0,0 0 0,0-1 0,0 1 0,0 0 0,0-1 0,0 1 0,-1 0 0,1 0 0,0-1 0,-1 1 0,1 0 0,-1 0 0,1-1 0,-1 1 0,0 0 0,1 0 0,-1 0 0,0 0 0,0 0 0,0 0 0,1 0 0,-1 0 0,0 0 0,0 0 0,-1 1 0,1-1 0,-2-1 0,-3-1 0,0 0 0,0 0 0,-1 1 0,1 0 0,0 0 0,-1 0 0,-12 0 0,3 2 0,1 1 0,-1 1 0,0 0 0,1 1 0,0 1 0,-1 0 0,1 1 0,-20 10 0,-44 12 0,42-17 0,-54 21 0,81-26 0,-1-1 0,1 2 0,0-1 0,1 2 0,-1-1 0,1 1 0,1 0 0,-1 1 0,-12 15 0,10-7 0,-2 0 0,0-1 0,-1-1 0,0 0 0,-1-1 0,-1 0 0,0-1 0,-19 10 0,19-12 0,0 1 0,-20 18 0,-5 4 0,32-26 0,0 0 0,1 1 0,-15 18 0,-8 7 0,-199 206 0,171-152 0,45-64 0,-2 0 0,0 0 0,-22 22 0,13-21 0,5-5 0,1 0 0,1 1 0,1 0 0,0 2 0,2 0 0,-15 27 0,12-11 0,-1 2 0,-29 46 0,40-74 0,0-1 0,0 0 0,-2 0 0,1-1 0,-1 0 0,0-1 0,-1 0 0,-14 8 0,-26 14-1365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44:24.932"/>
    </inkml:context>
    <inkml:brush xml:id="br0">
      <inkml:brushProperty name="width" value="0.2" units="cm"/>
      <inkml:brushProperty name="height" value="0.2" units="cm"/>
      <inkml:brushProperty name="color" value="#FFFFFF"/>
    </inkml:brush>
  </inkml:definitions>
  <inkml:trace contextRef="#ctx0" brushRef="#br0">800 1 24575,'-2'1'0,"-1"0"0,0 0 0,0 0 0,1 0 0,-1 1 0,1-1 0,-1 1 0,1 0 0,0 0 0,-1 0 0,1 0 0,0 0 0,0 0 0,1 1 0,-1-1 0,0 0 0,1 1 0,-2 3 0,-5 5 0,-3 2 0,0 0 0,-16 12 0,-19 21 0,15-8 0,-3-1 0,-44 38 0,11-22 0,-35 32 0,38-22 0,-60 60 0,107-102 0,0-1 0,-17 31 0,24-35 0,7-11 0,0 0 0,-1 0 0,0-1 0,0 0 0,0 1 0,-7 4 0,10-8 0,0-1 0,1 1 0,-1-1 0,0 1 0,0-1 0,0 1 0,0-1 0,0 1 0,0-1 0,0 0 0,1 0 0,-1 1 0,0-1 0,0 0 0,0 0 0,0 0 0,0 0 0,0 0 0,0 0 0,0 0 0,0-1 0,0 1 0,0 0 0,0 0 0,0-1 0,0 1 0,0-1 0,1 1 0,-1-1 0,0 1 0,0-1 0,0 1 0,1-1 0,-1 0 0,0 1 0,1-1 0,-1 0 0,0 0 0,1 1 0,-1-1 0,1 0 0,-1 0 0,1 0 0,0 0 0,-1 0 0,1 0 0,0-1 0,-2-5-97,1 0-1,-1 0 1,2 0-1,-1 0 1,1 0 0,0 0-1,1 0 1,-1 0-1,2-1 1,-1 1-1,3-9 1,-3 14-99,8-36-6630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22:56.108"/>
    </inkml:context>
    <inkml:brush xml:id="br0">
      <inkml:brushProperty name="width" value="0.2" units="cm"/>
      <inkml:brushProperty name="height" value="0.2" units="cm"/>
      <inkml:brushProperty name="color" value="#FFFFFF"/>
    </inkml:brush>
  </inkml:definitions>
  <inkml:trace contextRef="#ctx0" brushRef="#br0">0 1 24575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44:30.290"/>
    </inkml:context>
    <inkml:brush xml:id="br0">
      <inkml:brushProperty name="width" value="0.2" units="cm"/>
      <inkml:brushProperty name="height" value="0.2" units="cm"/>
      <inkml:brushProperty name="color" value="#FFFFFF"/>
    </inkml:brush>
  </inkml:definitions>
  <inkml:trace contextRef="#ctx0" brushRef="#br0">485 1 24575,'0'718'0,"0"-699"0,0 0 0,-2 1 0,0-1 0,-1-1 0,-1 1 0,-1 0 0,-1-1 0,-13 31 0,15-44 0,0 0 0,0-1 0,0 1 0,0-1 0,-1 1 0,0-2 0,0 1 0,0 0 0,0-1 0,-1 0 0,1 0 0,-1 0 0,1-1 0,-1 0 0,0 0 0,0-1 0,0 1 0,-1-1 0,-6 0 0,7 0 0,1-1 0,-1 0 0,1 0 0,-1 0 0,1 0 0,0-1 0,-1 0 0,1 0 0,0 0 0,-1-1 0,1 0 0,0 0 0,0 0 0,0-1 0,1 0 0,-1 1 0,1-2 0,-1 1 0,1 0 0,0-1 0,-7-7 0,6 1 0,0 1 0,0-1 0,1 0 0,0 0 0,1-1 0,0 1 0,0-1 0,1 1 0,1-1 0,0 0 0,0-16 0,1 6 0,2-1 0,0 1 0,2 0 0,0 1 0,7-21 0,-4 22 0,-2 0 0,0-1 0,0 1 0,-2-1 0,-1 0 0,0-34 0,-2 52 0,0 1 0,0 0 0,0 0 0,-1 0 0,1 0 0,0 0 0,-1 0 0,1 0 0,-1 0 0,1 0 0,-1 0 0,0 0 0,1 0 0,-1 0 0,0 0 0,0 0 0,0 1 0,1-1 0,-1 0 0,0 1 0,0-1 0,0 0 0,0 1 0,0-1 0,0 1 0,0 0 0,0-1 0,-1 1 0,1 0 0,0 0 0,0-1 0,0 1 0,0 0 0,0 0 0,0 0 0,-1 0 0,1 1 0,0-1 0,0 0 0,0 0 0,0 1 0,-2 0 0,-2 0 0,-1 1 0,0 0 0,0 0 0,1 1 0,-1 0 0,-7 5 0,-2 4 30,2 0-1,-24 27 1,28-27-272,-1-1-1,-1-1 1,1 0 0,-2 0-1,-18 12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45:53.825"/>
    </inkml:context>
    <inkml:brush xml:id="br0">
      <inkml:brushProperty name="width" value="0.2" units="cm"/>
      <inkml:brushProperty name="height" value="0.2" units="cm"/>
      <inkml:brushProperty name="color" value="#FFFFFF"/>
    </inkml:brush>
  </inkml:definitions>
  <inkml:trace contextRef="#ctx0" brushRef="#br0">472 752 24575,'-2'0'0,"0"0"0,0 0 0,0 1 0,0-1 0,0 1 0,0 0 0,0-1 0,1 1 0,-1 0 0,0 0 0,0 0 0,1 0 0,-1 1 0,0-1 0,1 0 0,-3 3 0,-23 31 0,24-29 0,-1 0 0,0-1 0,-1 1 0,0-1 0,-7 7 0,11-11 0,0-1 0,0 1 0,-1 0 0,1 0 0,0-1 0,-1 1 0,1-1 0,0 1 0,-1-1 0,1 0 0,0 0 0,-1 1 0,1-1 0,-1 0 0,1 0 0,-1 0 0,1-1 0,0 1 0,-1 0 0,1 0 0,-1-1 0,1 1 0,0-1 0,-1 1 0,1-1 0,0 0 0,0 1 0,-1-1 0,-1-2 0,-2-2 0,-1 0 0,1 0 0,0-1 0,1 0 0,-1 0 0,1-1 0,0 1 0,1-1 0,-1 1 0,1-1 0,1 0 0,-1-1 0,-1-8 0,-1-8 0,0 0 0,-2-44 0,7 43 0,1 0 0,0 0 0,11-47 0,26-71 0,-18 77 0,-9 32 0,2 1 0,1 1 0,2 0 0,1 1 0,39-52 0,-55 81 0,0 0 0,1 0 0,-1 0 0,1 0 0,-1 0 0,1 0 0,0 1 0,0-1 0,0 1 0,0-1 0,0 1 0,0 0 0,0 0 0,0 0 0,4-2 0,-6 3 0,1 0 0,-1 0 0,1 0 0,0 1 0,-1-1 0,1 0 0,-1 0 0,1 0 0,-1 0 0,1 1 0,-1-1 0,1 0 0,-1 0 0,1 1 0,-1-1 0,1 0 0,-1 1 0,1-1 0,-1 1 0,1-1 0,-1 0 0,0 1 0,1 0 0,7 24 0,-4 7 0,-2 0 0,-1 0 0,-2 0 0,-1 0 0,-1 1 0,-2-2 0,-1 1 0,-1-1 0,-2 0 0,-1 0 0,-2-1 0,-1 0 0,-1-1 0,-25 38 0,-10 10 0,-54 79 0,85-133 0,0-1 0,-1-1 0,-1-1 0,-33 26 0,18-13 0,-2 0 0,36-32 0,1-1 0,-1 1 0,0-1 0,0 0 0,0 1 0,1-1 0,-1 0 0,0 0 0,0 0 0,0 0 0,1 0 0,-1 0 0,0 0 0,0 0 0,0 0 0,0 0 0,1 0 0,-1 0 0,0-1 0,0 1 0,0 0 0,1-1 0,-1 1 0,0 0 0,1-1 0,-1 1 0,0-1 0,1 1 0,-1-1 0,0 0 0,1 1 0,-1-1 0,1 1 0,-1-1 0,1 0 0,-1 0 0,1 1 0,0-1 0,-1 0 0,1 0 0,0 1 0,0-1 0,-1 0 0,1 0 0,0-1 0,-9-43 0,8 42 0,-3-36 0,1 1 0,2-1 0,1 0 0,7-47 0,-5 70 0,1-1 0,1 1 0,0 0 0,1 0 0,1 1 0,0 0 0,1 0 0,1 0 0,0 1 0,1 0 0,1 0 0,18-19 0,-11 18 0,1 0 0,0 1 0,27-15 0,18-13 0,-25 17 0,-28 20 0,-1-1 0,0-1 0,0 1 0,15-16 0,-7 0 0,-14 17 0,0 1 0,0 0 0,0-1 0,0 1 0,0 1 0,1-1 0,0 0 0,0 1 0,0 0 0,0 0 0,0 0 0,1 1 0,6-4 0,-10 6 0,0 0 0,0 0 0,0 1 0,0-1 0,0 0 0,0 1 0,0-1 0,0 0 0,0 1 0,0-1 0,0 1 0,0 0 0,0-1 0,0 1 0,0 0 0,0-1 0,-1 1 0,1 0 0,0 0 0,-1 0 0,1 0 0,0 0 0,-1 0 0,1-1 0,-1 1 0,0 1 0,1-1 0,-1 0 0,0 0 0,1 0 0,-1 0 0,0 0 0,0 2 0,4 41 0,-4-44 0,-4 91 0,-22 126 0,2-93 0,14-83 0,2 1 0,-5 73 0,14 43 0,8-210 0,3 0 0,18-51 0,-19 67 0,78-199 0,-48 137 0,-27 59 0,3 1 0,33-58 0,-47 92 0,1-1 0,0 1 0,0 0 0,0 0 0,0 0 0,0 1 0,1 0 0,0-1 0,0 2 0,0-1 0,0 0 0,0 1 0,0 0 0,0 0 0,1 1 0,-1-1 0,11 0 0,-13 2 0,1-1 0,-1 1 0,1 0 0,0 0 0,-1 0 0,1 1 0,-1-1 0,1 1 0,0 0 0,-1 0 0,0 0 0,1 1 0,-1-1 0,0 1 0,1 0 0,-1 0 0,0 0 0,0 0 0,-1 0 0,1 0 0,0 1 0,-1 0 0,1-1 0,-1 1 0,0 0 0,0 0 0,3 7 0,0 2 0,-1 0 0,-1 1 0,0-1 0,0 1 0,-2 0 0,2 21 0,-7 85 0,0-54 0,1 216 0,3-649 0,0 355 0,1 0 0,0-1 0,1 1 0,0 0 0,1 1 0,6-16 0,-8 23 0,1 0 0,0 1 0,1-1 0,-1 0 0,1 1 0,0 0 0,0-1 0,0 1 0,1 1 0,-1-1 0,1 0 0,0 1 0,0 0 0,0 0 0,0 0 0,1 0 0,-1 1 0,8-3 0,-10 4 0,-1 0 0,1 1 0,0 0 0,0-1 0,0 1 0,0 0 0,0 0 0,0 0 0,0 0 0,0 0 0,0 0 0,0 1 0,0-1 0,0 1 0,0-1 0,0 1 0,-1 0 0,1 0 0,0 0 0,0 0 0,-1 0 0,1 0 0,-1 0 0,1 1 0,-1-1 0,1 0 0,-1 1 0,0-1 0,0 1 0,1 0 0,-1-1 0,0 1 0,-1 0 0,1 0 0,0-1 0,0 3 0,4 7 0,-2 1 0,1-1 0,-2 1 0,3 19 0,0 15 0,-3 1 0,-2-1 0,-1 1 0,-3-1 0,-2 1 0,-1-1 0,-3-1 0,-2 0 0,-27 69 0,12-30 0,22-63 0,-1 1 0,-2-1 0,0 0 0,-1-1 0,-16 28 0,18-39-273,2 0 0,0 1 0,0-1 0,-4 13 0,-2 12-6553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08:21:17.940"/>
    </inkml:context>
    <inkml:brush xml:id="br0">
      <inkml:brushProperty name="width" value="0.2" units="cm"/>
      <inkml:brushProperty name="height" value="0.2" units="cm"/>
      <inkml:brushProperty name="color" value="#FFFFFF"/>
    </inkml:brush>
  </inkml:definitions>
  <inkml:trace contextRef="#ctx0" brushRef="#br0">1251 1134 24575,'-3'-1'0,"-1"0"0,0 0 0,1 0 0,-1-1 0,1 1 0,-1-1 0,1 0 0,0 0 0,0 0 0,-5-4 0,-7-5 0,-24-14 0,25 15 0,0 1 0,0 1 0,-1 0 0,0 1 0,-28-9 0,-6 3 0,1-2 0,-71-33 0,110 43 0,0-1 0,0 0 0,1-1 0,-1 0 0,2 0 0,-1 0 0,-8-12 0,-6-5 0,-32-29 0,3-3 0,2-2 0,-55-87 0,20-7 0,78 143 0,-1 0 0,1 0 0,-1 1 0,-16-15 0,-12-16 0,29 25 0,14 11 0,24 13 0,-28-8 0,54 21 0,-2 4 0,94 59 0,97 87 0,-106-70 0,-124-90 0,-1 1 0,-1 1 0,0 1 0,-1 0 0,24 36 0,16 19 0,-51-68 0,0 0 0,0 0 0,0 0 0,-1 1 0,0-1 0,1 0 0,-1 1 0,-1 0 0,1-1 0,0 1 0,-1 0 0,0 0 0,0 0 0,0 0 0,0 0 0,-1 0 0,1 0 0,-1 1 0,0-1 0,0 0 0,-1 0 0,1 0 0,-1 0 0,0 0 0,0 0 0,0 0 0,-1 0 0,1 0 0,-1 0 0,0-1 0,0 1 0,0-1 0,-1 1 0,1-1 0,-5 4 0,-16 24 0,16-20 0,-1 0 0,0-1 0,-1 1 0,0-2 0,0 1 0,-20 13 0,13-12 0,0-2 0,0 0 0,-1-1 0,-30 10 0,42-16 0,0-1 0,0 0 0,1 0 0,-1-1 0,0 1 0,0-1 0,0 0 0,0-1 0,0 1 0,-6-2 0,9 1 0,-1 0 0,0 0 0,1 0 0,-1-1 0,1 1 0,0-1 0,-1 1 0,1-1 0,0 0 0,0 0 0,0 0 0,0 0 0,0 0 0,1 0 0,-1 0 0,1-1 0,-1 1 0,1-1 0,-2-3 0,-1-8 0,-1 0 0,2-1 0,0 0 0,-2-17 0,-6-32 0,5 39 0,-7-25 0,-19-48 0,26 82 0,-1 1 0,-1 0 0,0 0 0,-1 1 0,-1 0 0,0 0 0,-14-13 0,-148-119 0,139 121 0,18 13 0,-34-16 0,39 24 0,1-1 0,0-1 0,-1 1 0,2-2 0,-1 1 0,1-1 0,0 0 0,0-1 0,-12-15 0,-2-15 0,2 0 0,-17-43 0,-25-49 0,51 112 0,-1 1 0,-21-24 0,27 34 0,-1 0 0,0 0 0,0 1 0,0 0 0,-1 0 0,0 1 0,-12-7 0,18 11 0,0 1 0,1-1 0,-1 0 0,1 1 0,-1 0 0,0-1 0,1 1 0,-1 0 0,0-1 0,0 1 0,1 0 0,-1 0 0,0 1 0,1-1 0,-1 0 0,0 1 0,1-1 0,-1 0 0,0 1 0,1 0 0,-1-1 0,1 1 0,-3 2 0,3-2 0,0 0 0,1 0 0,-1 0 0,0 0 0,1 0 0,0 0 0,-1 0 0,1 0 0,0 0 0,-1 1 0,1-1 0,0 0 0,0 0 0,0 0 0,0 0 0,0 1 0,0-1 0,0 0 0,1 0 0,-1 0 0,0 0 0,1 0 0,-1 0 0,0 1 0,1-1 0,0 0 0,-1 0 0,1 0 0,-1 0 0,1-1 0,0 1 0,0 0 0,0 0 0,0 0 0,1 0 0,50 55 0,98 80 0,73 35 0,-210-162 0,268 174 0,-61-44 0,-186-115 0,-1 2 0,40 41 0,-50-43 0,-4-3 0,2-1 0,35 27 0,-48-41 0,1 0 0,-2 1 0,1-1 0,-1 2 0,13 15 0,-19-22 0,0 0 0,0 1 0,0 0 0,-1-1 0,1 1 0,0 0 0,-1-1 0,1 1 0,-1 0 0,0-1 0,1 1 0,-1 0 0,0 0 0,0 0 0,0-1 0,0 1 0,-1 2 0,1-2 0,-1 0 0,0-1 0,0 1 0,0 0 0,0-1 0,-1 1 0,1-1 0,0 1 0,-1-1 0,1 0 0,-1 1 0,1-1 0,-1 0 0,0 0 0,1 0 0,-1 0 0,0 0 0,0-1 0,-3 2 0,-3 1 0,-1 0 0,0-1 0,0 0 0,0 0 0,0-1 0,0 0 0,0 0 0,-1-1 0,1-1 0,0 1 0,0-1 0,0-1 0,0 0 0,0 0 0,-16-7 0,10 2 0,0-1 0,0 0 0,1-2 0,0 1 0,1-2 0,0 0 0,-21-23 0,20 18 0,0 1 0,0 0 0,0 1 0,-2 0 0,-24-16 0,36 27 0,1 1 0,-1 0 0,0 0 0,1 0 0,-1 1 0,0-1 0,0 1 0,0 0 0,-1 0 0,1 0 0,0 1 0,0 0 0,0-1 0,0 1 0,-1 1 0,1-1 0,0 1 0,0-1 0,0 1 0,0 0 0,0 1 0,0-1 0,0 1 0,0 0 0,0-1 0,1 2 0,-7 3 0,3 0 0,0 0 0,1 1 0,0-1 0,0 1 0,0 1 0,1-1 0,0 1 0,-6 13 0,10-19 0,0 0 0,0 1 0,0-1 0,0 0 0,0 0 0,0 1 0,1-1 0,-1 0 0,1 1 0,0-1 0,0 1 0,0-1 0,0 0 0,0 1 0,0-1 0,1 1 0,-1-1 0,1 0 0,-1 1 0,1-1 0,0 0 0,0 0 0,0 1 0,0-1 0,1 0 0,-1 0 0,1 0 0,-1-1 0,1 1 0,-1 0 0,1 0 0,0-1 0,0 1 0,0-1 0,0 0 0,4 3 0,4 0 0,0 0 0,0-1 0,0 0 0,1 0 0,-1-1 0,1 0 0,0-1 0,0 0 0,0-1 0,-1 0 0,1-1 0,0 0 0,0-1 0,-1 0 0,1-1 0,-1 0 0,0 0 0,0-1 0,0 0 0,0-1 0,0 0 0,-1-1 0,0 0 0,0 0 0,-1-1 0,12-12 0,-15 13 0,-3 4 0,0-1 0,0 0 0,0 1 0,1-1 0,-1 1 0,1 0 0,-1 0 0,4-2 0,-6 4 0,1 0 0,-1 0 0,0 0 0,1 0 0,-1 0 0,0 0 0,0 0 0,1 0 0,-1 0 0,0 0 0,0 0 0,1 0 0,-1 0 0,0 0 0,0 0 0,1 0 0,-1 1 0,0-1 0,0 0 0,1 0 0,-1 0 0,0 0 0,0 1 0,0-1 0,0 0 0,1 0 0,-1 0 0,0 1 0,0-1 0,0 0 0,0 0 0,0 1 0,1-1 0,-1 0 0,0 1 0,3 22 0,-7 209 0,0-80 0,6-171 0,1 0 0,0 0 0,9-25 0,-8 30 0,1 0 0,0-1 0,1 2 0,0-1 0,2 1 0,11-17 0,-18 29 0,0-1 0,0 0 0,0 1 0,1 0 0,-1-1 0,1 1 0,-1 0 0,1 0 0,0-1 0,-1 1 0,1 1 0,0-1 0,2-1 0,-3 2 0,-1 0 0,1 0 0,0 0 0,-1 0 0,1 0 0,0 0 0,-1 0 0,1 0 0,0 0 0,-1 1 0,1-1 0,0 0 0,-1 0 0,1 1 0,0-1 0,-1 0 0,1 1 0,-1-1 0,1 1 0,-1-1 0,1 1 0,-1-1 0,1 1 0,0 0 0,2 5 0,0 0 0,-1 0 0,1 0 0,-1 0 0,-1 0 0,3 8 0,-1-1 0,0 1 0,1 0 0,1 0 0,0-1 0,1 0 0,0 0 0,13 19 0,-15-27 0,1 1 0,-1-1 0,1 0 0,0-1 0,1 1 0,-1-1 0,1 0 0,0 0 0,0 0 0,0-1 0,1 0 0,-1-1 0,1 1 0,-1-1 0,13 2 0,-13-3 0,1 0 0,0 0 0,-1-1 0,1 0 0,0-1 0,0 1 0,-1-1 0,1-1 0,0 1 0,-1-1 0,0 0 0,1-1 0,-1 1 0,6-5 0,8-5 0,0-1 0,31-27 0,13-10 0,-45 37 0,12-7 0,0 0 0,49-21 0,-70 37 0,1-1 0,0 2 0,1 0 0,-1 0 0,0 1 0,1 1 0,0 0 0,-1 0 0,1 1 0,-1 0 0,1 1 0,11 3 0,12 5 0,0 3 0,-1 1 0,45 23 0,8 3 0,161 72 0,-191-83 0,-1 2 0,-1 3 0,76 61 0,-98-70 0,-1 2 0,-1 2 0,-2 1 0,-1 1 0,-1 1 0,-1 1 0,40 70 0,-52-79 0,0-1 0,23 26 0,3 5 0,-35-46 0,-1 1 0,0 0 0,0 0 0,0 0 0,-1 0 0,-1 1 0,1-1 0,-1 1 0,-1 0 0,0-1 0,0 1 0,-1 17 0,0-22 0,0 0 0,-1 0 0,1-1 0,-1 1 0,0-1 0,0 1 0,0-1 0,-1 1 0,1-1 0,-1 0 0,0 1 0,0-1 0,0 0 0,0 0 0,0 0 0,-1-1 0,1 1 0,-1 0 0,0-1 0,0 0 0,0 0 0,0 0 0,0 0 0,0 0 0,-1 0 0,1-1 0,0 0 0,-1 1 0,0-1 0,1-1 0,-1 1 0,1 0 0,-5-1 0,-3 0 0,0 0 0,0-1 0,0 0 0,0 0 0,0-2 0,1 1 0,-1-1 0,1-1 0,-19-8 0,-9-8 0,-42-29 0,51 31 0,-23-19 0,1-3 0,3-1 0,-71-78 0,108 109-136,-1 1-1,0 0 1,0 1-1,-1 0 1,0 1-1,-1 0 1,0 1-1,0 1 0,-18-6 1,-1 2-6690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08:21:26.161"/>
    </inkml:context>
    <inkml:brush xml:id="br0">
      <inkml:brushProperty name="width" value="0.2" units="cm"/>
      <inkml:brushProperty name="height" value="0.2" units="cm"/>
      <inkml:brushProperty name="color" value="#FFFFFF"/>
    </inkml:brush>
  </inkml:definitions>
  <inkml:trace contextRef="#ctx0" brushRef="#br0">2428 2330 24575,'-26'2'0,"0"1"0,0 1 0,-40 12 0,27-7 0,-2 3 0,1 2 0,-47 22 0,25-9 0,38-16 0,2 1 0,0 1 0,0 1 0,-24 21 0,-38 25 0,-152 95 0,225-147 0,0 1 0,1 0 0,0 1 0,0 0 0,1 1 0,-13 18 0,10-12 0,-28 28 0,35-40 0,0-1 0,0 0 0,-1 0 0,1 0 0,-1-1 0,0 0 0,0 0 0,0 0 0,-1-1 0,-6 2 0,-6 1 0,1-1 0,-1 2 0,1 1 0,0 0 0,1 1 0,-21 13 0,20-10 0,0 1 0,1 1 0,1 0 0,0 1 0,1 1 0,-14 18 0,17-20 0,0-1 0,-18 15 0,22-20 0,0-1 0,0 1 0,1 1 0,0-1 0,0 1 0,0 1 0,1-1 0,-5 11 0,10-17 0,1 0 0,-1-1 0,1 1 0,0 0 0,-1 0 0,1 0 0,0-1 0,0 1 0,1 0 0,-1 0 0,0-1 0,0 1 0,1 0 0,-1 0 0,1-1 0,0 1 0,-1 0 0,1-1 0,0 1 0,0-1 0,0 1 0,0-1 0,0 1 0,0-1 0,1 0 0,-1 1 0,0-1 0,1 0 0,-1 0 0,1 0 0,-1 0 0,1 0 0,-1-1 0,1 1 0,0 0 0,2 0 0,6 3 0,0 0 0,1-1 0,-1 0 0,18 2 0,34 1 0,0-4 0,73-5 0,-45 0 0,-26 0 0,71-15 0,-1 0 0,-123 17 0,1-1 0,-1 0 0,1-1 0,-1 0 0,0-1 0,0 0 0,0-1 0,0 0 0,-1 0 0,0-1 0,0-1 0,17-14 0,-6 1 0,-1 0 0,-1-1 0,-1-1 0,-1 0 0,25-46 0,-35 55 0,-1-1 0,-1 0 0,0-1 0,-1 1 0,0-1 0,2-25 0,8-30 0,2 24 0,3 1 0,2 0 0,2 1 0,42-60 0,-27 43 0,-25 42 0,1-1 0,1 2 0,1 0 0,32-28 0,83-56 0,-89 71 0,9-4 0,110-53 0,-122 68 0,-23 10 0,-1 0 0,0-1 0,0 0 0,19-21 0,12-10 0,149-101 0,-83 53 0,-111 89 0,-1 1 0,1-1 0,0 0 0,0 1 0,0-1 0,0 1 0,0-1 0,0 1 0,1-1 0,-1 1 0,0 0 0,0 0 0,0-1 0,0 1 0,0 0 0,2 0 0,-2 0 0,-1 1 0,0-1 0,1 0 0,-1 0 0,0 1 0,0-1 0,1 0 0,-1 1 0,0-1 0,0 1 0,1-1 0,-1 0 0,0 1 0,0-1 0,0 1 0,0-1 0,0 0 0,0 1 0,0-1 0,0 1 0,0-1 0,0 0 0,0 1 0,0-1 0,0 1 0,0-1 0,0 1 0,0 0 0,-2 5 0,0-1 0,0 1 0,0 0 0,-6 10 0,-3 0 0,-1-1 0,0 0 0,-1 0 0,-26 23 0,-4 3 0,-4 3 0,-3-1 0,-83 55 0,107-82 0,0-2 0,-1-1 0,-57 19 0,10-4 0,41-15 0,1 1 0,0 2 0,2 1 0,-36 26 0,1 0 0,45-30 0,-31 23 0,-222 210 0,36-11 0,212-211 0,25-24 0,0 0 0,1 0 0,-1 1 0,0-1 0,0 0 0,0 0 0,0 0 0,0 0 0,0 0 0,0 0 0,0 0 0,0 0 0,0 0 0,0 0 0,0 0 0,0 0 0,0 0 0,0 0 0,0 0 0,0 0 0,0 1 0,0-1 0,0 0 0,0 0 0,1 0 0,-1 0 0,0 0 0,0 0 0,0 0 0,0 0 0,-1 0 0,1 0 0,0 0 0,0 1 0,0-1 0,0 0 0,0 0 0,0 0 0,0 0 0,0 0 0,0 0 0,0 0 0,0 0 0,0 0 0,0 0 0,0 0 0,0 0 0,0 0 0,0 0 0,0 0 0,0 1 0,0-1 0,0 0 0,-1 0 0,12-6 0,20-14 0,-25 16 0,62-34 0,-45 26 0,1-2 0,21-15 0,18-24 0,-46 36 0,0 2 0,2 0 0,0 1 0,1 1 0,0 0 0,38-16 0,-46 25 0,0-1 0,-1-1 0,0 0 0,-1 0 0,1-1 0,12-10 0,50-54 0,-58 54 0,0 1 0,1 1 0,1 1 0,0 0 0,32-19 0,16 2 0,1 4 0,121-34 0,-21 0 0,-39 13 0,-106 40 0,-1-2 0,34-20 0,-15 8 0,-16 8 0,0-1 0,32-29 0,9-6 0,-38 29 0,-16 7 0,-10 13 0,0 1 0,0 0 0,0-1 0,0 1 0,0-1 0,0 1 0,0 0 0,0-1 0,0 1 0,0 0 0,0-1 0,0 1 0,0 0 0,0-1 0,0 1 0,0 0 0,0-1 0,0 1 0,-1 0 0,1-1 0,0 1 0,0 0 0,0-1 0,-1 1 0,1 0 0,0 0 0,0-1 0,-1 1 0,1 0 0,0 0 0,-1 0 0,1-1 0,0 1 0,0 0 0,-1 0 0,-2-1 0,1 1 0,0-1 0,-1 1 0,1 0 0,-1 0 0,1 0 0,-1 0 0,1 0 0,0 0 0,-1 1 0,1-1 0,-1 1 0,1 0 0,0 0 0,0 0 0,-4 2 0,-42 24 0,35-19 0,-19 11 0,-326 217 0,309-199 0,-2-2 0,-98 51 0,126-75 0,-2 3 0,-2-2 0,-34 12 0,48-20 0,1 1 0,-1 1 0,1 0 0,0 0 0,0 1 0,1 1 0,-11 9 0,-67 69 0,66-61 0,-1-1 0,-44 33 0,34-30 0,2 2 0,1 1 0,1 1 0,-41 58 0,32-40 0,-58 57 0,65-73 0,-31 41 0,42-46 0,-3 0 0,0-2 0,-40 33 0,-169 141 0,221-191 0,0-1 0,0 0 0,-1 0 0,0-1 0,0-1 0,-1 0 0,-14 4 0,-33 15 0,34-12 0,3-2 0,1 0 0,0 2 0,0 1 0,1 0 0,-29 27 0,-9 24 0,46-47 0,-1-2 0,0 0 0,-1-1 0,-26 19 0,16-16 0,3-4 0,1 1 0,1 1 0,0 1 0,1 1 0,-30 34 0,22-20 0,-2-1 0,-46 38 0,2-2 0,67-59 0,0 1 0,0 0 0,1 0 0,0 1 0,-9 20 0,-11 18 0,-4-5 0,-68 77 0,80-99 0,1 2 0,-18 28 0,-17 23 0,48-69 0,-1 0 0,1 0 0,-1-1 0,-1 0 0,1 0 0,0 0 0,-1-1 0,0 0 0,0 0 0,0 0 0,0-1 0,0 0 0,-1 0 0,1 0 0,-1-1 0,1 0 0,-12 0 0,14-1 0,0 0 0,0 0 0,-1 0 0,1-1 0,0 0 0,0 0 0,0 0 0,0 0 0,0-1 0,0 0 0,0 0 0,0 0 0,1 0 0,-1 0 0,1-1 0,-1 1 0,1-1 0,0 0 0,0 0 0,0 0 0,1-1 0,-1 1 0,1-1 0,0 1 0,0-1 0,0 0 0,0 0 0,-1-4 0,-2-14 0,1 1 0,1-1 0,1 0 0,1 0 0,0 0 0,5-29 0,-3 12 0,0 26 0,0 1 0,1-1 0,0 1 0,1 0 0,1 0 0,0 0 0,0 0 0,1 1 0,0-1 0,14-19 0,-5 11 0,1 1 0,1 1 0,1 0 0,31-25 0,-23 20 0,26-29 0,-35 33 0,2 1 0,0 0 0,32-23 0,-36 32 0,0-1 0,-1-1 0,0 0 0,0 0 0,-1-2 0,-1 1 0,19-29 0,-29 39 0,27-41 0,25-52 0,-33 57 0,3 0 0,35-45 0,-6 10 0,46-75 0,112-163 0,292-360 0,-459 617 0,4 2 0,1 2 0,2 2 0,3 3 0,112-75 0,-147 109 0,155-107 0,-149 98 0,-1 0 0,-1-1 0,0-1 0,31-43 0,434-527 0,-381 480-227,155-126-1,143-70-118,-199 171 346,269-133 0,-356 206-1232,-82 45-4926</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1T06:21:40.995"/>
    </inkml:context>
    <inkml:brush xml:id="br0">
      <inkml:brushProperty name="width" value="0.2" units="cm"/>
      <inkml:brushProperty name="height" value="0.2" units="cm"/>
      <inkml:brushProperty name="color" value="#FFFFFF"/>
    </inkml:brush>
  </inkml:definitions>
  <inkml:trace contextRef="#ctx0" brushRef="#br0">626 175 24575,'-470'0'0,"455"0"0,0 0 0,0 2 0,-26 5 0,37-7 0,0 1 0,0 1 0,0-1 0,1 0 0,-1 1 0,0 0 0,1 0 0,-1 0 0,1 0 0,-1 1 0,1-1 0,0 1 0,0 0 0,0 0 0,1 0 0,-1 0 0,1 1 0,-4 4 0,6-6 0,-1 0 0,0-1 0,1 1 0,-1-1 0,1 1 0,0 0 0,0 0 0,-1-1 0,1 1 0,0 0 0,0-1 0,1 1 0,-1 0 0,0 0 0,1-1 0,-1 1 0,1-1 0,-1 1 0,1 0 0,0-1 0,-1 1 0,1-1 0,0 1 0,0-1 0,0 0 0,0 1 0,0-1 0,1 0 0,-1 0 0,0 0 0,1 0 0,-1 0 0,1 0 0,-1 0 0,1 0 0,-1 0 0,1-1 0,-1 1 0,1-1 0,2 1 0,7 3 0,0-1 0,1 0 0,-1-1 0,18 2 0,193-3 0,-140-3 0,-71 2 0,0 0 0,0-1 0,0-1 0,0 1 0,0-2 0,-1 1 0,1-2 0,19-8 0,-26 10 0,0-1 0,0 0 0,0 0 0,0 0 0,-1 0 0,1 0 0,-1-1 0,0 0 0,0 1 0,0-1 0,0 0 0,-1-1 0,0 1 0,0 0 0,0-1 0,0 1 0,-1-1 0,1 0 0,-1 1 0,-1-1 0,1 0 0,0-7 0,-1 4 0,0 0 0,0 0 0,0 0 0,-1 0 0,-1 0 0,1 1 0,-1-1 0,-1 0 0,1 1 0,-1-1 0,-1 1 0,1 0 0,-6-9 0,5 11 0,0 0 0,0 1 0,0-1 0,-1 1 0,1-1 0,-1 1 0,0 1 0,0-1 0,-1 1 0,1 0 0,-1 0 0,1 0 0,-1 1 0,0 0 0,0 0 0,0 0 0,-8 0 0,-3 0 0,1 2 0,-1 0 0,1 0 0,-1 2 0,1 0 0,0 1 0,0 0 0,-25 9 0,17-3 0,0 1 0,0 2 0,1 0 0,-38 27 0,59-38 0,0 0 0,0 0 0,0 1 0,0-1 0,1 0 0,-1 1 0,1 0 0,-1-1 0,1 1 0,0 0 0,0 0 0,-1 0 0,1-1 0,0 1 0,1 0 0,-1 1 0,0-1 0,1 0 0,-1 0 0,1 0 0,-1 0 0,1 4 0,1-3 0,0-1 0,-1 1 0,2-1 0,-1 1 0,0-1 0,0 0 0,1 0 0,-1 1 0,1-1 0,0 0 0,-1 0 0,1-1 0,0 1 0,0 0 0,0 0 0,1-1 0,-1 0 0,0 1 0,4 1 0,11 4 0,1 0 0,0-1 0,0-1 0,22 5 0,3-1 0,-32-6 0,7 3 0,0-2 0,0-1 0,35 3 0,-50-6 0,1 1 0,-1-1 0,1-1 0,0 1 0,-1 0 0,1-1 0,-1 0 0,1 0 0,-1 0 0,0 0 0,1 0 0,-1-1 0,0 0 0,0 1 0,0-1 0,0 0 0,0-1 0,0 1 0,0 0 0,-1-1 0,0 1 0,1-1 0,-1 0 0,0 0 0,0 0 0,2-5 0,0-4-170,-1 0-1,0 0 0,-1-1 1,0 1-1,-1-1 0,-1 1 1,-1-14-1,1-12-6655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23:00.468"/>
    </inkml:context>
    <inkml:brush xml:id="br0">
      <inkml:brushProperty name="width" value="0.2" units="cm"/>
      <inkml:brushProperty name="height" value="0.2" units="cm"/>
      <inkml:brushProperty name="color" value="#FFFFFF"/>
    </inkml:brush>
  </inkml:definitions>
  <inkml:trace contextRef="#ctx0" brushRef="#br0">178 304 24575,'250'-18'0,"-164"9"0,-43 5 0,521-57 0,-7-44 0,-427 67 0,-83 22 0,1 2 0,1 2 0,1 2 0,85-5 0,-71 13 0,1 4 0,-1 2 0,73 14 0,-87-8 0,67 5 0,-100-13 0,-15 2 0,-39 9 0,-111 20-34,-166 16 0,182-31-227,-1117 183-1388,556-91 1026,630-98 623,46-7 0,18-4 0,0-1 0,0 1 0,0 0 0,0-1 0,0 1 0,0-1 0,0 1 0,0-1 0,0 0 0,0 1 0,0-1 0,0 0 0,0 0 0,0 0 0,0 0 0,0 0 0,0 0 0,0 0 0,1 0 0,207 14-932,112 0-3726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23:27.299"/>
    </inkml:context>
    <inkml:brush xml:id="br0">
      <inkml:brushProperty name="width" value="0.2" units="cm"/>
      <inkml:brushProperty name="height" value="0.2" units="cm"/>
      <inkml:brushProperty name="color" value="#FFFFFF"/>
    </inkml:brush>
  </inkml:definitions>
  <inkml:trace contextRef="#ctx0" brushRef="#br0">4750 895 24575,'-6'-5'0,"0"0"0,-1 1 0,0 0 0,0 0 0,0 0 0,0 1 0,-1 1 0,-11-4 0,0-1 0,-89-25 0,0 4 0,-202-24 0,214 41 0,-145-21 0,210 25 0,31 7 0,0 0 0,0 0 0,0 0 0,0 0 0,0 0 0,0 0 0,0 0 0,0 0 0,0 0 0,0 0 0,0-1 0,0 1 0,0 0 0,0 0 0,0 0 0,0 0 0,0 0 0,0 0 0,0 0 0,0 0 0,0 0 0,0 0 0,0-1 0,0 1 0,0 0 0,0 0 0,0 0 0,0 0 0,0 0 0,0 0 0,0 0 0,0 0 0,0 0 0,0 0 0,0 0 0,0 0 0,0-1 0,0 1 0,0 0 0,0 0 0,0 0 0,0 0 0,-1 0 0,1 0 0,0 0 0,0 0 0,0 0 0,0 0 0,0 0 0,0 0 0,0 0 0,0 0 0,0 0 0,0 0 0,0 0 0,-1 0 0,1 0 0,0 0 0,0 0 0,0 0 0,11-2 0,19-1 0,405 2 0,312-13 0,-711 12 0,479-23 0,-1253 63 0,699-35 0,-322 40 0,356-42 0,0 0 0,0 1 0,0 0 0,0-1 0,0 1 0,1 1 0,-1-1 0,1 1 0,-7 5 0,10-7 0,0 0 0,0-1 0,0 1 0,1 0 0,-1 0 0,0 0 0,1 0 0,-1 0 0,1 0 0,-1 0 0,1 0 0,-1 0 0,1 0 0,0 0 0,-1 0 0,1 0 0,0 0 0,0 0 0,0 0 0,0 1 0,0 0 0,1-1 0,0 1 0,-1-1 0,1 1 0,0-1 0,0 1 0,0-1 0,-1 0 0,2 1 0,-1-1 0,0 0 0,0 0 0,0 0 0,0 0 0,1 0 0,-1 0 0,0 0 0,2 0 0,12 6 0,-1-1 0,1 0 0,0-2 0,0 1 0,0-2 0,21 3 0,-14-3 0,472 57 0,-304-42 0,359 9 0,-545-27 0,47-3 0,-48 2 0,-1 1 0,1-1 0,0 1 0,-1-1 0,1 0 0,-1 0 0,1 0 0,-1-1 0,0 1 0,0 0 0,1-1 0,-1 0 0,0 1 0,0-1 0,2-3 0,-3 4 0,0 0 0,-1-1 0,0 1 0,1 0 0,-1 0 0,0 0 0,1-1 0,-1 1 0,0 0 0,0 0 0,0-1 0,0 1 0,0 0 0,-1 0 0,1 0 0,0-1 0,0 1 0,-1 0 0,1 0 0,-1 0 0,1-1 0,-1 1 0,0 0 0,1 0 0,-1 0 0,0 0 0,0 0 0,1 0 0,-1 1 0,0-1 0,0 0 0,0 0 0,0 1 0,0-1 0,-2 0 0,-3-4 0,-1 1 0,1 0 0,-1 0 0,-11-4 0,-27-5 0,-1 1 0,-83-11 0,61 13 0,-30-4 0,-123-1 0,-100 17 0,110 1 0,-505-3 0,730 0 0,0 2 0,0 0 0,0 1 0,0 0 0,-1 1 0,18 7 0,82 41 0,-63-27 0,-27-13 0,1 0 0,-2 2 0,36 27 0,-57-41 0,0 1 0,-1-1 0,1 1 0,0-1 0,0 1 0,-1-1 0,1 1 0,0 0 0,-1-1 0,1 1 0,-1 0 0,1-1 0,-1 1 0,1 0 0,-1-1 0,0 1 0,1 0 0,-1 0 0,0 0 0,1 0 0,-1-1 0,0 1 0,0 0 0,0 0 0,0 0 0,0 0 0,0 0 0,0 1 0,-1-1 0,0 0 0,0 0 0,0 0 0,0-1 0,0 1 0,0 0 0,0-1 0,0 1 0,-1 0 0,1-1 0,0 0 0,0 1 0,-1-1 0,1 0 0,0 1 0,-2-1 0,-9 1 0,1 0 0,0-1 0,-14-1 0,1-1 0,0-2 0,-30-8 0,46 10 0,-1-1 0,1 0 0,0 0 0,0-1 0,0 0 0,0 0 0,1-1 0,-1 0 0,-8-9 0,13 12 0,1-1 0,-1 1 0,1-1 0,0 0 0,0 0 0,0 0 0,0 0 0,0 0 0,1 0 0,-1-1 0,1 1 0,0 0 0,0-1 0,1 1 0,-1-1 0,0 1 0,1-1 0,0 1 0,0-1 0,0 0 0,1 1 0,0-7 0,1 7 0,-1-1 0,1 1 0,0-1 0,0 1 0,0-1 0,0 1 0,1 0 0,-1 0 0,1 0 0,0 0 0,0 1 0,0-1 0,0 1 0,1 0 0,-1-1 0,1 2 0,-1-1 0,1 0 0,-1 1 0,7-2 0,11-3 0,0 1 0,0 1 0,1 1 0,31-1 0,93 7 0,-68 0 0,968 1 0,-659-4 0,-344-3 0,0-1 0,46-11 0,-42 7 0,71-5 0,-116 13 0,25-1 0,-1 0 0,0-2 0,44-9 0,58-28 0,-101 32 0,-1 2 0,1 0 0,0 2 0,0 1 0,1 1 0,42 3 0,-29 0 0,72-9 0,-93 5 0,63-11 0,130-4 0,-198 18 0,18-1 0,1 1 0,0 2 0,0 1 0,43 11 0,-40-6 0,0-1 0,68 4 0,75-10 0,-141-1 0,-34 0 0,0 0 0,0 1 0,0-1 0,0 1 0,8 3 0,-13-4 0,0 0 0,1 0 0,-1 0 0,1 0 0,-1 1 0,0-1 0,0 0 0,1 0 0,-1 0 0,0 0 0,1 1 0,-1-1 0,0 0 0,0 0 0,1 1 0,-1-1 0,0 0 0,0 0 0,1 1 0,-1-1 0,0 0 0,0 1 0,0-1 0,0 0 0,1 1 0,-1-1 0,0 0 0,0 1 0,0-1 0,0 1 0,-1 0 0,1-1 0,-1 1 0,0 0 0,1 0 0,-1 0 0,0-1 0,0 1 0,0-1 0,0 1 0,0 0 0,0-1 0,0 0 0,1 1 0,-1-1 0,0 1 0,-2-1 0,-24 8 0,-1-1 0,-44 5 0,27-5 0,-278 59 0,153-29 0,107-21 0,0-3 0,-100 8 0,137-20 0,0-1 0,0-1 0,0-2 0,0 0 0,-37-12 0,46 10 0,0-1 0,1 0 0,0-2 0,1 0 0,-1 0 0,1-2 0,1 0 0,0 0 0,-14-15 0,12 10 0,10 7 0,-1 1 0,0 0 0,0 1 0,0 0 0,-1 0 0,0 1 0,0-1 0,-1 2 0,0-1 0,1 1 0,-1 1 0,-12-4 0,-32 1 0,45 6 0,-1 0 0,0-1 0,0 0 0,0-1 0,0 0 0,1 0 0,-1-1 0,1 0 0,0 0 0,-15-8 0,22 10 0,0 0 0,-1 0 0,1 0 0,0 0 0,0 0 0,0 0 0,0 0 0,0 0 0,0 0 0,0 0 0,0-1 0,0 1 0,1 0 0,-1-1 0,0 1 0,1-1 0,-1 1 0,1 0 0,-1-1 0,1 1 0,0-1 0,0 1 0,0-1 0,0-2 0,1 2 0,-1 0 0,1 0 0,0 0 0,0 0 0,0 0 0,1 0 0,-1 1 0,0-1 0,1 1 0,-1-1 0,1 1 0,0-1 0,-1 1 0,1 0 0,2-2 0,6-2 0,0 0 0,0 1 0,0-1 0,1 2 0,15-4 0,13 0 0,0 3 0,1 0 0,39 3 0,-57 2 0,0 1 0,0 0 0,0 2 0,-1 1 0,1 0 0,38 16 0,-50-16 0,0 1 0,0 0 0,-1 0 0,1 1 0,-2 0 0,1 1 0,-1 0 0,0 0 0,11 16 0,-17-21 0,1 0 0,-1 0 0,0 0 0,-1 0 0,1 0 0,0 1 0,-1-1 0,0 1 0,0-1 0,0 1 0,0 0 0,0-1 0,-1 1 0,0 0 0,0-1 0,0 1 0,0 0 0,0 0 0,-1-1 0,0 1 0,1 0 0,-1-1 0,-1 1 0,1-1 0,0 1 0,-1-1 0,0 0 0,0 0 0,0 0 0,0 0 0,0 0 0,-5 5 0,-6 3 0,1-1 0,-2 0 0,1-1 0,-1-1 0,-27 12 0,-81 27 0,86-36 0,-2-2 0,1-2 0,-1-1 0,0-2 0,0-1 0,-1-2 0,-66-8 0,90 5 0,1 0 0,0-1 0,0 0 0,0-1 0,0-1 0,-13-7 0,24 11 0,0 0 0,0-1 0,0 1 0,0-1 0,0 0 0,0 0 0,0 0 0,1 0 0,-1-1 0,1 1 0,-1-1 0,1 1 0,0-1 0,0 0 0,0 0 0,1 0 0,-1 0 0,1 0 0,0 0 0,-1-1 0,1 1 0,1 0 0,-1-1 0,0 1 0,1 0 0,0-1 0,-1 1 0,2-1 0,-1 1 0,1-6 0,0 6 0,0 0 0,1 0 0,-1 1 0,1-1 0,-1 0 0,1 0 0,0 1 0,0-1 0,1 1 0,-1 0 0,0-1 0,1 1 0,-1 0 0,1 0 0,0 1 0,0-1 0,0 1 0,-1-1 0,1 1 0,1 0 0,-1 0 0,0 0 0,0 0 0,4 0 0,11-2 0,0 1 0,36-1 0,-45 3 0,14-1 0,63 3 0,-80-2 0,0 1 0,0 0 0,0 0 0,0 1 0,0 0 0,0 0 0,-1 0 0,1 1 0,-1 0 0,1 0 0,4 4 0,-8-6 0,-1 0 0,0 0 0,0 0 0,1 0 0,-1 0 0,0 1 0,0-1 0,0 0 0,0 1 0,0-1 0,0 1 0,-1-1 0,1 1 0,0-1 0,-1 1 0,1 0 0,-1-1 0,0 1 0,1 0 0,-1-1 0,0 1 0,0 3 0,-1-3 0,0 1 0,0-1 0,0 1 0,0-1 0,0 0 0,0 1 0,0-1 0,-1 0 0,1 0 0,-1 0 0,0 0 0,0 0 0,-2 2 0,-5 3 0,-1 1 0,0-2 0,0 1 0,0-2 0,-13 6 0,14-7 0,-1 0 0,0-1 0,0 0 0,-19 3 0,27-6 0,1 1 0,-1-1 0,0 0 0,1 0 0,-1 1 0,0-1 0,0 0 0,1-1 0,-1 1 0,0 0 0,1 0 0,-1-1 0,0 1 0,1-1 0,-1 0 0,0 1 0,1-1 0,-1 0 0,1 0 0,-1 0 0,1 0 0,0 0 0,-1 0 0,1 0 0,0-1 0,0 1 0,0 0 0,0-1 0,0 1 0,0-1 0,0 1 0,0-1 0,1 1 0,-1-1 0,1 0 0,-1 1 0,0-4 0,1 3 0,0-1 0,0 0 0,0 0 0,0 0 0,0 1 0,1-1 0,-1 0 0,1 1 0,0-1 0,0 0 0,0 1 0,0-1 0,0 1 0,1-1 0,-1 1 0,3-3 0,0 0 0,0 1 0,0 0 0,0 0 0,1 0 0,0 0 0,0 1 0,7-4 0,2 0 0,1 0 0,0 1 0,0 1 0,31-6 0,7 4 0,-1 3 0,1 2 0,59 6 0,-28-1 0,-55 0 0,-1 1 0,1 1 0,-1 1 0,0 2 0,38 15 0,30 8 0,-60-21 0,3 2 0,0-2 0,58 6 0,43 5 0,-84-11 0,62 2 0,152-11 0,-230-1 0,-325 21 0,4 1 0,242-21 0,7 0 0,-1-1 0,1-1 0,0-2 0,-59-13 0,64 9 0,2 0 0,-41-16 0,60 20 0,-1 0 0,1 0 0,0-1 0,0 0 0,0 0 0,0-1 0,1 0 0,0 0 0,0 0 0,-8-11 0,12 15 0,0-1 0,0 1 0,0 0 0,0-1 0,1 1 0,-1-1 0,1 1 0,-1 0 0,1-1 0,-1 0 0,1 1 0,0-1 0,0 1 0,0-1 0,0 1 0,0-1 0,0 1 0,0-1 0,0 1 0,1-1 0,-1 1 0,0-1 0,2-2 0,0 1 0,-1 1 0,1 0 0,0-1 0,0 1 0,0 0 0,1 0 0,-1 0 0,0 0 0,1 1 0,-1-1 0,6-2 0,5-2 0,1 1 0,1 0 0,28-5 0,22 1 0,0 3 0,1 3 0,75 7 0,-72-2 0,1 3 0,121 25 0,-159-24 0,-27-5 0,0 0 0,-1 0 0,1 1 0,0-1 0,0 1 0,-1 0 0,1 0 0,-1 1 0,0-1 0,0 1 0,6 5 0,-9-7 0,0 0 0,0 0 0,0 0 0,-1 0 0,1 1 0,0-1 0,-1 0 0,1 0 0,-1 0 0,1 1 0,-1-1 0,1 0 0,-1 1 0,0-1 0,0 0 0,0 1 0,0-1 0,0 2 0,0-1 0,-1 0 0,1 1 0,-1-1 0,0 0 0,0 0 0,0 0 0,0 0 0,0 0 0,-1 0 0,1 0 0,-1 0 0,1-1 0,-4 4 0,-1 0 0,-1 0 0,1 0 0,-1-1 0,0 0 0,0 0 0,0-1 0,-12 4 0,-59 15 0,50-15 0,-27 3 0,0-2 0,-1-3 0,0-1 0,-64-6 0,78 1 0,6-1 0,-69-14 0,1 0 0,-350 5 0,390 11 0,23 2 0,0 2 0,0 1 0,-67 18 0,102-20 0,7-1 0,18 2 0,31-2 0,804-3 0,-854 1 0,86 4 0,-80-3 0,1 0 0,-1 0 0,1 0 0,-1 1 0,0 0 0,0 1 0,0-1 0,0 1 0,0 0 0,10 8 0,-15-10 0,1 0 0,-1 0 0,0 1 0,0-1 0,0 0 0,0 1 0,-1-1 0,1 1 0,0-1 0,0 1 0,-1-1 0,1 1 0,-1-1 0,0 1 0,1 0 0,-1-1 0,0 1 0,0 0 0,0-1 0,0 1 0,0 0 0,0-1 0,-1 1 0,1 0 0,0-1 0,-1 1 0,1-1 0,-1 1 0,0-1 0,0 1 0,1-1 0,-1 1 0,0-1 0,0 0 0,0 1 0,0-1 0,-1 0 0,-1 2 0,-7 7 0,0 0 0,-1-1 0,-20 14 0,15-12 0,-34 27 0,-1-3 0,-65 32 0,84-50 0,-1-3 0,-1-1 0,0-1 0,0-2 0,-42 7 0,-9 0 0,49-9 0,1-1 0,-1-2 0,-42 0 0,75-4 0,0-1 0,0 0 0,0 0 0,0-1 0,0 1 0,0-1 0,0 1 0,0-1 0,0 0 0,0 0 0,0 0 0,0 0 0,1-1 0,-1 1 0,0-1 0,1 0 0,-1 0 0,1 0 0,0 0 0,0 0 0,-1 0 0,1 0 0,1-1 0,-1 1 0,0-1 0,1 0 0,-1 1 0,1-1 0,0 0 0,-1 0 0,2 0 0,-1 0 0,0 0 0,0 0 0,1 0 0,0 0 0,0 0 0,0-5 0,0 1 0,1 1 0,0 0 0,0-1 0,1 1 0,0 0 0,0 0 0,0 0 0,1 0 0,0 1 0,0-1 0,0 1 0,1-1 0,0 1 0,0 0 0,0 0 0,0 1 0,1 0 0,6-5 0,53-30 0,13-9 0,-56 34 0,2 0 0,0 2 0,0 0 0,1 2 0,0 0 0,1 2 0,0 0 0,0 2 0,1 1 0,0 1 0,47-1 0,-55 5 0,-13 4 0,-6-2 0,-1-1 0,1 0 0,-1 0 0,1 0 0,-1 0 0,1 0 0,-1 0 0,0-1 0,1 1 0,-1 0 0,0-1 0,-3 1 0,-160 31 0,91-20 0,6 0 0,-1-2 0,0-4 0,0-2 0,-93-8 0,159 4 0,1 0 0,-1 0 0,1-1 0,0 1 0,-1-1 0,1 0 0,0 0 0,-1 0 0,1 0 0,0 0 0,0 0 0,0 0 0,0-1 0,-3-2 0,4 3 0,1 0 0,-1 0 0,1 0 0,-1 0 0,1 0 0,0 0 0,-1-1 0,1 1 0,0 0 0,0 0 0,0 0 0,0-1 0,0 1 0,0 0 0,0 0 0,0-1 0,0 1 0,1 0 0,-1 0 0,0 0 0,1 0 0,-1-1 0,1 1 0,-1 0 0,1 0 0,0 0 0,-1 0 0,1 0 0,0 0 0,1-1 0,4-4 0,0 0 0,0 0 0,0 0 0,1 0 0,0 1 0,0 1 0,1-1 0,-1 1 0,9-4 0,76-26 0,-58 24 0,1 2 0,0 2 0,72-5 0,109 13 0,-93 1 0,-96-1 0,1 0 0,-1 2 0,0 0 0,0 2 0,0 1 0,-1 2 0,51 22 0,-77-30 0,31 16 0,-30-17 0,0 1 0,0 0 0,-1-1 0,1 1 0,0 0 0,0 0 0,0 0 0,-1 0 0,1-1 0,0 1 0,-1 0 0,1 0 0,-1 0 0,1 0 0,-1 0 0,0 0 0,1 1 0,-1-1 0,0 0 0,0 0 0,0 0 0,0 0 0,1 0 0,-2 0 0,1 0 0,0 1 0,0 0 0,0-1 0,0-1 0,-1 1 0,1-1 0,0 1 0,0 0 0,0-1 0,0 1 0,0 0 0,1-1 0,-1 1 0,0-1 0,0 1 0,0 0 0,0-1 0,1 1 0,-1-1 0,0 1 0,1-1 0,-1 1 0,0-1 0,1 1 0,-1-1 0,1 1 0,-1-1 0,0 1 0,1-1 0,-1 0 0,1 1 0,0-1 0,-1 0 0,1 1 0,-1-1 0,1 0 0,-1 0 0,1 0 0,0 1 0,-1-1 0,1 0 0,-1 0 0,1 0 0,0 0 0,-1 0 0,1 0 0,0 0 0,-1 0 0,1 0 0,-1-1 0,2 1 0,41-4 0,-34 2 0,638-100 0,-561 91 0,122-1 0,-607 32 0,95 28 0,282-44 0,1 0 0,-5 1 0,-44 3 0,66-7 0,-1-1 0,1 0 0,-1 0 0,1 0 0,-1-1 0,1 1 0,-1-1 0,1 0 0,0-1 0,-1 1 0,1-1 0,0 0 0,0 0 0,0 0 0,0 0 0,-7-6 0,10 7 0,1-1 0,-1 1 0,0-1 0,0 0 0,0 1 0,1-1 0,-1 0 0,1 1 0,-1-1 0,1 0 0,0 0 0,0 1 0,0-1 0,0 0 0,0 0 0,0 0 0,0 1 0,0-1 0,1 0 0,-1 0 0,1 1 0,-1-1 0,1 0 0,0 1 0,0-1 0,0 1 0,0-1 0,0 1 0,0-1 0,0 1 0,0 0 0,2-2 0,6-7 0,-1 2 0,1-1 0,13-9 0,-4 6 0,0 0 0,0 1 0,1 1 0,0 1 0,1 1 0,0 0 0,1 2 0,-1 0 0,1 1 0,0 1 0,29-1 0,229-31 0,-487 37 0,92-2 0,104 1 0,0-1 0,0 0 0,0 0 0,-19-6 0,29 7 0,0-1 0,0 0 0,0 0 0,0 0 0,-1 0 0,2 0 0,-1 0 0,0 0 0,0-1 0,0 1 0,0-1 0,1 1 0,-1-1 0,-1-2 0,3 3 0,-1-1 0,1 1 0,-1-1 0,1 1 0,-1-1 0,1 1 0,0-1 0,0 1 0,0-1 0,0 1 0,0-1 0,0 1 0,0-1 0,0 1 0,1-1 0,-1 1 0,1-1 0,-1 1 0,1-1 0,-1 1 0,1-1 0,0 1 0,1-2 0,3-4 0,1-1 0,-1 2 0,1-1 0,1 1 0,-1 0 0,1 0 0,0 0 0,0 1 0,1 0 0,0 1 0,15-8 0,11-1 0,55-15 0,-79 25 0,30-6 0,1 2 0,0 1 0,0 3 0,82 2 0,-304 3 0,-99-2 0,272-1 0,-1 0 0,1-1 0,-1 0 0,1 0 0,0-1 0,-15-6 0,22 9 0,0-1 0,-1 1 0,1-1 0,0 0 0,0 1 0,0-1 0,-1 0 0,1 0 0,0 0 0,0 0 0,0 0 0,0 0 0,0 0 0,1 0 0,-1 0 0,0-1 0,0 1 0,1 0 0,-1-1 0,1 1 0,-1 0 0,1-1 0,0 1 0,-1 0 0,1-1 0,0 1 0,0-1 0,0 1 0,0 0 0,0-1 0,0 1 0,1-1 0,-1 1 0,0 0 0,1-1 0,-1 1 0,1 0 0,-1-1 0,1 1 0,-1 0 0,1 0 0,0-1 0,0 1 0,0 0 0,0 0 0,0 0 0,0 0 0,2-1 0,13-17 0,1 2 0,1 0 0,26-19 0,-34 30 0,-1 0 0,1 0 0,0 1 0,1 1 0,-1 0 0,1 0 0,0 1 0,0 0 0,18-1 0,-22 3 0,11-1 0,0 1 0,19 0 0,-34 1 0,0 0 0,0 0 0,0 1 0,0-1 0,0 1 0,-1-1 0,1 1 0,0 0 0,0 0 0,-1 0 0,1 0 0,0 0 0,-1 1 0,1-1 0,-1 1 0,0 0 0,0 0 0,1 0 0,-1 0 0,3 4 0,-5-5 0,1 0 0,-1 0 0,1-1 0,-1 1 0,0 0 0,0 0 0,1 0 0,-1 0 0,0 0 0,0 0 0,0 0 0,0 0 0,0 0 0,0 0 0,0 0 0,0 0 0,-1 0 0,1 0 0,0 0 0,-1-1 0,1 1 0,0 0 0,-1 0 0,0 1 0,-1 0 0,0 0 0,1 0 0,-1 0 0,0-1 0,0 1 0,0-1 0,0 1 0,-1-1 0,-2 2 0,-5 1 0,0-1 0,0 0 0,-17 3 0,-35 1 0,0-2 0,-109-8 0,91 0 0,222-48 0,-14 21 0,-114 28 0,0 0 0,1 1 0,-1 0 0,1 1 0,-1 1 0,27 5 0,-40-6 0,0 0 0,0 0 0,0 0 0,0 0 0,0 0 0,-1 0 0,1 1 0,0-1 0,0 0 0,0 1 0,0-1 0,-1 1 0,1-1 0,0 0 0,0 1 0,-1 0 0,1-1 0,0 1 0,-1-1 0,1 1 0,-1 0 0,1-1 0,0 2 0,-1-1 0,-1 0 0,1-1 0,-1 1 0,1 0 0,-1-1 0,0 1 0,1 0 0,-1-1 0,0 1 0,1-1 0,-1 1 0,0-1 0,0 0 0,1 1 0,-1-1 0,0 0 0,0 0 0,-1 1 0,-52 12 0,51-13 0,-120 20 0,0-5 0,-173-1 0,295-14 0,-41-5 0,42 5 0,-1 0 0,0 0 0,0 0 0,0 0 0,1-1 0,-1 1 0,0 0 0,0 0 0,1-1 0,-1 1 0,0-1 0,1 1 0,-1 0 0,0-1 0,1 1 0,-1-1 0,0 0 0,1 1 0,-1-1 0,1 1 0,-1-1 0,1 0 0,0 1 0,-1-1 0,1 0 0,0 0 0,-1 1 0,1-1 0,0 0 0,0 0 0,0 0 0,-1 1 0,1-1 0,0 0 0,0 0 0,0 0 0,0 1 0,1-1 0,-1 0 0,0 0 0,0 0 0,0 1 0,1-1 0,-1 0 0,0 0 0,1 1 0,-1-1 0,1-1 0,2-1 0,0 0 0,0 0 0,0 0 0,0 0 0,0 0 0,0 0 0,1 1 0,0 0 0,-1 0 0,1 0 0,0 0 0,0 0 0,0 1 0,0 0 0,5-1 0,10-3 0,38-3 0,84 5 0,-21 1 0,-98-2 0,-22 4 0,0-1 0,0 1 0,0 0 0,0 0 0,1 0 0,-1 0 0,0 0 0,0 0 0,0 0 0,0 0 0,0-1 0,0 1 0,0 0 0,0 0 0,1 0 0,-1 0 0,0 0 0,0-1 0,0 1 0,0 0 0,0 0 0,0 0 0,0 0 0,0-1 0,0 1 0,0 0 0,0 0 0,0 0 0,0 0 0,0-1 0,0 1 0,0 0 0,0 0 0,0 0 0,0 0 0,0 0 0,0-1 0,-1 1 0,1 0 0,0 0 0,0 0 0,0 0 0,0 0 0,0 0 0,0-1 0,0 1 0,-1 0 0,1 0 0,0 0 0,0 0 0,0 0 0,-3-2 0,-1 0 0,1 1 0,0-1 0,-1 1 0,1 0 0,-1 0 0,1 0 0,-6 0 0,-154-20 0,-98-17 0,252 36 0,-1 1 0,1-1 0,-1 0 0,1-1 0,0 0 0,0 0 0,0-1 0,0 0 0,-9-6 0,17 10 0,1-1 0,-1 1 0,1-1 0,-1 1 0,1-1 0,-1 1 0,1-1 0,-1 1 0,1-1 0,0 1 0,-1-1 0,1 0 0,0 1 0,-1-1 0,1 1 0,0-1 0,0 0 0,0 1 0,0-1 0,-1 0 0,1 0 0,0 1 0,0-1 0,0 0 0,0 1 0,1-1 0,-1 0 0,0 1 0,0-1 0,0 0 0,0 1 0,1-1 0,-1 0 0,0 1 0,1-1 0,-1 1 0,1-1 0,-1 0 0,0 1 0,1-1 0,-1 1 0,1-1 0,-1 1 0,1 0 0,0-1 0,-1 1 0,1-1 0,-1 1 0,1 0 0,0 0 0,-1-1 0,1 1 0,0 0 0,-1 0 0,2 0 0,38-13 0,24-1 0,-19 3 0,1 2 0,0 2 0,83-2 0,-119 10 0,1-1 0,-1 1 0,0 1 0,0 0 0,-1 1 0,1-1 0,0 2 0,-1-1 0,0 2 0,1-1 0,10 9 0,-19-13 0,0 1 0,0 0 0,0-1 0,0 1 0,-1 0 0,1 0 0,0 0 0,-1 0 0,1 0 0,-1 0 0,1 0 0,-1 0 0,1 0 0,-1 0 0,0 0 0,1 0 0,-1 0 0,0 0 0,0 0 0,0 0 0,0 0 0,0 0 0,0 0 0,0 1 0,0-1 0,0 0 0,-1 0 0,1 0 0,0 0 0,-1 0 0,1 0 0,-1 0 0,1 0 0,-1 0 0,1 0 0,-1 0 0,0-1 0,1 1 0,-1 0 0,-1 1 0,-3 2 0,-1 1 0,1-1 0,-1 0 0,-13 7 0,17-10 0,-34 17 0,-1-1 0,-57 17 0,-83 15 0,109-32 0,-31 4 0,-1-5 0,-113 5 0,211-21 0,-57 9 0,56-9 0,1 0 0,0 1 0,0-1 0,0 1 0,0 0 0,0-1 0,0 1 0,0 0 0,0 0 0,0 1 0,0-1 0,0 0 0,1 1 0,-1-1 0,0 1 0,1-1 0,-1 1 0,1 0 0,0 0 0,-1-1 0,1 1 0,-1 3 0,2-4 0,0 0 0,0 0 0,0 1 0,1-1 0,-1 0 0,0 0 0,1 0 0,-1 0 0,1 0 0,-1 0 0,1 0 0,-1 0 0,1 0 0,0 0 0,-1 0 0,1-1 0,0 1 0,0 0 0,-1 0 0,1-1 0,0 1 0,0 0 0,0-1 0,0 1 0,0-1 0,0 1 0,0-1 0,0 0 0,0 1 0,0-1 0,1 0 0,0 0 0,40 9 0,-38-9 0,73 7 0,119-7 0,-120-1 0,-68 1 0,-2 0 0,0 0 0,0 0 0,0 0 0,0-1 0,0 0 0,-1 0 0,1 0 0,11-5 0,-16 6 0,-1-1 0,0 1 0,1 0 0,-1-1 0,0 1 0,0-1 0,1 1 0,-1-1 0,0 1 0,0-1 0,0 1 0,0-1 0,1 1 0,-1-1 0,0 1 0,0-1 0,0 1 0,0-1 0,0 1 0,0-1 0,-1 1 0,1-1 0,0 1 0,0-1 0,0 1 0,0-1 0,0 1 0,-1 0 0,1-1 0,0 1 0,-1-1 0,1 1 0,0-1 0,-1 1 0,1 0 0,0-1 0,-1 1 0,1 0 0,0-1 0,-1 1 0,1 0 0,-1 0 0,1-1 0,-1 1 0,0 0 0,-23-14 0,-23-5 0,-1 2 0,-1 2 0,-63-10 0,44 10 0,51 11 0,0 0 0,1-1 0,-27-12 0,42 16 0,0 1 0,0-1 0,0 1 0,0-1 0,0 0 0,0 1 0,0-1 0,0 0 0,0 0 0,0 1 0,1-1 0,-1 0 0,0 0 0,1 0 0,-1 0 0,0 0 0,1 0 0,0 0 0,-1 0 0,1 0 0,-1 0 0,1-1 0,0 1 0,0 0 0,0 0 0,0 0 0,0 0 0,0-2 0,1-1 0,0 1 0,0 0 0,0 0 0,0 0 0,1 1 0,0-1 0,-1 0 0,1 0 0,0 1 0,4-4 0,7-7 0,1 0 0,27-19 0,-39 31 0,40-28 0,1 2 0,1 2 0,68-28 0,-86 43 0,1 0 0,-1 2 0,1 1 0,1 2 0,-1 0 0,1 2 0,53 0 0,-77 3 0,0 0 0,0 1 0,0 0 0,0 0 0,0 0 0,0 0 0,0 0 0,-1 1 0,1 0 0,0-1 0,-1 1 0,0 1 0,1-1 0,2 3 0,-5-4 0,0 1 0,0-1 0,0 0 0,0 1 0,0-1 0,0 1 0,-1-1 0,1 1 0,0-1 0,-1 1 0,1-1 0,-1 1 0,0 0 0,0-1 0,1 1 0,-1 0 0,0-1 0,0 1 0,-1 0 0,1-1 0,0 1 0,0-1 0,-1 1 0,1 0 0,-1-1 0,0 1 0,1-1 0,-1 1 0,0-1 0,0 1 0,0-1 0,0 0 0,0 1 0,0-1 0,-2 2 0,-6 6 0,-1 1 0,0-1 0,-1-1 0,1 1 0,-1-2 0,-1 0 0,-18 9 0,-92 32 0,101-40 0,-386 113 0,340-102 0,-67 31 0,128-47 0,-28 6 0,20-9 0,14 0 0,-1 0 0,1-1 0,0 1 0,0 0 0,0-1 0,0 1 0,0 0 0,0 0 0,-1-1 0,1 1 0,0 0 0,0-1 0,0 1 0,0 0 0,0-1 0,0 1 0,0 0 0,0 0 0,0-1 0,1 1 0,-1 0 0,0-1 0,0 1 0,0 0 0,0 0 0,0-1 0,0 1 0,1 0 0,-1 0 0,0-1 0,0 1 0,0 0 0,1 0 0,-1-1 0,0 1 0,0 0 0,1 0 0,-1 0 0,0 0 0,0 0 0,1-1 0,8-8 0,0 1 0,1 0 0,0 0 0,1 1 0,17-10 0,64-25 0,-49 23 0,-19 8 0,147-60 0,-148 63 0,1 1 0,0 1 0,1 1 0,-1 2 0,32-2 0,-559 12 0,479-8 0,-1 1 0,1 2 0,0 0 0,0 2 0,0 0 0,-25 9 0,48-13 0,-1 0 0,1 1 0,-1-1 0,1 1 0,0-1 0,-1 1 0,1-1 0,0 1 0,-1 0 0,1 0 0,0 0 0,0 0 0,-1-1 0,1 2 0,0-1 0,0 0 0,0 0 0,0 0 0,1 0 0,-1 1 0,0-1 0,-1 2 0,3-1 0,-1-1 0,1 0 0,-1 0 0,1 0 0,0 0 0,-1 0 0,1-1 0,0 1 0,0 0 0,0 0 0,0 0 0,0-1 0,0 1 0,0 0 0,0-1 0,0 1 0,0-1 0,0 1 0,0-1 0,0 0 0,2 1 0,12 4 0,0-1 0,0-1 0,17 2 0,26-1 0,1-3 0,0-2 0,-1-3 0,78-15 0,-134 19 0,56-12 0,-58 12 0,0 0 0,0 0 0,0 0 0,0 0 0,0 0 0,0 0 0,0 0 0,-1 0 0,1-1 0,0 1 0,0 0 0,0 0 0,0 0 0,0 0 0,0 0 0,0 0 0,0-1 0,0 1 0,0 0 0,0 0 0,0 0 0,0 0 0,0 0 0,0 0 0,0 0 0,0-1 0,0 1 0,0 0 0,1 0 0,-1 0 0,0 0 0,0 0 0,0 0 0,0 0 0,0-1 0,0 1 0,0 0 0,0 0 0,0 0 0,0 0 0,0 0 0,1 0 0,-1 0 0,0 0 0,0 0 0,0 0 0,0 0 0,0 0 0,0 0 0,1 0 0,-37-3 0,-69 2 0,-1 4 0,-150 25 0,189-16 0,0 3 0,0 3 0,2 2 0,-115 55 0,132-53 0,-29 15 0,70-33 0,0 0 0,0 1 0,1-1 0,0 1 0,0 0 0,0 1 0,-8 11 0,13-16 0,0 0 0,0 0 0,0 0 0,0 0 0,1 1 0,-1-1 0,1 0 0,-1 0 0,1 1 0,-1-1 0,1 0 0,0 1 0,-1-1 0,1 0 0,0 1 0,0-1 0,0 0 0,0 1 0,0-1 0,0 1 0,1-1 0,-1 0 0,0 1 0,2 1 0,-1-1 0,0-1 0,0 1 0,1-1 0,-1 1 0,1-1 0,0 1 0,-1-1 0,1 0 0,0 0 0,0 0 0,0 0 0,0 0 0,0 0 0,2 1 0,6 0 0,0 1 0,1-1 0,-1-1 0,0 1 0,17-2 0,39-5 0,0-4 0,84-22 0,-81 15 0,129-12 0,-167 26 0,-50 2 0,-18 1 0,-68 1 0,-168-3 0,271 1 0,1 0 0,-1-1 0,1 1 0,-1 0 0,1 0 0,-1-1 0,1 1 0,0 0 0,-1-1 0,1 0 0,0 1 0,-1-1 0,1 0 0,0 0 0,-2-1 0,3 2 0,-1-1 0,1 1 0,0-1 0,0 1 0,0-1 0,-1 1 0,1-1 0,0 1 0,0-1 0,0 1 0,0-1 0,0 1 0,0-1 0,0 0 0,0 1 0,0-1 0,0 1 0,0-1 0,1 1 0,-1-1 0,0 1 0,0-1 0,0 1 0,1-1 0,-1 1 0,1-2 0,3-3 0,0 0 0,1 0 0,-1 0 0,1 1 0,7-6 0,15-10 0,1 1 0,1 1 0,0 2 0,2 1 0,0 1 0,0 1 0,1 2 0,1 2 0,37-7 0,159-29 0,-311 45 0,21-1 0,-55 0 0,-121 5 0,226-4 0,1 1 0,0 0 0,0 1 0,0 0 0,0 1 0,-10 3 0,20-6 0,0 0 0,0 0 0,1 0 0,-1 0 0,0 0 0,0 0 0,1 0 0,-1 0 0,0 1 0,0-1 0,0 0 0,1 0 0,-1 0 0,0 0 0,0 0 0,0 0 0,1 0 0,-1 1 0,0-1 0,0 0 0,0 0 0,0 0 0,1 0 0,-1 1 0,0-1 0,0 0 0,0 0 0,0 0 0,0 1 0,0-1 0,1 0 0,-1 0 0,0 1 0,0-1 0,0 0 0,0 0 0,0 0 0,0 1 0,0-1 0,0 0 0,0 0 0,0 1 0,0-1 0,0 0 0,0 0 0,-1 1 0,1-1 0,0 0 0,0 0 0,0 0 0,0 1 0,0-1 0,0 0 0,-1 0 0,1 0 0,0 0 0,0 1 0,0-1 0,0 0 0,-1 0 0,1 0 0,0 0 0,0 0 0,0 1 0,-1-1 0,1 0 0,0 0 0,0 0 0,-1 0 0,21 5 0,47 3 0,0-3 0,89-6 0,-79 0 0,-68 0 0,-1 1 0,1 0 0,-1 1 0,1 0 0,-1 0 0,1 1 0,-1 0 0,0 0 0,9 5 0,-16-7 0,0 0 0,-1 0 0,1 0 0,0 1 0,0-1 0,-1 0 0,1 1 0,0-1 0,-1 1 0,1-1 0,0 1 0,-1-1 0,1 1 0,-1 0 0,1-1 0,-1 1 0,1-1 0,-1 1 0,1 0 0,-1 0 0,0-1 0,1 1 0,-1 0 0,0 0 0,0-1 0,0 1 0,1 0 0,-1 0 0,0 0 0,0-1 0,0 1 0,0 0 0,0 0 0,0 0 0,-1-1 0,1 1 0,0 0 0,0 0 0,-1 0 0,1-1 0,0 1 0,-1 0 0,1-1 0,0 1 0,-1 0 0,1-1 0,-1 1 0,1 0 0,-1-1 0,0 1 0,1-1 0,-1 1 0,0-1 0,0 1 0,-5 3 0,0 1 0,-1-2 0,1 1 0,-13 4 0,-18 5 0,-1-1 0,-1-2 0,0-2 0,0-2 0,-52 3 0,-210-9 0,163-3 0,77 0 0,-50 2 0,98 1 0,1 1 0,0 1 0,0 0 0,-1 0 0,1 1 0,-14 6 0,17-1 0,16-1 0,19-1 0,25-1 0,91-5 0,14 1 0,-149 0 0,-1 0 0,1 0 0,-1 0 0,1 1 0,-1 0 0,0 0 0,0 1 0,0-1 0,0 1 0,8 7 0,-12-9 0,-1 0 0,1 0 0,-1 0 0,0 1 0,1-1 0,-1 1 0,0-1 0,0 1 0,0 0 0,0-1 0,0 1 0,-1 0 0,1-1 0,0 1 0,-1 0 0,1 3 0,-1-2 0,0-1 0,0 1 0,-1-1 0,1 1 0,-1-1 0,0 0 0,1 1 0,-1-1 0,0 0 0,-1 0 0,1 1 0,0-1 0,0 0 0,-1 0 0,1 0 0,-4 2 0,-4 6 0,-1-1 0,0-1 0,-1 0 0,0 0 0,0-1 0,-1 0 0,-13 5 0,-95 35 0,91-37 0,4-2 0,0-1 0,-1-1 0,1-1 0,-1-2 0,-47 1 0,68-6 0,12-4 0,17-5 0,0 4 0,0 1 0,45-6 0,-55 10 0,0 1 0,0 1 0,0 0 0,0 1 0,0 0 0,20 5 0,-13 5 0,-21-10 0,1-1 0,-1 0 0,1 1 0,-1-1 0,0 1 0,1-1 0,-1 1 0,0-1 0,0 1 0,1-1 0,-1 1 0,0 0 0,0-1 0,0 1 0,0-1 0,0 1 0,0-1 0,0 1 0,0 0 0,0-1 0,0 1 0,0 0 0,-1 1 0,0 0 0,0 0 0,0 0 0,-1-1 0,1 1 0,0-1 0,-1 1 0,0-1 0,1 0 0,-1 1 0,1-1 0,-1 0 0,0 0 0,0 0 0,0 0 0,0-1 0,-3 2 0,-40 13 0,-1-1 0,0-3 0,-1-1 0,-67 4 0,-195-5 0,243-9 0,-1840-1 0,659-1 0,1237 2 0,-1 0 0,1 0 0,-1-1 0,1 0 0,-1-1 0,1 0 0,0 0 0,-15-7 0,24 9 0,1 0 0,0 0 0,-1 0 0,1 0 0,0 0 0,0 0 0,-1 0 0,1 0 0,0 0 0,-1 0 0,1-1 0,0 1 0,0 0 0,-1 0 0,1 0 0,0 0 0,0-1 0,0 1 0,-1 0 0,1 0 0,0 0 0,0-1 0,0 1 0,-1 0 0,1 0 0,0-1 0,0 1 0,0 0 0,0 0 0,0-1 0,0 1 0,0 0 0,0-1 0,-1 1 0,1 0 0,0 0 0,0-1 0,0 1 0,0 0 0,1-1 0,-1 1 0,0 0 0,0 0 0,0-1 0,0 1 0,0 0 0,0-1 0,0 1 0,1 0 0,17-8 0,27 2 0,229 3 0,-151 5 0,-55 1 0,75 13 0,15 3 0,409-13 0,-323-8 0,-233 2 0,0 0 0,0 1 0,0 0 0,0 1 0,18 6 0,-27-8 0,0 1 0,-1-1 0,1 1 0,0-1 0,-1 1 0,1 0 0,-1 0 0,1 0 0,-1 0 0,1 0 0,-1 0 0,0 0 0,1 1 0,-1-1 0,0 0 0,0 1 0,0-1 0,0 1 0,0-1 0,0 1 0,-1-1 0,1 1 0,0 0 0,-1-1 0,1 1 0,-1 0 0,0-1 0,1 1 0,-1 0 0,0 0 0,0-1 0,0 1 0,0 0 0,-1 0 0,1-1 0,0 1 0,-1 0 0,1 0 0,-1-1 0,0 1 0,1-1 0,-1 1 0,0 0 0,0-1 0,-1 2 0,-3 4 0,-1 1 0,1-1 0,-1-1 0,-1 1 0,1-1 0,-1 0 0,0-1 0,0 1 0,-1-2 0,1 1 0,-14 5 0,-3 1 0,-1-1 0,-43 10 0,29-11 0,-1-3 0,0-1 0,0-2 0,0-2 0,-69-6 0,83 0 0,1-1 0,0-1 0,0-1 0,0-1 0,1-2 0,-29-16 0,10 6 0,4 2 0,12 5 0,-1 1 0,-38-12 0,-219-51 0,241 68 0,0 2 0,-60-1 0,-92 9 0,66 1 0,-275 23 0,255-14 0,-158-7 0,364-22 0,157-24 0,-156 30 0,0 2 0,0 3 0,1 3 0,-1 2 0,1 2 0,104 17 0,75 7 0,-189-21 0,77 14 0,-6 0 0,-111-17 0,1 0 0,-1 0 0,0 0 0,0 1 0,1 0 0,-1 1 0,14 7 0,-18-8 0,-1 0 0,0 1 0,0-1 0,0 1 0,0 0 0,0 0 0,-1 0 0,0 0 0,1 0 0,-1 1 0,0-1 0,0 1 0,-1-1 0,1 1 0,-1 0 0,0 0 0,0 0 0,0-1 0,0 6 0,0-1 0,0 0 0,-1 0 0,0 0 0,0 0 0,-1 1 0,0-1 0,-1 0 0,1-1 0,-2 1 0,1 0 0,-1 0 0,0-1 0,0 0 0,-1 1 0,0-1 0,-1-1 0,1 1 0,-1-1 0,-1 1 0,1-1 0,-1-1 0,0 1 0,0-1 0,-1 0 0,1-1 0,-1 1 0,0-1 0,0 0 0,-1-1 0,1 0 0,-16 4 0,5-3 0,0-1 0,0-1 0,0-1 0,0 0 0,0-1 0,-36-6 0,43 4 0,-1-1 0,1 0 0,0-1 0,0 0 0,0-1 0,1 0 0,0-1 0,0 0 0,0 0 0,0-1 0,-15-15 0,21 17 0,-9-6 0,1-1 0,1-1 0,0 0 0,0 0 0,-12-23 0,22 33 0,-1 0 0,1 0 0,0 0 0,-1-1 0,1 1 0,1 0 0,-1-1 0,1 1 0,-1 0 0,1-1 0,0 1 0,0-1 0,0 1 0,1-1 0,-1 1 0,1 0 0,0-1 0,0 1 0,0 0 0,0 0 0,1 0 0,-1-1 0,1 1 0,0 1 0,0-1 0,0 0 0,0 0 0,0 1 0,0-1 0,1 1 0,0 0 0,-1 0 0,5-3 0,3-2 0,-1 0 0,1 1 0,-1 0 0,2 1 0,-1 0 0,0 1 0,1 0 0,0 0 0,0 1 0,0 1 0,1 0 0,-1 0 0,0 1 0,1 1 0,-1 0 0,1 0 0,13 3 0,-23-3 0,0 1 0,1-1 0,-1 0 0,0 1 0,0 0 0,0-1 0,0 1 0,0 0 0,0 0 0,0 0 0,0 0 0,0 0 0,-1 0 0,1 1 0,0-1 0,-1 1 0,1-1 0,-1 1 0,1 0 0,-1-1 0,2 4 0,-2-2 0,-1-1 0,0 0 0,0 0 0,0 0 0,0 0 0,0 0 0,0 0 0,0 0 0,-1 0 0,1 1 0,-1-1 0,1 0 0,-1 0 0,0 0 0,0-1 0,0 1 0,-2 4 0,-3 2 0,-1 1 0,1-1 0,-2 0 0,1-1 0,-1 1 0,0-2 0,-14 10 0,-15 7 0,-2-1 0,-51 20 0,73-36 0,0 0 0,-1-1 0,1-1 0,-1 0 0,0-2 0,0 0 0,0-1 0,-25-1 0,40 0 0,0-1 0,0 1 0,0 0 0,0-1 0,0 0 0,0 1 0,0-1 0,0 0 0,0-1 0,0 1 0,0 0 0,1-1 0,-1 0 0,-3-2 0,6 3 0,-1 1 0,1-1 0,-1 0 0,1 0 0,-1 1 0,1-1 0,0 0 0,-1 0 0,1 0 0,0 1 0,0-1 0,0 0 0,0 0 0,-1 0 0,1 0 0,0 1 0,0-1 0,1 0 0,-1 0 0,0-1 0,1 0 0,0 0 0,0-1 0,0 1 0,0 0 0,0 0 0,0 0 0,1 0 0,-1 0 0,4-3 0,8-7 0,-1 1 0,2 1 0,0 0 0,17-9 0,3-2 0,-11 6 0,0 1 0,28-11 0,-41 21 0,0 0 0,0 0 0,1 1 0,-1 1 0,1 0 0,0 0 0,20 0 0,-30 2 0,-1 0 0,0 0 0,1-1 0,-1 1 0,0 0 0,0 0 0,1 0 0,-1 0 0,0 1 0,1-1 0,-1 0 0,0 0 0,0 0 0,1 0 0,-1 0 0,0 0 0,0 0 0,1 0 0,-1 1 0,0-1 0,0 0 0,1 0 0,-1 0 0,0 0 0,0 1 0,0-1 0,1 0 0,-1 0 0,0 1 0,0-1 0,0 0 0,0 0 0,0 1 0,1-1 0,-7 10 0,-14 8 0,8-10 0,0-1 0,-1-1 0,0 0 0,-1 0 0,1-2 0,-1 1 0,0-2 0,0 0 0,-14 1 0,-21 1 0,-59-2 0,107-3 0,-35-3 0,36 3 0,-1 0 0,1 0 0,-1-1 0,1 1 0,-1 0 0,1 0 0,-1 0 0,1-1 0,-1 1 0,1 0 0,0 0 0,-1-1 0,1 1 0,-1-1 0,1 1 0,0 0 0,-1-1 0,1 1 0,0-1 0,-1 1 0,1 0 0,0-1 0,0 1 0,-1-1 0,1 1 0,0-1 0,0 1 0,0-1 0,0 0 0,0 1 0,0-1 0,0 1 0,0-1 0,0 1 0,0-1 0,0 1 0,0-1 0,0 1 0,0-1 0,0 1 0,1-1 0,-1 1 0,0-1 0,0 1 0,1-1 0,-1 1 0,0-1 0,1 1 0,-1 0 0,0-1 0,1 1 0,-1 0 0,0-1 0,1 1 0,-1 0 0,2-1 0,2-3 0,1-1 0,0 2 0,0-1 0,1 0 0,-1 1 0,1 0 0,0 0 0,-1 1 0,1 0 0,1 0 0,7-2 0,2-1 0,44-11 0,1 1 0,1 4 0,99-7 0,193 14 0,-344 4 0,73 4 0,0 4 0,99 22 0,-85-2 0,-62-16 0,-31-11 0,0 1 0,0 0 0,0-1 0,0 2 0,0-1 0,0 0 0,-1 1 0,1-1 0,-1 1 0,0 0 0,0 0 0,0 1 0,0-1 0,0 1 0,2 4 0,-4-6 0,0 0 0,0 0 0,0 0 0,-1 0 0,1 1 0,-1-1 0,1 0 0,-1 0 0,0 1 0,0-1 0,0 0 0,0 0 0,0 1 0,-1-1 0,1 0 0,-1 1 0,1-1 0,-1 0 0,0 0 0,0 0 0,0 0 0,0 0 0,0 0 0,0 0 0,-1 0 0,1 0 0,0-1 0,-1 1 0,0 0 0,1-1 0,-3 2 0,-20 15 0,0-2 0,-1-1 0,0-1 0,-37 14 0,32-14 0,-9 3 0,-1-1 0,-1-3 0,0-1 0,0-1 0,-1-3 0,0-2 0,-1-1 0,0-2 0,-52-4 0,34-5 0,0-2 0,-80-22 0,-62-9 0,158 34 0,5 2 0,0-2 0,1-1 0,0-3 0,-47-15 0,82 22 0,0 1 0,0-1 0,0 0 0,0-1 0,0 1 0,1 0 0,-1-1 0,1 0 0,0 0 0,-1 0 0,1 0 0,1-1 0,-1 1 0,0-1 0,1 0 0,-4-6 0,5 7 0,0-1 0,1 1 0,-1-1 0,1 1 0,-1-1 0,1 1 0,0-1 0,0 1 0,1-1 0,-1 0 0,1 1 0,0-1 0,0 1 0,0 0 0,0-1 0,0 1 0,1 0 0,-1 0 0,1-1 0,4-3 0,0-1 0,1 0 0,0 1 0,0 0 0,1 1 0,0-1 0,0 1 0,1 1 0,0 0 0,0 0 0,0 1 0,0 0 0,16-5 0,10-1 0,0 1 0,41-4 0,46 2 0,229 8 0,-187 7 0,1308-3 0,-835-1 0,-625 2 0,-19 3 0,-23 4 0,-38 3 0,-1-3 0,0-2 0,-96-5 0,-38 3 0,-786 31-1146,-1-35 181,606-2 734,-735 0 105,1094 1 30,-43-2 924,63 2-747,1-1-1,0 0 1,-1 0 0,1 0 0,0 0-1,0-1 1,0 0 0,0 0 0,0 0-1,1 0 1,-1-1 0,-5-3 0,8 4-62,0 1 0,0 0 0,0 0 1,0-1-1,1 1 0,-1 0 0,0-1 1,1 1-1,-1-1 0,0 1 0,1-1 1,0 1-1,-1-1 0,1 1 0,0-1 1,0 0-1,0 1 0,0-1 0,0 1 1,0-1-1,1 1 0,-1-1 0,0 1 1,1-1-1,-1 1 0,1-1 0,0 1 1,-1-1-1,1 1 0,0-1 0,0 1 1,0 0-1,0 0 0,0 0 0,0-1 1,0 1-1,2-1 0,7-8-42,0 1 0,1 0 0,16-10 0,-13 9 70,18-11-47,0 1 0,2 2 0,0 1 0,1 1 0,1 3 0,0 0 0,0 3 0,1 1 0,61-7 0,25 5 0,199 9 0,-203 5 0,1696 1 0,-1083-5 0,-693-1 0,-1-2 0,46-10 0,35-4 0,-15 12 0,81-10 0,6-9 0,-188 25 0,-1 0 0,1-1 0,0 1 0,-1-1 0,1 0 0,-1 0 0,1 0 0,-1 0 0,0 0 0,1-1 0,-1 1 0,0-1 0,0 1 0,0-1 0,3-3 0,-5 4 0,1 0 0,-1 0 0,1 0 0,-1-1 0,0 1 0,1 0 0,-1 0 0,0-1 0,0 1 0,0 0 0,0-1 0,0 1 0,0 0 0,0 0 0,0-1 0,-1 1 0,1 0 0,0 0 0,-1-1 0,1 1 0,-1 0 0,0 0 0,1 0 0,-1 0 0,0 0 0,0 0 0,1 0 0,-1 0 0,0 0 0,0 0 0,0 0 0,0 1 0,0-1 0,-2-1 0,-8-7 0,-1 1 0,-1 0 0,1 1 0,-1 0 0,-1 1 0,-22-8 0,-3 2 0,-48-9 0,19 11 0,-126-5 0,-72 19 0,67 0 0,137-5 0,33-1 0,-1 2 0,1 1 0,-1 1 0,1 1 0,-34 9 0,-69 22 0,-3-7 0,0-5 0,-160 5 0,-417-21 0,383-10 0,-157 5-1365,448-1-5461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23:33.606"/>
    </inkml:context>
    <inkml:brush xml:id="br0">
      <inkml:brushProperty name="width" value="0.2" units="cm"/>
      <inkml:brushProperty name="height" value="0.2" units="cm"/>
      <inkml:brushProperty name="color" value="#FFFFFF"/>
    </inkml:brush>
  </inkml:definitions>
  <inkml:trace contextRef="#ctx0" brushRef="#br0">670 546 24575,'1'-9'0,"-1"1"0,-1 0 0,0 0 0,0 0 0,0 0 0,-3-9 0,2 14 0,0-1 0,0 0 0,0 1 0,0-1 0,-1 1 0,1-1 0,-1 1 0,0 0 0,0 0 0,0 1 0,0-1 0,0 0 0,-7-2 0,-10-9 0,-13-6 0,-44-36 0,69 50 0,0 0 0,-1 1 0,0 0 0,0 0 0,0 1 0,-1 0 0,1 1 0,-1 0 0,0 0 0,0 1 0,0 1 0,0-1 0,0 2 0,0-1 0,0 1 0,0 1 0,-11 2 0,19-3 0,1 0 0,-1 0 0,1 0 0,-1 1 0,0-1 0,1 1 0,-1-1 0,1 1 0,-1-1 0,1 1 0,-1 0 0,1 0 0,-1 0 0,1 0 0,0 0 0,0 0 0,-1 0 0,1 0 0,-1 2 0,2-2 0,0 0 0,0 0 0,0 0 0,0 0 0,0 0 0,0 0 0,0 0 0,0 0 0,0-1 0,1 1 0,-1 0 0,0 0 0,1 0 0,-1 0 0,1 0 0,-1-1 0,1 1 0,-1 0 0,1 0 0,-1-1 0,1 1 0,0 0 0,1 0 0,6 7 0,1-2 0,1 1 0,18 9 0,-25-14 0,30 14 0,0-2 0,1 0 0,0-3 0,0-1 0,2-1 0,-1-2 0,1-2 0,0-1 0,66-1 0,-46-3 0,3 1 0,-1-3 0,108-17 0,-135 13 0,31-7 0,-57 12 0,-1-1 0,0 0 0,0 1 0,0-1 0,0-1 0,0 1 0,0-1 0,-1 1 0,1-1 0,6-6 0,-9 7 0,-1 1 0,1-1 0,0 1 0,0-1 0,-1 0 0,1 1 0,-1-1 0,1 0 0,-1 1 0,1-1 0,-1 0 0,0 1 0,0-1 0,0 0 0,0 0 0,0 1 0,-1-1 0,1 0 0,0 0 0,-1 1 0,1-1 0,-1 1 0,0-1 0,1 0 0,-1 1 0,0-1 0,-2-1 0,-2-5 0,-1 0 0,0 1 0,-11-11 0,16 16 0,-19-16 0,1 0 0,-2 2 0,-1 0 0,0 1 0,0 1 0,-1 2 0,-1 0 0,-34-12 0,24 14 0,1 0 0,-1 3 0,0 0 0,-1 2 0,-67 0 0,24 5 0,-174 7 0,237-5 0,0 1 0,0 0 0,0 2 0,1-1 0,0 2 0,0 0 0,-15 8 0,-91 63 0,61-36 0,53-38 0,1 0 0,0 1 0,0 0 0,0 0 0,1 0 0,-1 1 0,1-1 0,0 1 0,0 0 0,-4 8 0,7-11 0,1 0 0,-1 1 0,0-1 0,1 0 0,-1 1 0,1-1 0,0 0 0,0 1 0,0-1 0,0 1 0,0-1 0,1 0 0,-1 1 0,0-1 0,1 0 0,0 1 0,0-1 0,0 0 0,0 0 0,0 0 0,0 0 0,0 0 0,1 0 0,-1 0 0,1 0 0,-1 0 0,1-1 0,0 1 0,3 2 0,3 3 0,1-1 0,0 0 0,0-1 0,0 0 0,1 0 0,-1-1 0,1 0 0,0-1 0,1 0 0,-1 0 0,15 1 0,16 0 0,69-1 0,-92-3 0,383-6-643,549-78 0,-753 50 363,377-115-1,-460 110 197,-14 3 173,203-44 1,-266 74 260,0 3 1,0 1-1,1 2 1,55 6-1,-89-6-350,1 1 0,-1 0 0,1 0 0,-1 0 0,0 1 0,0-1 0,1 1 0,-1 0 0,0 0 0,-1 0 0,1 1 0,0-1 0,5 6 0,-8-7 0,0 0 0,-1 0 0,1 0 0,0 1 0,0-1 0,-1 0 0,1 0 0,0 1 0,-1-1 0,0 1 0,1-1 0,-1 0 0,0 1 0,0-1 0,1 1 0,-1-1 0,-1 3 0,1-1 0,-1-1 0,0 1 0,1-1 0,-1 1 0,0-1 0,-1 0 0,1 1 0,0-1 0,-1 0 0,1 0 0,-1 0 0,-3 4 0,-10 8 0,0 1 0,-2-2 0,1 0 0,-1-1 0,-1-1 0,-35 16 0,24-14 0,-1-2 0,-1-2 0,-58 11 0,-2-9 0,-1-4 0,-105-6 0,178-1 0,-1775-106-561,1720 94 580,0-3 0,2-3-1,0-4 1,-84-37 0,105 40-468,-77-17 0,76 25-6377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23:38.578"/>
    </inkml:context>
    <inkml:brush xml:id="br0">
      <inkml:brushProperty name="width" value="0.2" units="cm"/>
      <inkml:brushProperty name="height" value="0.2" units="cm"/>
      <inkml:brushProperty name="color" value="#FFFFFF"/>
    </inkml:brush>
  </inkml:definitions>
  <inkml:trace contextRef="#ctx0" brushRef="#br0">2940 256 24575,'0'-3'0,"-1"1"0,0-1 0,0 1 0,-1 0 0,1 0 0,0-1 0,-1 1 0,1 0 0,-1 0 0,0 1 0,0-1 0,0 0 0,0 0 0,0 1 0,0-1 0,0 1 0,-4-2 0,-3-4 0,-83-53 0,54 37 0,32 19 0,1 1 0,0-1 0,0 0 0,0 0 0,1 0 0,-1-1 0,-3-4 0,8 8 0,-1 0 0,0 0 0,1 0 0,-1 0 0,1 0 0,0 0 0,-1 0 0,1 0 0,0 0 0,0 0 0,-1 0 0,1 0 0,0 0 0,0 0 0,0 0 0,0 0 0,0 0 0,1-2 0,0 1 0,-1 1 0,1-1 0,0 1 0,0 0 0,0 0 0,0-1 0,0 1 0,0 0 0,1 0 0,-1 0 0,0 0 0,0 0 0,1 1 0,-1-1 0,0 0 0,4 0 0,22-10 0,0 2 0,0 1 0,1 1 0,1 1 0,-1 1 0,1 2 0,53 1 0,-76 2 0,0 1 0,0 0 0,0 0 0,-1 1 0,1 0 0,0 0 0,-1 0 0,1 0 0,-1 1 0,1 0 0,-1 0 0,0 1 0,0-1 0,-1 1 0,1 0 0,-1 1 0,0-1 0,0 1 0,0-1 0,-1 1 0,1 0 0,-1 1 0,0-1 0,2 8 0,5 12 0,-2 0 0,0 0 0,-2 0 0,4 33 0,-9-54 0,4 34 0,0 0 0,-3 1 0,-1-1 0,-2 0 0,-2 1 0,-9 51 0,6-65 0,0 0 0,-2 0 0,0-1 0,-2 0 0,-1-1 0,0 0 0,-2-1 0,-1 0 0,0-1 0,-26 28 0,0-8 0,-2-2 0,-2-2 0,-2-2 0,-76 45 0,-210 91 0,182-101 0,-205 67 0,328-130 0,0-2 0,0-1 0,-42 1 0,17-2 0,49-2 0,1-1 0,0 1 0,-1 0 0,1-1 0,0 1 0,-1 0 0,1 1 0,0-1 0,0 0 0,0 0 0,0 1 0,0-1 0,0 1 0,0 0 0,1 0 0,-1-1 0,1 1 0,-1 0 0,1 0 0,0 1 0,-1-1 0,1 0 0,0 0 0,0 0 0,1 1 0,-1-1 0,0 1 0,1-1 0,0 0 0,-1 4 0,-1 10 0,1 1 0,1-1 0,2 25 0,-1-19 0,3 78 0,3 20 0,-7 1 0,-16 140 0,8-199 0,-13 78 0,16-120 0,0-1 0,-1 1 0,-1-1 0,-18 33 0,-153 282 0,172-322 0,-1 0 0,-1 0 0,0-1 0,-1 0 0,-17 17 0,-58 43 0,65-57 0,1 1 0,0 0 0,1 1 0,1 1 0,0 0 0,-17 27 0,-77 162 0,103-193 0,-11 19 0,-2-1 0,-39 48 0,23-36 0,1 0 0,3 2 0,-49 89 0,71-117 0,0 1 0,-2-1 0,0-1 0,-27 29 0,-68 52 0,56-51 0,44-41 0,-9 9 0,0 1 0,1 1 0,0 0 0,-19 28 0,27-35 0,0-1 0,0 0 0,-1-1 0,0 1 0,0-2 0,-1 1 0,0-1 0,0 0 0,0-1 0,-14 6 0,6-3 0,0 2 0,-18 13 0,-22 32 17,48-45-189,-1 0-1,0 0 0,0-1 0,-1 0 0,0 0 1,-1-1-1,-22 11 0,0-8-6653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23:42.404"/>
    </inkml:context>
    <inkml:brush xml:id="br0">
      <inkml:brushProperty name="width" value="0.2" units="cm"/>
      <inkml:brushProperty name="height" value="0.2" units="cm"/>
      <inkml:brushProperty name="color" value="#FFFFFF"/>
    </inkml:brush>
  </inkml:definitions>
  <inkml:trace contextRef="#ctx0" brushRef="#br0">0 1 24575,'0'6'0,"0"20"0,4 35 0,-2-52 0,0 0 0,0 0 0,1 0 0,0-1 0,0 1 0,1-1 0,6 12 0,142 259 0,-136-241 0,-12-27 0,1 0 0,0 0 0,0 0 0,1-1 0,1 1 0,8 9 0,-2-5 0,-1-3 0,-1 1 0,-1 0 0,0 1 0,-1 0 0,8 16 0,76 150 0,-84-161 0,1-1 0,0 0 0,2 0 0,0-2 0,27 30 0,8 14 103,-20-24-1571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24:02.032"/>
    </inkml:context>
    <inkml:brush xml:id="br0">
      <inkml:brushProperty name="width" value="0.2" units="cm"/>
      <inkml:brushProperty name="height" value="0.2" units="cm"/>
      <inkml:brushProperty name="color" value="#FFFFFF"/>
    </inkml:brush>
  </inkml:definitions>
  <inkml:trace contextRef="#ctx0" brushRef="#br0">930 164 24575,'11'1'0,"0"0"0,-1 1 0,1 1 0,-1 0 0,0 0 0,15 8 0,-2-2 0,52 21 0,-46-16 0,2-2 0,0-1 0,1-2 0,43 8 0,-58-15 0,-1 0 0,0 1 0,0 1 0,0 0 0,-1 1 0,28 13 0,11 7 0,-41-20 0,-1 0 0,1 1 0,-1 0 0,0 1 0,-1 1 0,1 0 0,11 11 0,120 116 0,-114-108 0,-15-17 0,0 0 0,1-1 0,0-1 0,0 0 0,1-1 0,0 0 0,0-2 0,30 7 0,28 11 0,-54-16 0,1-2 0,30 5 0,-34-7 0,-1 0 0,1 1 0,-1 0 0,26 12 0,0 5 0,0-2 0,1-1 0,85 22 0,-36-18 0,-57-12 0,1-1 0,1-2 0,36 2 0,118-9 0,-627-1 0,388-2 0,-89-15 0,-18-2 0,106 18 0,32 3 0,-1-1 0,0-1 0,0-1 0,0-1 0,-30-8 0,-40-22 0,35 12 0,-1 2 0,-96-20 0,-73-6 0,46 8 0,-58-13 0,-63-11 0,185 48 0,-218 4 0,310 9 0,1-2 0,0-1 0,-1 0 0,1-1 0,1-1 0,-1-2 0,1 1 0,-21-11 0,40 16 0,-7-2 0,0 0 0,0 1 0,1 0 0,-1 0 0,0 0 0,-9 0 0,16 2 0,0-1 0,-1 1 0,1 0 0,0 0 0,0 0 0,0 0 0,-1 0 0,1 0 0,0 0 0,0 0 0,0 0 0,0 0 0,-1 1 0,1-1 0,0 0 0,0 0 0,0 0 0,-1 0 0,1 0 0,0 0 0,0 0 0,0 0 0,0 0 0,0 0 0,-1 1 0,1-1 0,0 0 0,0 0 0,0 0 0,0 0 0,0 1 0,0-1 0,0 0 0,0 0 0,-1 0 0,1 0 0,0 1 0,0-1 0,0 0 0,0 0 0,0 0 0,0 1 0,5 8 0,12 8 0,21 1 0,1 0 0,0-3 0,1-1 0,80 16 0,-73-19 0,0 1 0,0 3 0,63 29 0,-28 0 0,62 29 0,-33-25 0,-22-9 0,128 38 0,-25-15 0,-174-57 0,0 0 0,1-1 0,-1-1 0,1 0 0,26-1 0,42 7 0,-74-6 0,-1 2 0,1-1 0,-1 2 0,0-1 0,0 2 0,-1-1 0,20 16 0,-20-13 0,1-1 0,0 0 0,1-1 0,0 0 0,0-1 0,20 6 0,-31-11 0,7 1 0,-1 1 0,1-1 0,-1-1 0,1 0 0,-1 0 0,1 0 0,0-1 0,-1-1 0,11-1 0,-18 2 0,0 0 0,-1-1 0,1 1 0,-1-1 0,1 1 0,0-1 0,-1 1 0,1-1 0,-1 1 0,0-1 0,1 1 0,-1-1 0,1 1 0,-1-1 0,0 0 0,0 1 0,1-1 0,-1 0 0,0 1 0,0-1 0,0 0 0,1 0 0,-1 1 0,0-1 0,0 0 0,0 1 0,0-1 0,-1 0 0,1 0 0,0 1 0,0-1 0,0 0 0,0 1 0,-1-1 0,1 0 0,0 1 0,-1-1 0,0 0 0,-17-30 0,15 27 0,-12-15 0,-35-35 0,1 1 0,-7-9 0,41 48 0,1-2 0,0 0 0,1 0 0,0-1 0,2-1 0,0 0 0,-14-33 0,-15-62 0,-52-137 0,86 239 0,0 0 0,0 0 0,-1 0 0,-1 1 0,0 0 0,0 1 0,-12-12 0,-6-2 0,-40-28 0,10 13 0,-90-48 0,121 74 0,0 1 0,-1 1 0,0 1 0,-1 1 0,1 1 0,-44-5 0,55 11 0,-1 1 0,0 0 0,0 1 0,0 0 0,0 2 0,1 0 0,-1 0 0,1 2 0,0-1 0,0 2 0,0 0 0,1 1 0,0 1 0,-17 12 0,5-2 0,-1-2 0,0 0 0,-52 21 0,21-11 0,47-21 0,1 0 0,0 1 0,1 0 0,0 1 0,0 0 0,0 0 0,1 1 0,0 0 0,0 0 0,1 1 0,0 0 0,0 0 0,1 1 0,0 0 0,1 0 0,0 0 0,1 0 0,0 1 0,1 0 0,0 0 0,1 0 0,0 0 0,0 1 0,1-1 0,1 0 0,1 15 0,-1-15 0,1-1 0,1 1 0,0-1 0,0 1 0,1-1 0,0 0 0,1 0 0,0 0 0,1 0 0,0-1 0,0 0 0,1 0 0,0 0 0,1 0 0,7 7 0,12 9 0,1-2 0,1 0 0,35 21 0,31 26 0,-85-63 0,0-1 0,0 0 0,1 0 0,0-1 0,0 0 0,0-1 0,0 0 0,1-1 0,-1 0 0,1 0 0,15 1 0,9-2 0,1 0 0,42-5 0,-22 1 0,-38 2 0,1-1 0,-1-1 0,0-1 0,0 0 0,-1-1 0,25-9 0,-36 11 0,0-1 0,-1 0 0,1 0 0,-1 0 0,1-1 0,-1 0 0,0 0 0,0 0 0,0 0 0,-1-1 0,0 0 0,0 0 0,0 0 0,0 0 0,-1-1 0,0 0 0,0 1 0,0-1 0,-1 0 0,0 0 0,2-10 0,-2 8 0,-1 0 0,1 0 0,-2 0 0,1 0 0,-1 0 0,-1 0 0,-1-13 0,1 17 0,0 1 0,0-1 0,0 1 0,-1 0 0,1-1 0,-1 1 0,0 0 0,0 0 0,0 0 0,-1 0 0,1 1 0,-1-1 0,1 0 0,-1 1 0,0 0 0,0-1 0,0 1 0,0 1 0,-5-3 0,-8-3 0,-1 1 0,-1 1 0,1 1 0,-1 0 0,0 1 0,0 1 0,0 1 0,0 0 0,0 2 0,0 0 0,0 0 0,0 2 0,0 1 0,1 0 0,-24 9 0,36-11 0,0 1 0,0 0 0,0 0 0,0 0 0,0 1 0,1 0 0,0 0 0,0 0 0,0 0 0,0 1 0,1-1 0,-1 1 0,1 0 0,0 0 0,1 0 0,-1 1 0,1-1 0,0 0 0,1 1 0,-1 0 0,-1 10 0,3-12 0,-1 1 0,0-1 0,1 1 0,0-1 0,0 1 0,0 0 0,1-1 0,-1 0 0,1 1 0,0-1 0,1 1 0,-1-1 0,1 0 0,-1 0 0,1 0 0,1 0 0,-1 0 0,0 0 0,1 0 0,0-1 0,0 1 0,0-1 0,0 0 0,1 0 0,-1 0 0,1 0 0,0-1 0,4 3 0,25 6-1365,0-5-5461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20T22:24:12.218"/>
    </inkml:context>
    <inkml:brush xml:id="br0">
      <inkml:brushProperty name="width" value="0.2" units="cm"/>
      <inkml:brushProperty name="height" value="0.2" units="cm"/>
      <inkml:brushProperty name="color" value="#FFFFFF"/>
    </inkml:brush>
  </inkml:definitions>
  <inkml:trace contextRef="#ctx0" brushRef="#br0">238 1 24575,'774'0'0,"-733"2"0,1 2 0,48 11 0,-45-6 0,75 4 0,-81-13 0,15 1 0,99 14 0,-76-3 0,110 2 0,81-14 0,-121-1 0,-137 1 0,34 1 0,-41-1 0,0 1 0,-1-1 0,1 1 0,0-1 0,-1 1 0,1 0 0,-1 0 0,1 0 0,-1 0 0,1 1 0,-1-1 0,0 1 0,2 1 0,-3-3 0,-1 1 0,0-1 0,0 0 0,0 0 0,1 0 0,-1 0 0,0 1 0,0-1 0,0 0 0,0 0 0,0 1 0,0-1 0,0 0 0,1 0 0,-1 1 0,0-1 0,0 0 0,0 0 0,0 1 0,0-1 0,0 0 0,0 0 0,0 1 0,0-1 0,0 0 0,-1 0 0,1 1 0,0-1 0,0 0 0,0 0 0,0 1 0,0-1 0,0 0 0,0 0 0,-1 0 0,1 1 0,0-1 0,0 0 0,0 0 0,0 0 0,-1 1 0,1-1 0,0 0 0,0 0 0,-1 0 0,-13 7 0,12-7 0,-37 13 0,-1-3 0,0-1 0,0-2 0,-56 3 0,-173-6 0,207-5 0,-1125 0 0,1176 1 0,-36 1 0,45-1 0,-1 1 0,0-1 0,1 1 0,-1 0 0,0-1 0,1 1 0,-1 0 0,1 0 0,-1 1 0,1-1 0,-1 1 0,1-1 0,-3 3 0,5-4 0,0 0 0,0 1 0,-1-1 0,1 0 0,0 0 0,0 0 0,0 0 0,0 1 0,0-1 0,0 0 0,-1 0 0,1 1 0,0-1 0,0 0 0,0 0 0,0 1 0,0-1 0,0 0 0,0 0 0,0 1 0,0-1 0,0 0 0,0 0 0,0 0 0,0 1 0,0-1 0,0 0 0,0 0 0,1 1 0,-1-1 0,0 0 0,0 0 0,0 0 0,0 1 0,0-1 0,1 0 0,-1 0 0,0 0 0,0 1 0,0-1 0,1 0 0,13 7 0,20-1 0,89 2 0,48 6 0,123 22 0,460-2 0,-356-37 0,-370 4 0,-28-1 0,0 0 0,-1 0 0,1 0 0,0 0 0,0 0 0,0 0 0,0 0 0,0 0 0,0 1 0,0-1 0,-1 0 0,1 0 0,0 0 0,0 0 0,0 0 0,0 0 0,0 0 0,0 1 0,0-1 0,0 0 0,0 0 0,0 0 0,0 0 0,0 0 0,0 1 0,0-1 0,0 0 0,0 0 0,0 0 0,0 0 0,0 0 0,0 1 0,0-1 0,0 0 0,0 0 0,0 0 0,0 0 0,0 0 0,0 1 0,0-1 0,0 0 0,0 0 0,1 0 0,-1 0 0,0 0 0,0 0 0,0 0 0,0 0 0,0 1 0,0-1 0,0 0 0,1 0 0,-1 0 0,0 0 0,0 0 0,0 0 0,0 0 0,0 0 0,0 0 0,1 0 0,-14 5 0,-1-1 0,0 0 0,1-1 0,-1 0 0,0-1 0,0-1 0,-15 0 0,-4 1 0,-139 9 0,-67 6 0,42 2 0,-141 21 0,193-17 0,-137 26 0,81-8-682,-364 26-1</inkml:trace>
</inkml:ink>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25002" y="0"/>
            <a:ext cx="18058480" cy="10796950"/>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3975144" y="2946599"/>
            <a:ext cx="10062874" cy="2386614"/>
          </a:xfrm>
        </p:spPr>
        <p:txBody>
          <a:bodyPr anchor="b">
            <a:noAutofit/>
          </a:bodyPr>
          <a:lstStyle>
            <a:lvl1pPr algn="ctr">
              <a:defRPr sz="7973">
                <a:effectLst/>
              </a:defRPr>
            </a:lvl1pPr>
          </a:lstStyle>
          <a:p>
            <a:r>
              <a:rPr lang="en-US"/>
              <a:t>Click to edit Master title style</a:t>
            </a:r>
            <a:endParaRPr lang="en-US" dirty="0"/>
          </a:p>
        </p:txBody>
      </p:sp>
      <p:sp>
        <p:nvSpPr>
          <p:cNvPr id="3" name="Subtitle 2"/>
          <p:cNvSpPr>
            <a:spLocks noGrp="1"/>
          </p:cNvSpPr>
          <p:nvPr>
            <p:ph type="subTitle" idx="1"/>
          </p:nvPr>
        </p:nvSpPr>
        <p:spPr>
          <a:xfrm>
            <a:off x="3975144" y="5759869"/>
            <a:ext cx="10062874" cy="2079958"/>
          </a:xfrm>
        </p:spPr>
        <p:txBody>
          <a:bodyPr anchor="t">
            <a:normAutofit/>
          </a:bodyPr>
          <a:lstStyle>
            <a:lvl1pPr marL="0" indent="0" algn="ctr">
              <a:buNone/>
              <a:defRPr sz="3100">
                <a:solidFill>
                  <a:schemeClr val="tx1"/>
                </a:solidFill>
              </a:defRPr>
            </a:lvl1pPr>
            <a:lvl2pPr marL="675010" indent="0" algn="ctr">
              <a:buNone/>
              <a:defRPr>
                <a:solidFill>
                  <a:schemeClr val="tx1">
                    <a:tint val="75000"/>
                  </a:schemeClr>
                </a:solidFill>
              </a:defRPr>
            </a:lvl2pPr>
            <a:lvl3pPr marL="1350020" indent="0" algn="ctr">
              <a:buNone/>
              <a:defRPr>
                <a:solidFill>
                  <a:schemeClr val="tx1">
                    <a:tint val="75000"/>
                  </a:schemeClr>
                </a:solidFill>
              </a:defRPr>
            </a:lvl3pPr>
            <a:lvl4pPr marL="2025030" indent="0" algn="ctr">
              <a:buNone/>
              <a:defRPr>
                <a:solidFill>
                  <a:schemeClr val="tx1">
                    <a:tint val="75000"/>
                  </a:schemeClr>
                </a:solidFill>
              </a:defRPr>
            </a:lvl4pPr>
            <a:lvl5pPr marL="2700040" indent="0" algn="ctr">
              <a:buNone/>
              <a:defRPr>
                <a:solidFill>
                  <a:schemeClr val="tx1">
                    <a:tint val="75000"/>
                  </a:schemeClr>
                </a:solidFill>
              </a:defRPr>
            </a:lvl5pPr>
            <a:lvl6pPr marL="3375050" indent="0" algn="ctr">
              <a:buNone/>
              <a:defRPr>
                <a:solidFill>
                  <a:schemeClr val="tx1">
                    <a:tint val="75000"/>
                  </a:schemeClr>
                </a:solidFill>
              </a:defRPr>
            </a:lvl6pPr>
            <a:lvl7pPr marL="4050060" indent="0" algn="ctr">
              <a:buNone/>
              <a:defRPr>
                <a:solidFill>
                  <a:schemeClr val="tx1">
                    <a:tint val="75000"/>
                  </a:schemeClr>
                </a:solidFill>
              </a:defRPr>
            </a:lvl7pPr>
            <a:lvl8pPr marL="4725071" indent="0" algn="ctr">
              <a:buNone/>
              <a:defRPr>
                <a:solidFill>
                  <a:schemeClr val="tx1">
                    <a:tint val="75000"/>
                  </a:schemeClr>
                </a:solidFill>
              </a:defRPr>
            </a:lvl8pPr>
            <a:lvl9pPr marL="540008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11786703" y="7933154"/>
            <a:ext cx="1325049" cy="439990"/>
          </a:xfrm>
        </p:spPr>
        <p:txBody>
          <a:bodyPr/>
          <a:lstStyle/>
          <a:p>
            <a:fld id="{E406BEC2-E529-4416-803E-909A9C28DDFC}" type="datetimeFigureOut">
              <a:rPr lang="en-IN" smtClean="0"/>
              <a:t>21-02-2022</a:t>
            </a:fld>
            <a:endParaRPr lang="en-IN"/>
          </a:p>
        </p:txBody>
      </p:sp>
      <p:sp>
        <p:nvSpPr>
          <p:cNvPr id="5" name="Footer Placeholder 4"/>
          <p:cNvSpPr>
            <a:spLocks noGrp="1"/>
          </p:cNvSpPr>
          <p:nvPr>
            <p:ph type="ftr" sz="quarter" idx="11"/>
          </p:nvPr>
        </p:nvSpPr>
        <p:spPr>
          <a:xfrm>
            <a:off x="3975143" y="7933154"/>
            <a:ext cx="7699056" cy="439990"/>
          </a:xfrm>
        </p:spPr>
        <p:txBody>
          <a:bodyPr/>
          <a:lstStyle/>
          <a:p>
            <a:endParaRPr lang="en-IN"/>
          </a:p>
        </p:txBody>
      </p:sp>
      <p:sp>
        <p:nvSpPr>
          <p:cNvPr id="6" name="Slide Number Placeholder 5"/>
          <p:cNvSpPr>
            <a:spLocks noGrp="1"/>
          </p:cNvSpPr>
          <p:nvPr>
            <p:ph type="sldNum" sz="quarter" idx="12"/>
          </p:nvPr>
        </p:nvSpPr>
        <p:spPr>
          <a:xfrm>
            <a:off x="13224257" y="7933154"/>
            <a:ext cx="813761" cy="439990"/>
          </a:xfrm>
        </p:spPr>
        <p:txBody>
          <a:bodyPr/>
          <a:lstStyle/>
          <a:p>
            <a:fld id="{4FEFD3DF-0DB8-47E9-B58E-428A0180E98B}" type="slidenum">
              <a:rPr lang="en-IN" smtClean="0"/>
              <a:t>‹#›</a:t>
            </a:fld>
            <a:endParaRPr lang="en-IN"/>
          </a:p>
        </p:txBody>
      </p:sp>
      <p:cxnSp>
        <p:nvCxnSpPr>
          <p:cNvPr id="15" name="Straight Connector 14"/>
          <p:cNvCxnSpPr/>
          <p:nvPr/>
        </p:nvCxnSpPr>
        <p:spPr>
          <a:xfrm>
            <a:off x="3975145" y="5546541"/>
            <a:ext cx="10062873"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312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2572" y="7583164"/>
            <a:ext cx="14188022" cy="892481"/>
          </a:xfrm>
        </p:spPr>
        <p:txBody>
          <a:bodyPr anchor="b">
            <a:normAutofit/>
          </a:bodyPr>
          <a:lstStyle>
            <a:lvl1pPr algn="ctr">
              <a:defRPr sz="3543"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537596" y="1639963"/>
            <a:ext cx="14920784" cy="525322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362"/>
            </a:lvl1pPr>
            <a:lvl2pPr marL="675010" indent="0">
              <a:buNone/>
              <a:defRPr sz="2362"/>
            </a:lvl2pPr>
            <a:lvl3pPr marL="1350020" indent="0">
              <a:buNone/>
              <a:defRPr sz="2362"/>
            </a:lvl3pPr>
            <a:lvl4pPr marL="2025030" indent="0">
              <a:buNone/>
              <a:defRPr sz="2362"/>
            </a:lvl4pPr>
            <a:lvl5pPr marL="2700040" indent="0">
              <a:buNone/>
              <a:defRPr sz="2362"/>
            </a:lvl5pPr>
            <a:lvl6pPr marL="3375050" indent="0">
              <a:buNone/>
              <a:defRPr sz="2362"/>
            </a:lvl6pPr>
            <a:lvl7pPr marL="4050060" indent="0">
              <a:buNone/>
              <a:defRPr sz="2362"/>
            </a:lvl7pPr>
            <a:lvl8pPr marL="4725071" indent="0">
              <a:buNone/>
              <a:defRPr sz="2362"/>
            </a:lvl8pPr>
            <a:lvl9pPr marL="5400081" indent="0">
              <a:buNone/>
              <a:defRPr sz="2362"/>
            </a:lvl9pPr>
          </a:lstStyle>
          <a:p>
            <a:r>
              <a:rPr lang="en-US"/>
              <a:t>Click icon to add picture</a:t>
            </a:r>
            <a:endParaRPr lang="en-US" dirty="0"/>
          </a:p>
        </p:txBody>
      </p:sp>
      <p:sp>
        <p:nvSpPr>
          <p:cNvPr id="4" name="Text Placeholder 3"/>
          <p:cNvSpPr>
            <a:spLocks noGrp="1"/>
          </p:cNvSpPr>
          <p:nvPr>
            <p:ph type="body" sz="half" idx="2"/>
          </p:nvPr>
        </p:nvSpPr>
        <p:spPr>
          <a:xfrm>
            <a:off x="1912572" y="8475646"/>
            <a:ext cx="14188022" cy="777482"/>
          </a:xfrm>
        </p:spPr>
        <p:txBody>
          <a:bodyPr>
            <a:normAutofit/>
          </a:bodyPr>
          <a:lstStyle>
            <a:lvl1pPr marL="0" indent="0" algn="ctr">
              <a:buNone/>
              <a:defRPr sz="2067"/>
            </a:lvl1pPr>
            <a:lvl2pPr marL="675010" indent="0">
              <a:buNone/>
              <a:defRPr sz="1772"/>
            </a:lvl2pPr>
            <a:lvl3pPr marL="1350020" indent="0">
              <a:buNone/>
              <a:defRPr sz="1476"/>
            </a:lvl3pPr>
            <a:lvl4pPr marL="2025030" indent="0">
              <a:buNone/>
              <a:defRPr sz="1329"/>
            </a:lvl4pPr>
            <a:lvl5pPr marL="2700040" indent="0">
              <a:buNone/>
              <a:defRPr sz="1329"/>
            </a:lvl5pPr>
            <a:lvl6pPr marL="3375050" indent="0">
              <a:buNone/>
              <a:defRPr sz="1329"/>
            </a:lvl6pPr>
            <a:lvl7pPr marL="4050060" indent="0">
              <a:buNone/>
              <a:defRPr sz="1329"/>
            </a:lvl7pPr>
            <a:lvl8pPr marL="4725071" indent="0">
              <a:buNone/>
              <a:defRPr sz="1329"/>
            </a:lvl8pPr>
            <a:lvl9pPr marL="5400081" indent="0">
              <a:buNone/>
              <a:defRPr sz="1329"/>
            </a:lvl9pPr>
          </a:lstStyle>
          <a:p>
            <a:pPr lvl="0"/>
            <a:r>
              <a:rPr lang="en-US"/>
              <a:t>Click to edit Master text styles</a:t>
            </a:r>
          </a:p>
        </p:txBody>
      </p:sp>
      <p:sp>
        <p:nvSpPr>
          <p:cNvPr id="5" name="Date Placeholder 4"/>
          <p:cNvSpPr>
            <a:spLocks noGrp="1"/>
          </p:cNvSpPr>
          <p:nvPr>
            <p:ph type="dt" sz="half" idx="10"/>
          </p:nvPr>
        </p:nvSpPr>
        <p:spPr/>
        <p:txBody>
          <a:bodyPr/>
          <a:lstStyle/>
          <a:p>
            <a:fld id="{E406BEC2-E529-4416-803E-909A9C28DDFC}"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7774312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25073" y="1546631"/>
            <a:ext cx="14163020" cy="4653233"/>
          </a:xfrm>
        </p:spPr>
        <p:txBody>
          <a:bodyPr anchor="ctr">
            <a:normAutofit/>
          </a:bodyPr>
          <a:lstStyle>
            <a:lvl1pPr algn="ctr">
              <a:defRPr sz="4724" b="0" cap="none"/>
            </a:lvl1pPr>
          </a:lstStyle>
          <a:p>
            <a:r>
              <a:rPr lang="en-US"/>
              <a:t>Click to edit Master title style</a:t>
            </a:r>
            <a:endParaRPr lang="en-US" dirty="0"/>
          </a:p>
        </p:txBody>
      </p:sp>
      <p:sp>
        <p:nvSpPr>
          <p:cNvPr id="3" name="Text Placeholder 2"/>
          <p:cNvSpPr>
            <a:spLocks noGrp="1"/>
          </p:cNvSpPr>
          <p:nvPr>
            <p:ph type="body" idx="1"/>
          </p:nvPr>
        </p:nvSpPr>
        <p:spPr>
          <a:xfrm>
            <a:off x="1925073" y="6839849"/>
            <a:ext cx="14163020" cy="2413281"/>
          </a:xfrm>
        </p:spPr>
        <p:txBody>
          <a:bodyPr anchor="ctr">
            <a:normAutofit/>
          </a:bodyPr>
          <a:lstStyle>
            <a:lvl1pPr marL="0" indent="0" algn="ctr">
              <a:buNone/>
              <a:defRPr sz="2953">
                <a:solidFill>
                  <a:schemeClr val="tx1"/>
                </a:solidFill>
              </a:defRPr>
            </a:lvl1pPr>
            <a:lvl2pPr marL="675010" indent="0">
              <a:buNone/>
              <a:defRPr sz="2658">
                <a:solidFill>
                  <a:schemeClr val="tx1">
                    <a:tint val="75000"/>
                  </a:schemeClr>
                </a:solidFill>
              </a:defRPr>
            </a:lvl2pPr>
            <a:lvl3pPr marL="1350020" indent="0">
              <a:buNone/>
              <a:defRPr sz="2362">
                <a:solidFill>
                  <a:schemeClr val="tx1">
                    <a:tint val="75000"/>
                  </a:schemeClr>
                </a:solidFill>
              </a:defRPr>
            </a:lvl3pPr>
            <a:lvl4pPr marL="2025030" indent="0">
              <a:buNone/>
              <a:defRPr sz="2067">
                <a:solidFill>
                  <a:schemeClr val="tx1">
                    <a:tint val="75000"/>
                  </a:schemeClr>
                </a:solidFill>
              </a:defRPr>
            </a:lvl4pPr>
            <a:lvl5pPr marL="2700040" indent="0">
              <a:buNone/>
              <a:defRPr sz="2067">
                <a:solidFill>
                  <a:schemeClr val="tx1">
                    <a:tint val="75000"/>
                  </a:schemeClr>
                </a:solidFill>
              </a:defRPr>
            </a:lvl5pPr>
            <a:lvl6pPr marL="3375050" indent="0">
              <a:buNone/>
              <a:defRPr sz="2067">
                <a:solidFill>
                  <a:schemeClr val="tx1">
                    <a:tint val="75000"/>
                  </a:schemeClr>
                </a:solidFill>
              </a:defRPr>
            </a:lvl6pPr>
            <a:lvl7pPr marL="4050060" indent="0">
              <a:buNone/>
              <a:defRPr sz="2067">
                <a:solidFill>
                  <a:schemeClr val="tx1">
                    <a:tint val="75000"/>
                  </a:schemeClr>
                </a:solidFill>
              </a:defRPr>
            </a:lvl7pPr>
            <a:lvl8pPr marL="4725071" indent="0">
              <a:buNone/>
              <a:defRPr sz="2067">
                <a:solidFill>
                  <a:schemeClr val="tx1">
                    <a:tint val="75000"/>
                  </a:schemeClr>
                </a:solidFill>
              </a:defRPr>
            </a:lvl8pPr>
            <a:lvl9pPr marL="5400081" indent="0">
              <a:buNone/>
              <a:defRPr sz="2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6BEC2-E529-4416-803E-909A9C28DDFC}"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FD3DF-0DB8-47E9-B58E-428A0180E98B}" type="slidenum">
              <a:rPr lang="en-IN" smtClean="0"/>
              <a:t>‹#›</a:t>
            </a:fld>
            <a:endParaRPr lang="en-IN"/>
          </a:p>
        </p:txBody>
      </p:sp>
      <p:cxnSp>
        <p:nvCxnSpPr>
          <p:cNvPr id="15" name="Straight Connector 14"/>
          <p:cNvCxnSpPr/>
          <p:nvPr/>
        </p:nvCxnSpPr>
        <p:spPr>
          <a:xfrm>
            <a:off x="2061349" y="6519855"/>
            <a:ext cx="1388923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5173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35235" y="1546630"/>
            <a:ext cx="13725503" cy="3733254"/>
          </a:xfrm>
        </p:spPr>
        <p:txBody>
          <a:bodyPr anchor="ctr">
            <a:normAutofit/>
          </a:bodyPr>
          <a:lstStyle>
            <a:lvl1pPr algn="ctr">
              <a:defRPr sz="4724"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72746" y="5279884"/>
            <a:ext cx="13050484" cy="919980"/>
          </a:xfrm>
        </p:spPr>
        <p:txBody>
          <a:bodyPr anchor="ctr">
            <a:normAutofit/>
          </a:bodyPr>
          <a:lstStyle>
            <a:lvl1pPr marL="0" indent="0" algn="r">
              <a:buFontTx/>
              <a:buNone/>
              <a:defRPr sz="2953"/>
            </a:lvl1pPr>
            <a:lvl2pPr marL="675010" indent="0">
              <a:buFontTx/>
              <a:buNone/>
              <a:defRPr/>
            </a:lvl2pPr>
            <a:lvl3pPr marL="1350020" indent="0">
              <a:buFontTx/>
              <a:buNone/>
              <a:defRPr/>
            </a:lvl3pPr>
            <a:lvl4pPr marL="2025030" indent="0">
              <a:buFontTx/>
              <a:buNone/>
              <a:defRPr/>
            </a:lvl4pPr>
            <a:lvl5pPr marL="2700040" indent="0">
              <a:buFontTx/>
              <a:buNone/>
              <a:defRPr/>
            </a:lvl5pPr>
          </a:lstStyle>
          <a:p>
            <a:pPr lvl="0"/>
            <a:r>
              <a:rPr lang="en-US"/>
              <a:t>Click to edit Master text styles</a:t>
            </a:r>
          </a:p>
        </p:txBody>
      </p:sp>
      <p:sp>
        <p:nvSpPr>
          <p:cNvPr id="3" name="Text Placeholder 2"/>
          <p:cNvSpPr>
            <a:spLocks noGrp="1"/>
          </p:cNvSpPr>
          <p:nvPr>
            <p:ph type="body" idx="1"/>
          </p:nvPr>
        </p:nvSpPr>
        <p:spPr>
          <a:xfrm>
            <a:off x="1912572" y="6839849"/>
            <a:ext cx="14188022" cy="2413281"/>
          </a:xfrm>
        </p:spPr>
        <p:txBody>
          <a:bodyPr anchor="ctr">
            <a:normAutofit/>
          </a:bodyPr>
          <a:lstStyle>
            <a:lvl1pPr marL="0" indent="0" algn="ctr">
              <a:buNone/>
              <a:defRPr sz="2953">
                <a:solidFill>
                  <a:schemeClr val="tx1"/>
                </a:solidFill>
              </a:defRPr>
            </a:lvl1pPr>
            <a:lvl2pPr marL="675010" indent="0">
              <a:buNone/>
              <a:defRPr sz="2658">
                <a:solidFill>
                  <a:schemeClr val="tx1">
                    <a:tint val="75000"/>
                  </a:schemeClr>
                </a:solidFill>
              </a:defRPr>
            </a:lvl2pPr>
            <a:lvl3pPr marL="1350020" indent="0">
              <a:buNone/>
              <a:defRPr sz="2362">
                <a:solidFill>
                  <a:schemeClr val="tx1">
                    <a:tint val="75000"/>
                  </a:schemeClr>
                </a:solidFill>
              </a:defRPr>
            </a:lvl3pPr>
            <a:lvl4pPr marL="2025030" indent="0">
              <a:buNone/>
              <a:defRPr sz="2067">
                <a:solidFill>
                  <a:schemeClr val="tx1">
                    <a:tint val="75000"/>
                  </a:schemeClr>
                </a:solidFill>
              </a:defRPr>
            </a:lvl4pPr>
            <a:lvl5pPr marL="2700040" indent="0">
              <a:buNone/>
              <a:defRPr sz="2067">
                <a:solidFill>
                  <a:schemeClr val="tx1">
                    <a:tint val="75000"/>
                  </a:schemeClr>
                </a:solidFill>
              </a:defRPr>
            </a:lvl5pPr>
            <a:lvl6pPr marL="3375050" indent="0">
              <a:buNone/>
              <a:defRPr sz="2067">
                <a:solidFill>
                  <a:schemeClr val="tx1">
                    <a:tint val="75000"/>
                  </a:schemeClr>
                </a:solidFill>
              </a:defRPr>
            </a:lvl6pPr>
            <a:lvl7pPr marL="4050060" indent="0">
              <a:buNone/>
              <a:defRPr sz="2067">
                <a:solidFill>
                  <a:schemeClr val="tx1">
                    <a:tint val="75000"/>
                  </a:schemeClr>
                </a:solidFill>
              </a:defRPr>
            </a:lvl7pPr>
            <a:lvl8pPr marL="4725071" indent="0">
              <a:buNone/>
              <a:defRPr sz="2067">
                <a:solidFill>
                  <a:schemeClr val="tx1">
                    <a:tint val="75000"/>
                  </a:schemeClr>
                </a:solidFill>
              </a:defRPr>
            </a:lvl8pPr>
            <a:lvl9pPr marL="5400081" indent="0">
              <a:buNone/>
              <a:defRPr sz="2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6BEC2-E529-4416-803E-909A9C28DDFC}"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FD3DF-0DB8-47E9-B58E-428A0180E98B}" type="slidenum">
              <a:rPr lang="en-IN" smtClean="0"/>
              <a:t>‹#›</a:t>
            </a:fld>
            <a:endParaRPr lang="en-IN"/>
          </a:p>
        </p:txBody>
      </p:sp>
      <p:sp>
        <p:nvSpPr>
          <p:cNvPr id="14" name="TextBox 13"/>
          <p:cNvSpPr txBox="1"/>
          <p:nvPr/>
        </p:nvSpPr>
        <p:spPr>
          <a:xfrm>
            <a:off x="1272704" y="1385735"/>
            <a:ext cx="900033" cy="920887"/>
          </a:xfrm>
          <a:prstGeom prst="rect">
            <a:avLst/>
          </a:prstGeom>
        </p:spPr>
        <p:txBody>
          <a:bodyPr vert="horz" lIns="135005" tIns="67502" rIns="135005" bIns="67502" rtlCol="0" anchor="ctr">
            <a:noAutofit/>
          </a:bodyPr>
          <a:lstStyle/>
          <a:p>
            <a:pPr lvl="0"/>
            <a:r>
              <a:rPr lang="en-US" sz="11811" dirty="0">
                <a:solidFill>
                  <a:schemeClr val="tx1"/>
                </a:solidFill>
                <a:effectLst/>
              </a:rPr>
              <a:t>“</a:t>
            </a:r>
          </a:p>
        </p:txBody>
      </p:sp>
      <p:sp>
        <p:nvSpPr>
          <p:cNvPr id="15" name="TextBox 14"/>
          <p:cNvSpPr txBox="1"/>
          <p:nvPr/>
        </p:nvSpPr>
        <p:spPr>
          <a:xfrm>
            <a:off x="15650577" y="4453241"/>
            <a:ext cx="900033" cy="920887"/>
          </a:xfrm>
          <a:prstGeom prst="rect">
            <a:avLst/>
          </a:prstGeom>
        </p:spPr>
        <p:txBody>
          <a:bodyPr vert="horz" lIns="135005" tIns="67502" rIns="135005" bIns="67502" rtlCol="0" anchor="ctr">
            <a:noAutofit/>
          </a:bodyPr>
          <a:lstStyle/>
          <a:p>
            <a:pPr lvl="0" algn="r"/>
            <a:r>
              <a:rPr lang="en-US" sz="11811" dirty="0">
                <a:solidFill>
                  <a:schemeClr val="tx1"/>
                </a:solidFill>
                <a:effectLst/>
              </a:rPr>
              <a:t>”</a:t>
            </a:r>
          </a:p>
        </p:txBody>
      </p:sp>
      <p:cxnSp>
        <p:nvCxnSpPr>
          <p:cNvPr id="19" name="Straight Connector 18"/>
          <p:cNvCxnSpPr/>
          <p:nvPr/>
        </p:nvCxnSpPr>
        <p:spPr>
          <a:xfrm>
            <a:off x="2061349" y="6519855"/>
            <a:ext cx="1388923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04498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12573" y="5210249"/>
            <a:ext cx="14188025" cy="2313020"/>
          </a:xfrm>
        </p:spPr>
        <p:txBody>
          <a:bodyPr anchor="b">
            <a:normAutofit/>
          </a:bodyPr>
          <a:lstStyle>
            <a:lvl1pPr algn="l">
              <a:defRPr sz="4724" b="0" cap="none"/>
            </a:lvl1pPr>
          </a:lstStyle>
          <a:p>
            <a:r>
              <a:rPr lang="en-US"/>
              <a:t>Click to edit Master title style</a:t>
            </a:r>
            <a:endParaRPr lang="en-US" dirty="0"/>
          </a:p>
        </p:txBody>
      </p:sp>
      <p:sp>
        <p:nvSpPr>
          <p:cNvPr id="3" name="Text Placeholder 2"/>
          <p:cNvSpPr>
            <a:spLocks noGrp="1"/>
          </p:cNvSpPr>
          <p:nvPr>
            <p:ph type="body" idx="1"/>
          </p:nvPr>
        </p:nvSpPr>
        <p:spPr>
          <a:xfrm>
            <a:off x="1912572" y="7523269"/>
            <a:ext cx="14188025" cy="1354931"/>
          </a:xfrm>
        </p:spPr>
        <p:txBody>
          <a:bodyPr anchor="t">
            <a:normAutofit/>
          </a:bodyPr>
          <a:lstStyle>
            <a:lvl1pPr marL="0" indent="0" algn="l">
              <a:buNone/>
              <a:defRPr sz="2953">
                <a:solidFill>
                  <a:schemeClr val="tx1"/>
                </a:solidFill>
              </a:defRPr>
            </a:lvl1pPr>
            <a:lvl2pPr marL="675010" indent="0">
              <a:buNone/>
              <a:defRPr sz="2658">
                <a:solidFill>
                  <a:schemeClr val="tx1">
                    <a:tint val="75000"/>
                  </a:schemeClr>
                </a:solidFill>
              </a:defRPr>
            </a:lvl2pPr>
            <a:lvl3pPr marL="1350020" indent="0">
              <a:buNone/>
              <a:defRPr sz="2362">
                <a:solidFill>
                  <a:schemeClr val="tx1">
                    <a:tint val="75000"/>
                  </a:schemeClr>
                </a:solidFill>
              </a:defRPr>
            </a:lvl3pPr>
            <a:lvl4pPr marL="2025030" indent="0">
              <a:buNone/>
              <a:defRPr sz="2067">
                <a:solidFill>
                  <a:schemeClr val="tx1">
                    <a:tint val="75000"/>
                  </a:schemeClr>
                </a:solidFill>
              </a:defRPr>
            </a:lvl4pPr>
            <a:lvl5pPr marL="2700040" indent="0">
              <a:buNone/>
              <a:defRPr sz="2067">
                <a:solidFill>
                  <a:schemeClr val="tx1">
                    <a:tint val="75000"/>
                  </a:schemeClr>
                </a:solidFill>
              </a:defRPr>
            </a:lvl5pPr>
            <a:lvl6pPr marL="3375050" indent="0">
              <a:buNone/>
              <a:defRPr sz="2067">
                <a:solidFill>
                  <a:schemeClr val="tx1">
                    <a:tint val="75000"/>
                  </a:schemeClr>
                </a:solidFill>
              </a:defRPr>
            </a:lvl6pPr>
            <a:lvl7pPr marL="4050060" indent="0">
              <a:buNone/>
              <a:defRPr sz="2067">
                <a:solidFill>
                  <a:schemeClr val="tx1">
                    <a:tint val="75000"/>
                  </a:schemeClr>
                </a:solidFill>
              </a:defRPr>
            </a:lvl7pPr>
            <a:lvl8pPr marL="4725071" indent="0">
              <a:buNone/>
              <a:defRPr sz="2067">
                <a:solidFill>
                  <a:schemeClr val="tx1">
                    <a:tint val="75000"/>
                  </a:schemeClr>
                </a:solidFill>
              </a:defRPr>
            </a:lvl8pPr>
            <a:lvl9pPr marL="5400081" indent="0">
              <a:buNone/>
              <a:defRPr sz="2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6BEC2-E529-4416-803E-909A9C28DDFC}"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30684433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2135235" y="1546631"/>
            <a:ext cx="13725503" cy="3533258"/>
          </a:xfrm>
        </p:spPr>
        <p:txBody>
          <a:bodyPr anchor="ctr">
            <a:normAutofit/>
          </a:bodyPr>
          <a:lstStyle>
            <a:lvl1pPr algn="ctr">
              <a:defRPr sz="4724"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912572" y="5731074"/>
            <a:ext cx="14188025" cy="1396769"/>
          </a:xfrm>
        </p:spPr>
        <p:txBody>
          <a:bodyPr anchor="b">
            <a:normAutofit/>
          </a:bodyPr>
          <a:lstStyle>
            <a:lvl1pPr marL="0" indent="0" algn="l">
              <a:spcBef>
                <a:spcPts val="0"/>
              </a:spcBef>
              <a:buNone/>
              <a:defRPr sz="3543">
                <a:solidFill>
                  <a:schemeClr val="tx1"/>
                </a:solidFill>
              </a:defRPr>
            </a:lvl1pPr>
            <a:lvl2pPr marL="675010" indent="0">
              <a:buNone/>
              <a:defRPr sz="2658">
                <a:solidFill>
                  <a:schemeClr val="tx1">
                    <a:tint val="75000"/>
                  </a:schemeClr>
                </a:solidFill>
              </a:defRPr>
            </a:lvl2pPr>
            <a:lvl3pPr marL="1350020" indent="0">
              <a:buNone/>
              <a:defRPr sz="2362">
                <a:solidFill>
                  <a:schemeClr val="tx1">
                    <a:tint val="75000"/>
                  </a:schemeClr>
                </a:solidFill>
              </a:defRPr>
            </a:lvl3pPr>
            <a:lvl4pPr marL="2025030" indent="0">
              <a:buNone/>
              <a:defRPr sz="2067">
                <a:solidFill>
                  <a:schemeClr val="tx1">
                    <a:tint val="75000"/>
                  </a:schemeClr>
                </a:solidFill>
              </a:defRPr>
            </a:lvl4pPr>
            <a:lvl5pPr marL="2700040" indent="0">
              <a:buNone/>
              <a:defRPr sz="2067">
                <a:solidFill>
                  <a:schemeClr val="tx1">
                    <a:tint val="75000"/>
                  </a:schemeClr>
                </a:solidFill>
              </a:defRPr>
            </a:lvl5pPr>
            <a:lvl6pPr marL="3375050" indent="0">
              <a:buNone/>
              <a:defRPr sz="2067">
                <a:solidFill>
                  <a:schemeClr val="tx1">
                    <a:tint val="75000"/>
                  </a:schemeClr>
                </a:solidFill>
              </a:defRPr>
            </a:lvl6pPr>
            <a:lvl7pPr marL="4050060" indent="0">
              <a:buNone/>
              <a:defRPr sz="2067">
                <a:solidFill>
                  <a:schemeClr val="tx1">
                    <a:tint val="75000"/>
                  </a:schemeClr>
                </a:solidFill>
              </a:defRPr>
            </a:lvl7pPr>
            <a:lvl8pPr marL="4725071" indent="0">
              <a:buNone/>
              <a:defRPr sz="2067">
                <a:solidFill>
                  <a:schemeClr val="tx1">
                    <a:tint val="75000"/>
                  </a:schemeClr>
                </a:solidFill>
              </a:defRPr>
            </a:lvl8pPr>
            <a:lvl9pPr marL="5400081" indent="0">
              <a:buNone/>
              <a:defRPr sz="2067">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912572" y="7133178"/>
            <a:ext cx="14188025" cy="2119953"/>
          </a:xfrm>
        </p:spPr>
        <p:txBody>
          <a:bodyPr anchor="t">
            <a:normAutofit/>
          </a:bodyPr>
          <a:lstStyle>
            <a:lvl1pPr marL="0" indent="0" algn="l">
              <a:buNone/>
              <a:defRPr sz="2658">
                <a:solidFill>
                  <a:schemeClr val="tx1"/>
                </a:solidFill>
              </a:defRPr>
            </a:lvl1pPr>
            <a:lvl2pPr marL="675010" indent="0">
              <a:buNone/>
              <a:defRPr sz="2658">
                <a:solidFill>
                  <a:schemeClr val="tx1">
                    <a:tint val="75000"/>
                  </a:schemeClr>
                </a:solidFill>
              </a:defRPr>
            </a:lvl2pPr>
            <a:lvl3pPr marL="1350020" indent="0">
              <a:buNone/>
              <a:defRPr sz="2362">
                <a:solidFill>
                  <a:schemeClr val="tx1">
                    <a:tint val="75000"/>
                  </a:schemeClr>
                </a:solidFill>
              </a:defRPr>
            </a:lvl3pPr>
            <a:lvl4pPr marL="2025030" indent="0">
              <a:buNone/>
              <a:defRPr sz="2067">
                <a:solidFill>
                  <a:schemeClr val="tx1">
                    <a:tint val="75000"/>
                  </a:schemeClr>
                </a:solidFill>
              </a:defRPr>
            </a:lvl4pPr>
            <a:lvl5pPr marL="2700040" indent="0">
              <a:buNone/>
              <a:defRPr sz="2067">
                <a:solidFill>
                  <a:schemeClr val="tx1">
                    <a:tint val="75000"/>
                  </a:schemeClr>
                </a:solidFill>
              </a:defRPr>
            </a:lvl5pPr>
            <a:lvl6pPr marL="3375050" indent="0">
              <a:buNone/>
              <a:defRPr sz="2067">
                <a:solidFill>
                  <a:schemeClr val="tx1">
                    <a:tint val="75000"/>
                  </a:schemeClr>
                </a:solidFill>
              </a:defRPr>
            </a:lvl6pPr>
            <a:lvl7pPr marL="4050060" indent="0">
              <a:buNone/>
              <a:defRPr sz="2067">
                <a:solidFill>
                  <a:schemeClr val="tx1">
                    <a:tint val="75000"/>
                  </a:schemeClr>
                </a:solidFill>
              </a:defRPr>
            </a:lvl7pPr>
            <a:lvl8pPr marL="4725071" indent="0">
              <a:buNone/>
              <a:defRPr sz="2067">
                <a:solidFill>
                  <a:schemeClr val="tx1">
                    <a:tint val="75000"/>
                  </a:schemeClr>
                </a:solidFill>
              </a:defRPr>
            </a:lvl8pPr>
            <a:lvl9pPr marL="5400081" indent="0">
              <a:buNone/>
              <a:defRPr sz="2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6BEC2-E529-4416-803E-909A9C28DDFC}"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FD3DF-0DB8-47E9-B58E-428A0180E98B}" type="slidenum">
              <a:rPr lang="en-IN" smtClean="0"/>
              <a:t>‹#›</a:t>
            </a:fld>
            <a:endParaRPr lang="en-IN"/>
          </a:p>
        </p:txBody>
      </p:sp>
      <p:sp>
        <p:nvSpPr>
          <p:cNvPr id="12" name="TextBox 11"/>
          <p:cNvSpPr txBox="1"/>
          <p:nvPr/>
        </p:nvSpPr>
        <p:spPr>
          <a:xfrm>
            <a:off x="1272704" y="1385735"/>
            <a:ext cx="900033" cy="920887"/>
          </a:xfrm>
          <a:prstGeom prst="rect">
            <a:avLst/>
          </a:prstGeom>
        </p:spPr>
        <p:txBody>
          <a:bodyPr vert="horz" lIns="135005" tIns="67502" rIns="135005" bIns="67502" rtlCol="0" anchor="ctr">
            <a:noAutofit/>
          </a:bodyPr>
          <a:lstStyle/>
          <a:p>
            <a:pPr lvl="0"/>
            <a:r>
              <a:rPr lang="en-US" sz="11811" dirty="0">
                <a:solidFill>
                  <a:schemeClr val="tx1"/>
                </a:solidFill>
                <a:effectLst/>
              </a:rPr>
              <a:t>“</a:t>
            </a:r>
          </a:p>
        </p:txBody>
      </p:sp>
      <p:sp>
        <p:nvSpPr>
          <p:cNvPr id="13" name="TextBox 12"/>
          <p:cNvSpPr txBox="1"/>
          <p:nvPr/>
        </p:nvSpPr>
        <p:spPr>
          <a:xfrm>
            <a:off x="15650577" y="4093235"/>
            <a:ext cx="900033" cy="920887"/>
          </a:xfrm>
          <a:prstGeom prst="rect">
            <a:avLst/>
          </a:prstGeom>
        </p:spPr>
        <p:txBody>
          <a:bodyPr vert="horz" lIns="135005" tIns="67502" rIns="135005" bIns="67502" rtlCol="0" anchor="ctr">
            <a:noAutofit/>
          </a:bodyPr>
          <a:lstStyle/>
          <a:p>
            <a:pPr lvl="0" algn="r"/>
            <a:r>
              <a:rPr lang="en-US" sz="11811" dirty="0">
                <a:solidFill>
                  <a:schemeClr val="tx1"/>
                </a:solidFill>
                <a:effectLst/>
              </a:rPr>
              <a:t>”</a:t>
            </a:r>
          </a:p>
        </p:txBody>
      </p:sp>
      <p:cxnSp>
        <p:nvCxnSpPr>
          <p:cNvPr id="26" name="Straight Connector 25"/>
          <p:cNvCxnSpPr/>
          <p:nvPr/>
        </p:nvCxnSpPr>
        <p:spPr>
          <a:xfrm>
            <a:off x="2061349" y="5399882"/>
            <a:ext cx="1388923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966662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12572" y="1546631"/>
            <a:ext cx="14188022" cy="353325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912572" y="5716675"/>
            <a:ext cx="14188025" cy="1324771"/>
          </a:xfrm>
        </p:spPr>
        <p:txBody>
          <a:bodyPr anchor="b">
            <a:normAutofit/>
          </a:bodyPr>
          <a:lstStyle>
            <a:lvl1pPr marL="0" indent="0" algn="l">
              <a:spcBef>
                <a:spcPts val="0"/>
              </a:spcBef>
              <a:buNone/>
              <a:defRPr sz="4134">
                <a:solidFill>
                  <a:schemeClr val="tx1"/>
                </a:solidFill>
              </a:defRPr>
            </a:lvl1pPr>
            <a:lvl2pPr marL="675010" indent="0">
              <a:buNone/>
              <a:defRPr sz="2658">
                <a:solidFill>
                  <a:schemeClr val="tx1">
                    <a:tint val="75000"/>
                  </a:schemeClr>
                </a:solidFill>
              </a:defRPr>
            </a:lvl2pPr>
            <a:lvl3pPr marL="1350020" indent="0">
              <a:buNone/>
              <a:defRPr sz="2362">
                <a:solidFill>
                  <a:schemeClr val="tx1">
                    <a:tint val="75000"/>
                  </a:schemeClr>
                </a:solidFill>
              </a:defRPr>
            </a:lvl3pPr>
            <a:lvl4pPr marL="2025030" indent="0">
              <a:buNone/>
              <a:defRPr sz="2067">
                <a:solidFill>
                  <a:schemeClr val="tx1">
                    <a:tint val="75000"/>
                  </a:schemeClr>
                </a:solidFill>
              </a:defRPr>
            </a:lvl4pPr>
            <a:lvl5pPr marL="2700040" indent="0">
              <a:buNone/>
              <a:defRPr sz="2067">
                <a:solidFill>
                  <a:schemeClr val="tx1">
                    <a:tint val="75000"/>
                  </a:schemeClr>
                </a:solidFill>
              </a:defRPr>
            </a:lvl5pPr>
            <a:lvl6pPr marL="3375050" indent="0">
              <a:buNone/>
              <a:defRPr sz="2067">
                <a:solidFill>
                  <a:schemeClr val="tx1">
                    <a:tint val="75000"/>
                  </a:schemeClr>
                </a:solidFill>
              </a:defRPr>
            </a:lvl6pPr>
            <a:lvl7pPr marL="4050060" indent="0">
              <a:buNone/>
              <a:defRPr sz="2067">
                <a:solidFill>
                  <a:schemeClr val="tx1">
                    <a:tint val="75000"/>
                  </a:schemeClr>
                </a:solidFill>
              </a:defRPr>
            </a:lvl7pPr>
            <a:lvl8pPr marL="4725071" indent="0">
              <a:buNone/>
              <a:defRPr sz="2067">
                <a:solidFill>
                  <a:schemeClr val="tx1">
                    <a:tint val="75000"/>
                  </a:schemeClr>
                </a:solidFill>
              </a:defRPr>
            </a:lvl8pPr>
            <a:lvl9pPr marL="5400081" indent="0">
              <a:buNone/>
              <a:defRPr sz="2067">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912571" y="7039845"/>
            <a:ext cx="14188027" cy="2213285"/>
          </a:xfrm>
        </p:spPr>
        <p:txBody>
          <a:bodyPr anchor="t">
            <a:normAutofit/>
          </a:bodyPr>
          <a:lstStyle>
            <a:lvl1pPr marL="0" indent="0" algn="l">
              <a:buNone/>
              <a:defRPr sz="2658">
                <a:solidFill>
                  <a:schemeClr val="tx1"/>
                </a:solidFill>
              </a:defRPr>
            </a:lvl1pPr>
            <a:lvl2pPr marL="675010" indent="0">
              <a:buNone/>
              <a:defRPr sz="2658">
                <a:solidFill>
                  <a:schemeClr val="tx1">
                    <a:tint val="75000"/>
                  </a:schemeClr>
                </a:solidFill>
              </a:defRPr>
            </a:lvl2pPr>
            <a:lvl3pPr marL="1350020" indent="0">
              <a:buNone/>
              <a:defRPr sz="2362">
                <a:solidFill>
                  <a:schemeClr val="tx1">
                    <a:tint val="75000"/>
                  </a:schemeClr>
                </a:solidFill>
              </a:defRPr>
            </a:lvl3pPr>
            <a:lvl4pPr marL="2025030" indent="0">
              <a:buNone/>
              <a:defRPr sz="2067">
                <a:solidFill>
                  <a:schemeClr val="tx1">
                    <a:tint val="75000"/>
                  </a:schemeClr>
                </a:solidFill>
              </a:defRPr>
            </a:lvl4pPr>
            <a:lvl5pPr marL="2700040" indent="0">
              <a:buNone/>
              <a:defRPr sz="2067">
                <a:solidFill>
                  <a:schemeClr val="tx1">
                    <a:tint val="75000"/>
                  </a:schemeClr>
                </a:solidFill>
              </a:defRPr>
            </a:lvl5pPr>
            <a:lvl6pPr marL="3375050" indent="0">
              <a:buNone/>
              <a:defRPr sz="2067">
                <a:solidFill>
                  <a:schemeClr val="tx1">
                    <a:tint val="75000"/>
                  </a:schemeClr>
                </a:solidFill>
              </a:defRPr>
            </a:lvl6pPr>
            <a:lvl7pPr marL="4050060" indent="0">
              <a:buNone/>
              <a:defRPr sz="2067">
                <a:solidFill>
                  <a:schemeClr val="tx1">
                    <a:tint val="75000"/>
                  </a:schemeClr>
                </a:solidFill>
              </a:defRPr>
            </a:lvl7pPr>
            <a:lvl8pPr marL="4725071" indent="0">
              <a:buNone/>
              <a:defRPr sz="2067">
                <a:solidFill>
                  <a:schemeClr val="tx1">
                    <a:tint val="75000"/>
                  </a:schemeClr>
                </a:solidFill>
              </a:defRPr>
            </a:lvl8pPr>
            <a:lvl9pPr marL="5400081" indent="0">
              <a:buNone/>
              <a:defRPr sz="2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6BEC2-E529-4416-803E-909A9C28DDFC}"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FD3DF-0DB8-47E9-B58E-428A0180E98B}" type="slidenum">
              <a:rPr lang="en-IN" smtClean="0"/>
              <a:t>‹#›</a:t>
            </a:fld>
            <a:endParaRPr lang="en-IN"/>
          </a:p>
        </p:txBody>
      </p:sp>
      <p:cxnSp>
        <p:nvCxnSpPr>
          <p:cNvPr id="15" name="Straight Connector 14"/>
          <p:cNvCxnSpPr/>
          <p:nvPr/>
        </p:nvCxnSpPr>
        <p:spPr>
          <a:xfrm>
            <a:off x="2061349" y="5399882"/>
            <a:ext cx="1388923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2053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6BEC2-E529-4416-803E-909A9C28DDFC}"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FD3DF-0DB8-47E9-B58E-428A0180E98B}" type="slidenum">
              <a:rPr lang="en-IN" smtClean="0"/>
              <a:t>‹#›</a:t>
            </a:fld>
            <a:endParaRPr lang="en-IN"/>
          </a:p>
        </p:txBody>
      </p:sp>
      <p:cxnSp>
        <p:nvCxnSpPr>
          <p:cNvPr id="14" name="Straight Connector 13"/>
          <p:cNvCxnSpPr/>
          <p:nvPr/>
        </p:nvCxnSpPr>
        <p:spPr>
          <a:xfrm>
            <a:off x="2061349" y="3813249"/>
            <a:ext cx="1388923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70797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86941" y="1546630"/>
            <a:ext cx="2791779" cy="77065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912568" y="1546630"/>
            <a:ext cx="10974358" cy="7706499"/>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6BEC2-E529-4416-803E-909A9C28DDFC}"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FD3DF-0DB8-47E9-B58E-428A0180E98B}" type="slidenum">
              <a:rPr lang="en-IN" smtClean="0"/>
              <a:t>‹#›</a:t>
            </a:fld>
            <a:endParaRPr lang="en-IN"/>
          </a:p>
        </p:txBody>
      </p:sp>
      <p:cxnSp>
        <p:nvCxnSpPr>
          <p:cNvPr id="14" name="Straight Connector 13"/>
          <p:cNvCxnSpPr/>
          <p:nvPr/>
        </p:nvCxnSpPr>
        <p:spPr>
          <a:xfrm>
            <a:off x="13086934" y="1559966"/>
            <a:ext cx="0" cy="7679831"/>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5027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50083" y="1767462"/>
            <a:ext cx="13500497" cy="3759917"/>
          </a:xfrm>
        </p:spPr>
        <p:txBody>
          <a:bodyPr anchor="b"/>
          <a:lstStyle>
            <a:lvl1pPr algn="ctr">
              <a:defRPr sz="8858"/>
            </a:lvl1pPr>
          </a:lstStyle>
          <a:p>
            <a:r>
              <a:rPr lang="en-US"/>
              <a:t>Click to edit Master title style</a:t>
            </a:r>
            <a:endParaRPr lang="en-US" dirty="0"/>
          </a:p>
        </p:txBody>
      </p:sp>
      <p:sp>
        <p:nvSpPr>
          <p:cNvPr id="3" name="Subtitle 2"/>
          <p:cNvSpPr>
            <a:spLocks noGrp="1"/>
          </p:cNvSpPr>
          <p:nvPr>
            <p:ph type="subTitle" idx="1"/>
          </p:nvPr>
        </p:nvSpPr>
        <p:spPr>
          <a:xfrm>
            <a:off x="2250083" y="5672376"/>
            <a:ext cx="13500497" cy="2607442"/>
          </a:xfrm>
        </p:spPr>
        <p:txBody>
          <a:bodyPr/>
          <a:lstStyle>
            <a:lvl1pPr marL="0" indent="0" algn="ctr">
              <a:buNone/>
              <a:defRPr sz="3543"/>
            </a:lvl1pPr>
            <a:lvl2pPr marL="675010" indent="0" algn="ctr">
              <a:buNone/>
              <a:defRPr sz="2953"/>
            </a:lvl2pPr>
            <a:lvl3pPr marL="1350020" indent="0" algn="ctr">
              <a:buNone/>
              <a:defRPr sz="2658"/>
            </a:lvl3pPr>
            <a:lvl4pPr marL="2025030" indent="0" algn="ctr">
              <a:buNone/>
              <a:defRPr sz="2362"/>
            </a:lvl4pPr>
            <a:lvl5pPr marL="2700040" indent="0" algn="ctr">
              <a:buNone/>
              <a:defRPr sz="2362"/>
            </a:lvl5pPr>
            <a:lvl6pPr marL="3375050" indent="0" algn="ctr">
              <a:buNone/>
              <a:defRPr sz="2362"/>
            </a:lvl6pPr>
            <a:lvl7pPr marL="4050060" indent="0" algn="ctr">
              <a:buNone/>
              <a:defRPr sz="2362"/>
            </a:lvl7pPr>
            <a:lvl8pPr marL="4725071" indent="0" algn="ctr">
              <a:buNone/>
              <a:defRPr sz="2362"/>
            </a:lvl8pPr>
            <a:lvl9pPr marL="5400081" indent="0" algn="ctr">
              <a:buNone/>
              <a:defRPr sz="236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06BEC2-E529-4416-803E-909A9C28DDFC}"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41951216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6BEC2-E529-4416-803E-909A9C28DDFC}"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233050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2061349" y="3813249"/>
            <a:ext cx="1388923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6BEC2-E529-4416-803E-909A9C28DDFC}"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30935046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8170" y="2692442"/>
            <a:ext cx="15525572" cy="4492401"/>
          </a:xfrm>
        </p:spPr>
        <p:txBody>
          <a:bodyPr anchor="b"/>
          <a:lstStyle>
            <a:lvl1pPr>
              <a:defRPr sz="8858"/>
            </a:lvl1pPr>
          </a:lstStyle>
          <a:p>
            <a:r>
              <a:rPr lang="en-US"/>
              <a:t>Click to edit Master title style</a:t>
            </a:r>
            <a:endParaRPr lang="en-US" dirty="0"/>
          </a:p>
        </p:txBody>
      </p:sp>
      <p:sp>
        <p:nvSpPr>
          <p:cNvPr id="3" name="Text Placeholder 2"/>
          <p:cNvSpPr>
            <a:spLocks noGrp="1"/>
          </p:cNvSpPr>
          <p:nvPr>
            <p:ph type="body" idx="1"/>
          </p:nvPr>
        </p:nvSpPr>
        <p:spPr>
          <a:xfrm>
            <a:off x="1228170" y="7227343"/>
            <a:ext cx="15525572" cy="2362447"/>
          </a:xfrm>
        </p:spPr>
        <p:txBody>
          <a:bodyPr/>
          <a:lstStyle>
            <a:lvl1pPr marL="0" indent="0">
              <a:buNone/>
              <a:defRPr sz="3543">
                <a:solidFill>
                  <a:schemeClr val="tx1">
                    <a:tint val="75000"/>
                  </a:schemeClr>
                </a:solidFill>
              </a:defRPr>
            </a:lvl1pPr>
            <a:lvl2pPr marL="675010" indent="0">
              <a:buNone/>
              <a:defRPr sz="2953">
                <a:solidFill>
                  <a:schemeClr val="tx1">
                    <a:tint val="75000"/>
                  </a:schemeClr>
                </a:solidFill>
              </a:defRPr>
            </a:lvl2pPr>
            <a:lvl3pPr marL="1350020" indent="0">
              <a:buNone/>
              <a:defRPr sz="2658">
                <a:solidFill>
                  <a:schemeClr val="tx1">
                    <a:tint val="75000"/>
                  </a:schemeClr>
                </a:solidFill>
              </a:defRPr>
            </a:lvl3pPr>
            <a:lvl4pPr marL="2025030" indent="0">
              <a:buNone/>
              <a:defRPr sz="2362">
                <a:solidFill>
                  <a:schemeClr val="tx1">
                    <a:tint val="75000"/>
                  </a:schemeClr>
                </a:solidFill>
              </a:defRPr>
            </a:lvl4pPr>
            <a:lvl5pPr marL="2700040" indent="0">
              <a:buNone/>
              <a:defRPr sz="2362">
                <a:solidFill>
                  <a:schemeClr val="tx1">
                    <a:tint val="75000"/>
                  </a:schemeClr>
                </a:solidFill>
              </a:defRPr>
            </a:lvl5pPr>
            <a:lvl6pPr marL="3375050" indent="0">
              <a:buNone/>
              <a:defRPr sz="2362">
                <a:solidFill>
                  <a:schemeClr val="tx1">
                    <a:tint val="75000"/>
                  </a:schemeClr>
                </a:solidFill>
              </a:defRPr>
            </a:lvl6pPr>
            <a:lvl7pPr marL="4050060" indent="0">
              <a:buNone/>
              <a:defRPr sz="2362">
                <a:solidFill>
                  <a:schemeClr val="tx1">
                    <a:tint val="75000"/>
                  </a:schemeClr>
                </a:solidFill>
              </a:defRPr>
            </a:lvl7pPr>
            <a:lvl8pPr marL="4725071" indent="0">
              <a:buNone/>
              <a:defRPr sz="2362">
                <a:solidFill>
                  <a:schemeClr val="tx1">
                    <a:tint val="75000"/>
                  </a:schemeClr>
                </a:solidFill>
              </a:defRPr>
            </a:lvl8pPr>
            <a:lvl9pPr marL="5400081" indent="0">
              <a:buNone/>
              <a:defRPr sz="236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6BEC2-E529-4416-803E-909A9C28DDFC}"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9617793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37545" y="2874937"/>
            <a:ext cx="7650282"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112836" y="2874937"/>
            <a:ext cx="7650282"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06BEC2-E529-4416-803E-909A9C28DDFC}"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1734879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39890" y="574988"/>
            <a:ext cx="15525572"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39891" y="2647443"/>
            <a:ext cx="7615123" cy="1297471"/>
          </a:xfrm>
        </p:spPr>
        <p:txBody>
          <a:bodyPr anchor="b"/>
          <a:lstStyle>
            <a:lvl1pPr marL="0" indent="0">
              <a:buNone/>
              <a:defRPr sz="3543" b="1"/>
            </a:lvl1pPr>
            <a:lvl2pPr marL="675010" indent="0">
              <a:buNone/>
              <a:defRPr sz="2953" b="1"/>
            </a:lvl2pPr>
            <a:lvl3pPr marL="1350020" indent="0">
              <a:buNone/>
              <a:defRPr sz="2658" b="1"/>
            </a:lvl3pPr>
            <a:lvl4pPr marL="2025030" indent="0">
              <a:buNone/>
              <a:defRPr sz="2362" b="1"/>
            </a:lvl4pPr>
            <a:lvl5pPr marL="2700040" indent="0">
              <a:buNone/>
              <a:defRPr sz="2362" b="1"/>
            </a:lvl5pPr>
            <a:lvl6pPr marL="3375050" indent="0">
              <a:buNone/>
              <a:defRPr sz="2362" b="1"/>
            </a:lvl6pPr>
            <a:lvl7pPr marL="4050060" indent="0">
              <a:buNone/>
              <a:defRPr sz="2362" b="1"/>
            </a:lvl7pPr>
            <a:lvl8pPr marL="4725071" indent="0">
              <a:buNone/>
              <a:defRPr sz="2362" b="1"/>
            </a:lvl8pPr>
            <a:lvl9pPr marL="5400081" indent="0">
              <a:buNone/>
              <a:defRPr sz="2362" b="1"/>
            </a:lvl9pPr>
          </a:lstStyle>
          <a:p>
            <a:pPr lvl="0"/>
            <a:r>
              <a:rPr lang="en-US"/>
              <a:t>Click to edit Master text styles</a:t>
            </a:r>
          </a:p>
        </p:txBody>
      </p:sp>
      <p:sp>
        <p:nvSpPr>
          <p:cNvPr id="4" name="Content Placeholder 3"/>
          <p:cNvSpPr>
            <a:spLocks noGrp="1"/>
          </p:cNvSpPr>
          <p:nvPr>
            <p:ph sz="half" idx="2"/>
          </p:nvPr>
        </p:nvSpPr>
        <p:spPr>
          <a:xfrm>
            <a:off x="1239891" y="3944914"/>
            <a:ext cx="7615123"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12836" y="2647443"/>
            <a:ext cx="7652626" cy="1297471"/>
          </a:xfrm>
        </p:spPr>
        <p:txBody>
          <a:bodyPr anchor="b"/>
          <a:lstStyle>
            <a:lvl1pPr marL="0" indent="0">
              <a:buNone/>
              <a:defRPr sz="3543" b="1"/>
            </a:lvl1pPr>
            <a:lvl2pPr marL="675010" indent="0">
              <a:buNone/>
              <a:defRPr sz="2953" b="1"/>
            </a:lvl2pPr>
            <a:lvl3pPr marL="1350020" indent="0">
              <a:buNone/>
              <a:defRPr sz="2658" b="1"/>
            </a:lvl3pPr>
            <a:lvl4pPr marL="2025030" indent="0">
              <a:buNone/>
              <a:defRPr sz="2362" b="1"/>
            </a:lvl4pPr>
            <a:lvl5pPr marL="2700040" indent="0">
              <a:buNone/>
              <a:defRPr sz="2362" b="1"/>
            </a:lvl5pPr>
            <a:lvl6pPr marL="3375050" indent="0">
              <a:buNone/>
              <a:defRPr sz="2362" b="1"/>
            </a:lvl6pPr>
            <a:lvl7pPr marL="4050060" indent="0">
              <a:buNone/>
              <a:defRPr sz="2362" b="1"/>
            </a:lvl7pPr>
            <a:lvl8pPr marL="4725071" indent="0">
              <a:buNone/>
              <a:defRPr sz="2362" b="1"/>
            </a:lvl8pPr>
            <a:lvl9pPr marL="5400081" indent="0">
              <a:buNone/>
              <a:defRPr sz="2362" b="1"/>
            </a:lvl9pPr>
          </a:lstStyle>
          <a:p>
            <a:pPr lvl="0"/>
            <a:r>
              <a:rPr lang="en-US"/>
              <a:t>Click to edit Master text styles</a:t>
            </a:r>
          </a:p>
        </p:txBody>
      </p:sp>
      <p:sp>
        <p:nvSpPr>
          <p:cNvPr id="6" name="Content Placeholder 5"/>
          <p:cNvSpPr>
            <a:spLocks noGrp="1"/>
          </p:cNvSpPr>
          <p:nvPr>
            <p:ph sz="quarter" idx="4"/>
          </p:nvPr>
        </p:nvSpPr>
        <p:spPr>
          <a:xfrm>
            <a:off x="9112836" y="3944914"/>
            <a:ext cx="7652626"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06BEC2-E529-4416-803E-909A9C28DDFC}" type="datetimeFigureOut">
              <a:rPr lang="en-IN" smtClean="0"/>
              <a:t>21-02-2022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5853517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06BEC2-E529-4416-803E-909A9C28DDFC}" type="datetimeFigureOut">
              <a:rPr lang="en-IN" smtClean="0"/>
              <a:t>21-02-2022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34958311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6BEC2-E529-4416-803E-909A9C28DDFC}" type="datetimeFigureOut">
              <a:rPr lang="en-IN" smtClean="0"/>
              <a:t>21-02-2022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154540428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1" y="719984"/>
            <a:ext cx="5805682" cy="2519945"/>
          </a:xfrm>
        </p:spPr>
        <p:txBody>
          <a:bodyPr anchor="b"/>
          <a:lstStyle>
            <a:lvl1pPr>
              <a:defRPr sz="4724"/>
            </a:lvl1pPr>
          </a:lstStyle>
          <a:p>
            <a:r>
              <a:rPr lang="en-US"/>
              <a:t>Click to edit Master title style</a:t>
            </a:r>
            <a:endParaRPr lang="en-US" dirty="0"/>
          </a:p>
        </p:txBody>
      </p:sp>
      <p:sp>
        <p:nvSpPr>
          <p:cNvPr id="3" name="Content Placeholder 2"/>
          <p:cNvSpPr>
            <a:spLocks noGrp="1"/>
          </p:cNvSpPr>
          <p:nvPr>
            <p:ph idx="1"/>
          </p:nvPr>
        </p:nvSpPr>
        <p:spPr>
          <a:xfrm>
            <a:off x="7652626" y="1554966"/>
            <a:ext cx="9112836" cy="7674832"/>
          </a:xfrm>
        </p:spPr>
        <p:txBody>
          <a:bodyPr/>
          <a:lstStyle>
            <a:lvl1pPr>
              <a:defRPr sz="4724"/>
            </a:lvl1pPr>
            <a:lvl2pPr>
              <a:defRPr sz="4134"/>
            </a:lvl2pPr>
            <a:lvl3pPr>
              <a:defRPr sz="3543"/>
            </a:lvl3pPr>
            <a:lvl4pPr>
              <a:defRPr sz="2953"/>
            </a:lvl4pPr>
            <a:lvl5pPr>
              <a:defRPr sz="2953"/>
            </a:lvl5pPr>
            <a:lvl6pPr>
              <a:defRPr sz="2953"/>
            </a:lvl6pPr>
            <a:lvl7pPr>
              <a:defRPr sz="2953"/>
            </a:lvl7pPr>
            <a:lvl8pPr>
              <a:defRPr sz="2953"/>
            </a:lvl8pPr>
            <a:lvl9pPr>
              <a:defRPr sz="29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39891" y="3239929"/>
            <a:ext cx="5805682" cy="6002369"/>
          </a:xfrm>
        </p:spPr>
        <p:txBody>
          <a:bodyPr/>
          <a:lstStyle>
            <a:lvl1pPr marL="0" indent="0">
              <a:buNone/>
              <a:defRPr sz="2362"/>
            </a:lvl1pPr>
            <a:lvl2pPr marL="675010" indent="0">
              <a:buNone/>
              <a:defRPr sz="2067"/>
            </a:lvl2pPr>
            <a:lvl3pPr marL="1350020" indent="0">
              <a:buNone/>
              <a:defRPr sz="1772"/>
            </a:lvl3pPr>
            <a:lvl4pPr marL="2025030" indent="0">
              <a:buNone/>
              <a:defRPr sz="1476"/>
            </a:lvl4pPr>
            <a:lvl5pPr marL="2700040" indent="0">
              <a:buNone/>
              <a:defRPr sz="1476"/>
            </a:lvl5pPr>
            <a:lvl6pPr marL="3375050" indent="0">
              <a:buNone/>
              <a:defRPr sz="1476"/>
            </a:lvl6pPr>
            <a:lvl7pPr marL="4050060" indent="0">
              <a:buNone/>
              <a:defRPr sz="1476"/>
            </a:lvl7pPr>
            <a:lvl8pPr marL="4725071" indent="0">
              <a:buNone/>
              <a:defRPr sz="1476"/>
            </a:lvl8pPr>
            <a:lvl9pPr marL="5400081" indent="0">
              <a:buNone/>
              <a:defRPr sz="1476"/>
            </a:lvl9pPr>
          </a:lstStyle>
          <a:p>
            <a:pPr lvl="0"/>
            <a:r>
              <a:rPr lang="en-US"/>
              <a:t>Click to edit Master text styles</a:t>
            </a:r>
          </a:p>
        </p:txBody>
      </p:sp>
      <p:sp>
        <p:nvSpPr>
          <p:cNvPr id="5" name="Date Placeholder 4"/>
          <p:cNvSpPr>
            <a:spLocks noGrp="1"/>
          </p:cNvSpPr>
          <p:nvPr>
            <p:ph type="dt" sz="half" idx="10"/>
          </p:nvPr>
        </p:nvSpPr>
        <p:spPr/>
        <p:txBody>
          <a:bodyPr/>
          <a:lstStyle/>
          <a:p>
            <a:fld id="{E406BEC2-E529-4416-803E-909A9C28DDFC}"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38848098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39891" y="719984"/>
            <a:ext cx="5805682" cy="2519945"/>
          </a:xfrm>
        </p:spPr>
        <p:txBody>
          <a:bodyPr anchor="b"/>
          <a:lstStyle>
            <a:lvl1pPr>
              <a:defRPr sz="4724"/>
            </a:lvl1pPr>
          </a:lstStyle>
          <a:p>
            <a:r>
              <a:rPr lang="en-US"/>
              <a:t>Click to edit Master title style</a:t>
            </a:r>
            <a:endParaRPr lang="en-US" dirty="0"/>
          </a:p>
        </p:txBody>
      </p:sp>
      <p:sp>
        <p:nvSpPr>
          <p:cNvPr id="3" name="Picture Placeholder 2"/>
          <p:cNvSpPr>
            <a:spLocks noGrp="1" noChangeAspect="1"/>
          </p:cNvSpPr>
          <p:nvPr>
            <p:ph type="pic" idx="1"/>
          </p:nvPr>
        </p:nvSpPr>
        <p:spPr>
          <a:xfrm>
            <a:off x="7652626" y="1554966"/>
            <a:ext cx="9112836" cy="7674832"/>
          </a:xfrm>
        </p:spPr>
        <p:txBody>
          <a:bodyPr anchor="t"/>
          <a:lstStyle>
            <a:lvl1pPr marL="0" indent="0">
              <a:buNone/>
              <a:defRPr sz="4724"/>
            </a:lvl1pPr>
            <a:lvl2pPr marL="675010" indent="0">
              <a:buNone/>
              <a:defRPr sz="4134"/>
            </a:lvl2pPr>
            <a:lvl3pPr marL="1350020" indent="0">
              <a:buNone/>
              <a:defRPr sz="3543"/>
            </a:lvl3pPr>
            <a:lvl4pPr marL="2025030" indent="0">
              <a:buNone/>
              <a:defRPr sz="2953"/>
            </a:lvl4pPr>
            <a:lvl5pPr marL="2700040" indent="0">
              <a:buNone/>
              <a:defRPr sz="2953"/>
            </a:lvl5pPr>
            <a:lvl6pPr marL="3375050" indent="0">
              <a:buNone/>
              <a:defRPr sz="2953"/>
            </a:lvl6pPr>
            <a:lvl7pPr marL="4050060" indent="0">
              <a:buNone/>
              <a:defRPr sz="2953"/>
            </a:lvl7pPr>
            <a:lvl8pPr marL="4725071" indent="0">
              <a:buNone/>
              <a:defRPr sz="2953"/>
            </a:lvl8pPr>
            <a:lvl9pPr marL="5400081" indent="0">
              <a:buNone/>
              <a:defRPr sz="2953"/>
            </a:lvl9pPr>
          </a:lstStyle>
          <a:p>
            <a:r>
              <a:rPr lang="en-US"/>
              <a:t>Click icon to add picture</a:t>
            </a:r>
            <a:endParaRPr lang="en-US" dirty="0"/>
          </a:p>
        </p:txBody>
      </p:sp>
      <p:sp>
        <p:nvSpPr>
          <p:cNvPr id="4" name="Text Placeholder 3"/>
          <p:cNvSpPr>
            <a:spLocks noGrp="1"/>
          </p:cNvSpPr>
          <p:nvPr>
            <p:ph type="body" sz="half" idx="2"/>
          </p:nvPr>
        </p:nvSpPr>
        <p:spPr>
          <a:xfrm>
            <a:off x="1239891" y="3239929"/>
            <a:ext cx="5805682" cy="6002369"/>
          </a:xfrm>
        </p:spPr>
        <p:txBody>
          <a:bodyPr/>
          <a:lstStyle>
            <a:lvl1pPr marL="0" indent="0">
              <a:buNone/>
              <a:defRPr sz="2362"/>
            </a:lvl1pPr>
            <a:lvl2pPr marL="675010" indent="0">
              <a:buNone/>
              <a:defRPr sz="2067"/>
            </a:lvl2pPr>
            <a:lvl3pPr marL="1350020" indent="0">
              <a:buNone/>
              <a:defRPr sz="1772"/>
            </a:lvl3pPr>
            <a:lvl4pPr marL="2025030" indent="0">
              <a:buNone/>
              <a:defRPr sz="1476"/>
            </a:lvl4pPr>
            <a:lvl5pPr marL="2700040" indent="0">
              <a:buNone/>
              <a:defRPr sz="1476"/>
            </a:lvl5pPr>
            <a:lvl6pPr marL="3375050" indent="0">
              <a:buNone/>
              <a:defRPr sz="1476"/>
            </a:lvl6pPr>
            <a:lvl7pPr marL="4050060" indent="0">
              <a:buNone/>
              <a:defRPr sz="1476"/>
            </a:lvl7pPr>
            <a:lvl8pPr marL="4725071" indent="0">
              <a:buNone/>
              <a:defRPr sz="1476"/>
            </a:lvl8pPr>
            <a:lvl9pPr marL="5400081" indent="0">
              <a:buNone/>
              <a:defRPr sz="1476"/>
            </a:lvl9pPr>
          </a:lstStyle>
          <a:p>
            <a:pPr lvl="0"/>
            <a:r>
              <a:rPr lang="en-US"/>
              <a:t>Click to edit Master text styles</a:t>
            </a:r>
          </a:p>
        </p:txBody>
      </p:sp>
      <p:sp>
        <p:nvSpPr>
          <p:cNvPr id="5" name="Date Placeholder 4"/>
          <p:cNvSpPr>
            <a:spLocks noGrp="1"/>
          </p:cNvSpPr>
          <p:nvPr>
            <p:ph type="dt" sz="half" idx="10"/>
          </p:nvPr>
        </p:nvSpPr>
        <p:spPr/>
        <p:txBody>
          <a:bodyPr/>
          <a:lstStyle/>
          <a:p>
            <a:fld id="{E406BEC2-E529-4416-803E-909A9C28DDFC}"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881986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6BEC2-E529-4416-803E-909A9C28DDFC}"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30715194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881724" y="574987"/>
            <a:ext cx="3881393"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37545" y="574987"/>
            <a:ext cx="11419171"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06BEC2-E529-4416-803E-909A9C28DDFC}"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295603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685215" y="3360621"/>
            <a:ext cx="14625540" cy="3955559"/>
          </a:xfrm>
        </p:spPr>
        <p:txBody>
          <a:bodyPr anchor="b">
            <a:normAutofit/>
          </a:bodyPr>
          <a:lstStyle>
            <a:lvl1pPr>
              <a:defRPr sz="5315"/>
            </a:lvl1pPr>
          </a:lstStyle>
          <a:p>
            <a:r>
              <a:rPr lang="en-US"/>
              <a:t>Click to edit Master title style</a:t>
            </a:r>
            <a:endParaRPr lang="en-US" dirty="0"/>
          </a:p>
        </p:txBody>
      </p:sp>
      <p:sp>
        <p:nvSpPr>
          <p:cNvPr id="4" name="Text Placeholder 3"/>
          <p:cNvSpPr>
            <a:spLocks noGrp="1"/>
          </p:cNvSpPr>
          <p:nvPr>
            <p:ph type="body" sz="half" idx="2"/>
          </p:nvPr>
        </p:nvSpPr>
        <p:spPr>
          <a:xfrm>
            <a:off x="1685148" y="7334729"/>
            <a:ext cx="14623331" cy="1796250"/>
          </a:xfrm>
        </p:spPr>
        <p:txBody>
          <a:bodyPr anchor="t">
            <a:normAutofit/>
          </a:bodyPr>
          <a:lstStyle>
            <a:lvl1pPr marL="0" indent="0">
              <a:buNone/>
              <a:defRPr sz="2658"/>
            </a:lvl1pPr>
            <a:lvl2pPr marL="675010" indent="0">
              <a:buNone/>
              <a:defRPr sz="2067"/>
            </a:lvl2pPr>
            <a:lvl3pPr marL="1350020" indent="0">
              <a:buNone/>
              <a:defRPr sz="1772"/>
            </a:lvl3pPr>
            <a:lvl4pPr marL="2025030" indent="0">
              <a:buNone/>
              <a:defRPr sz="1476"/>
            </a:lvl4pPr>
            <a:lvl5pPr marL="2700040" indent="0">
              <a:buNone/>
              <a:defRPr sz="1476"/>
            </a:lvl5pPr>
            <a:lvl6pPr marL="3375050" indent="0">
              <a:buNone/>
              <a:defRPr sz="1476"/>
            </a:lvl6pPr>
            <a:lvl7pPr marL="4050060" indent="0">
              <a:buNone/>
              <a:defRPr sz="1476"/>
            </a:lvl7pPr>
            <a:lvl8pPr marL="4725071" indent="0">
              <a:buNone/>
              <a:defRPr sz="1476"/>
            </a:lvl8pPr>
            <a:lvl9pPr marL="5400081" indent="0">
              <a:buNone/>
              <a:defRPr sz="1476"/>
            </a:lvl9pPr>
          </a:lstStyle>
          <a:p>
            <a:pPr lvl="0"/>
            <a:r>
              <a:rPr lang="en-US"/>
              <a:t>Click to edit Master text styles</a:t>
            </a:r>
          </a:p>
        </p:txBody>
      </p:sp>
      <p:sp>
        <p:nvSpPr>
          <p:cNvPr id="5" name="Date Placeholder 4"/>
          <p:cNvSpPr>
            <a:spLocks noGrp="1"/>
          </p:cNvSpPr>
          <p:nvPr>
            <p:ph type="dt" sz="half" idx="10"/>
          </p:nvPr>
        </p:nvSpPr>
        <p:spPr/>
        <p:txBody>
          <a:bodyPr/>
          <a:lstStyle/>
          <a:p>
            <a:fld id="{E406BEC2-E529-4416-803E-909A9C28DDFC}"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856497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75113" y="2759949"/>
            <a:ext cx="12045751" cy="2870038"/>
          </a:xfrm>
        </p:spPr>
        <p:txBody>
          <a:bodyPr anchor="b">
            <a:normAutofit/>
          </a:bodyPr>
          <a:lstStyle>
            <a:lvl1pPr algn="ctr">
              <a:defRPr sz="6496" b="0" cap="none"/>
            </a:lvl1pPr>
          </a:lstStyle>
          <a:p>
            <a:r>
              <a:rPr lang="en-US"/>
              <a:t>Click to edit Master title style</a:t>
            </a:r>
            <a:endParaRPr lang="en-US" dirty="0"/>
          </a:p>
        </p:txBody>
      </p:sp>
      <p:sp>
        <p:nvSpPr>
          <p:cNvPr id="3" name="Text Placeholder 2"/>
          <p:cNvSpPr>
            <a:spLocks noGrp="1"/>
          </p:cNvSpPr>
          <p:nvPr>
            <p:ph type="body" idx="1"/>
          </p:nvPr>
        </p:nvSpPr>
        <p:spPr>
          <a:xfrm>
            <a:off x="2975110" y="6056641"/>
            <a:ext cx="12045754" cy="1503191"/>
          </a:xfrm>
        </p:spPr>
        <p:txBody>
          <a:bodyPr anchor="t">
            <a:normAutofit/>
          </a:bodyPr>
          <a:lstStyle>
            <a:lvl1pPr marL="0" indent="0" algn="ctr">
              <a:buNone/>
              <a:defRPr sz="3543">
                <a:solidFill>
                  <a:schemeClr val="tx1"/>
                </a:solidFill>
              </a:defRPr>
            </a:lvl1pPr>
            <a:lvl2pPr marL="675010" indent="0">
              <a:buNone/>
              <a:defRPr sz="2658">
                <a:solidFill>
                  <a:schemeClr val="tx1">
                    <a:tint val="75000"/>
                  </a:schemeClr>
                </a:solidFill>
              </a:defRPr>
            </a:lvl2pPr>
            <a:lvl3pPr marL="1350020" indent="0">
              <a:buNone/>
              <a:defRPr sz="2362">
                <a:solidFill>
                  <a:schemeClr val="tx1">
                    <a:tint val="75000"/>
                  </a:schemeClr>
                </a:solidFill>
              </a:defRPr>
            </a:lvl3pPr>
            <a:lvl4pPr marL="2025030" indent="0">
              <a:buNone/>
              <a:defRPr sz="2067">
                <a:solidFill>
                  <a:schemeClr val="tx1">
                    <a:tint val="75000"/>
                  </a:schemeClr>
                </a:solidFill>
              </a:defRPr>
            </a:lvl4pPr>
            <a:lvl5pPr marL="2700040" indent="0">
              <a:buNone/>
              <a:defRPr sz="2067">
                <a:solidFill>
                  <a:schemeClr val="tx1">
                    <a:tint val="75000"/>
                  </a:schemeClr>
                </a:solidFill>
              </a:defRPr>
            </a:lvl5pPr>
            <a:lvl6pPr marL="3375050" indent="0">
              <a:buNone/>
              <a:defRPr sz="2067">
                <a:solidFill>
                  <a:schemeClr val="tx1">
                    <a:tint val="75000"/>
                  </a:schemeClr>
                </a:solidFill>
              </a:defRPr>
            </a:lvl6pPr>
            <a:lvl7pPr marL="4050060" indent="0">
              <a:buNone/>
              <a:defRPr sz="2067">
                <a:solidFill>
                  <a:schemeClr val="tx1">
                    <a:tint val="75000"/>
                  </a:schemeClr>
                </a:solidFill>
              </a:defRPr>
            </a:lvl7pPr>
            <a:lvl8pPr marL="4725071" indent="0">
              <a:buNone/>
              <a:defRPr sz="2067">
                <a:solidFill>
                  <a:schemeClr val="tx1">
                    <a:tint val="75000"/>
                  </a:schemeClr>
                </a:solidFill>
              </a:defRPr>
            </a:lvl8pPr>
            <a:lvl9pPr marL="5400081" indent="0">
              <a:buNone/>
              <a:defRPr sz="20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06BEC2-E529-4416-803E-909A9C28DDFC}"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EFD3DF-0DB8-47E9-B58E-428A0180E98B}" type="slidenum">
              <a:rPr lang="en-IN" smtClean="0"/>
              <a:t>‹#›</a:t>
            </a:fld>
            <a:endParaRPr lang="en-IN"/>
          </a:p>
        </p:txBody>
      </p:sp>
      <p:cxnSp>
        <p:nvCxnSpPr>
          <p:cNvPr id="16" name="Straight Connector 15"/>
          <p:cNvCxnSpPr/>
          <p:nvPr/>
        </p:nvCxnSpPr>
        <p:spPr>
          <a:xfrm>
            <a:off x="2971649" y="5843313"/>
            <a:ext cx="1205267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902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2061349" y="3813249"/>
            <a:ext cx="13889239"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17070" y="4031911"/>
            <a:ext cx="6966257" cy="521268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126336" y="4031911"/>
            <a:ext cx="6966257" cy="521268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06BEC2-E529-4416-803E-909A9C28DDFC}"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1673578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912570" y="4186574"/>
            <a:ext cx="6966257" cy="907479"/>
          </a:xfrm>
        </p:spPr>
        <p:txBody>
          <a:bodyPr anchor="b">
            <a:noAutofit/>
          </a:bodyPr>
          <a:lstStyle>
            <a:lvl1pPr marL="0" indent="0">
              <a:spcBef>
                <a:spcPts val="992"/>
              </a:spcBef>
              <a:spcAft>
                <a:spcPts val="886"/>
              </a:spcAft>
              <a:buNone/>
              <a:defRPr sz="4134" b="0">
                <a:solidFill>
                  <a:schemeClr val="accent1"/>
                </a:solidFill>
              </a:defRPr>
            </a:lvl1pPr>
            <a:lvl2pPr marL="675010" indent="0">
              <a:buNone/>
              <a:defRPr sz="2953" b="1"/>
            </a:lvl2pPr>
            <a:lvl3pPr marL="1350020" indent="0">
              <a:buNone/>
              <a:defRPr sz="2658" b="1"/>
            </a:lvl3pPr>
            <a:lvl4pPr marL="2025030" indent="0">
              <a:buNone/>
              <a:defRPr sz="2362" b="1"/>
            </a:lvl4pPr>
            <a:lvl5pPr marL="2700040" indent="0">
              <a:buNone/>
              <a:defRPr sz="2362" b="1"/>
            </a:lvl5pPr>
            <a:lvl6pPr marL="3375050" indent="0">
              <a:buNone/>
              <a:defRPr sz="2362" b="1"/>
            </a:lvl6pPr>
            <a:lvl7pPr marL="4050060" indent="0">
              <a:buNone/>
              <a:defRPr sz="2362" b="1"/>
            </a:lvl7pPr>
            <a:lvl8pPr marL="4725071" indent="0">
              <a:buNone/>
              <a:defRPr sz="2362" b="1"/>
            </a:lvl8pPr>
            <a:lvl9pPr marL="5400081" indent="0">
              <a:buNone/>
              <a:defRPr sz="2362" b="1"/>
            </a:lvl9pPr>
          </a:lstStyle>
          <a:p>
            <a:pPr lvl="0"/>
            <a:r>
              <a:rPr lang="en-US"/>
              <a:t>Click to edit Master text styles</a:t>
            </a:r>
          </a:p>
        </p:txBody>
      </p:sp>
      <p:sp>
        <p:nvSpPr>
          <p:cNvPr id="4" name="Content Placeholder 3"/>
          <p:cNvSpPr>
            <a:spLocks noGrp="1"/>
          </p:cNvSpPr>
          <p:nvPr>
            <p:ph sz="half" idx="2"/>
          </p:nvPr>
        </p:nvSpPr>
        <p:spPr>
          <a:xfrm>
            <a:off x="1912570" y="5107388"/>
            <a:ext cx="6966257" cy="414574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125341" y="4186574"/>
            <a:ext cx="6966257" cy="907479"/>
          </a:xfrm>
        </p:spPr>
        <p:txBody>
          <a:bodyPr anchor="b">
            <a:noAutofit/>
          </a:bodyPr>
          <a:lstStyle>
            <a:lvl1pPr marL="0" indent="0">
              <a:spcBef>
                <a:spcPts val="992"/>
              </a:spcBef>
              <a:spcAft>
                <a:spcPts val="886"/>
              </a:spcAft>
              <a:buNone/>
              <a:defRPr sz="4134" b="0">
                <a:solidFill>
                  <a:schemeClr val="accent1"/>
                </a:solidFill>
              </a:defRPr>
            </a:lvl1pPr>
            <a:lvl2pPr marL="675010" indent="0">
              <a:buNone/>
              <a:defRPr sz="2953" b="1"/>
            </a:lvl2pPr>
            <a:lvl3pPr marL="1350020" indent="0">
              <a:buNone/>
              <a:defRPr sz="2658" b="1"/>
            </a:lvl3pPr>
            <a:lvl4pPr marL="2025030" indent="0">
              <a:buNone/>
              <a:defRPr sz="2362" b="1"/>
            </a:lvl4pPr>
            <a:lvl5pPr marL="2700040" indent="0">
              <a:buNone/>
              <a:defRPr sz="2362" b="1"/>
            </a:lvl5pPr>
            <a:lvl6pPr marL="3375050" indent="0">
              <a:buNone/>
              <a:defRPr sz="2362" b="1"/>
            </a:lvl6pPr>
            <a:lvl7pPr marL="4050060" indent="0">
              <a:buNone/>
              <a:defRPr sz="2362" b="1"/>
            </a:lvl7pPr>
            <a:lvl8pPr marL="4725071" indent="0">
              <a:buNone/>
              <a:defRPr sz="2362" b="1"/>
            </a:lvl8pPr>
            <a:lvl9pPr marL="5400081" indent="0">
              <a:buNone/>
              <a:defRPr sz="2362" b="1"/>
            </a:lvl9pPr>
          </a:lstStyle>
          <a:p>
            <a:pPr lvl="0"/>
            <a:r>
              <a:rPr lang="en-US"/>
              <a:t>Click to edit Master text styles</a:t>
            </a:r>
          </a:p>
        </p:txBody>
      </p:sp>
      <p:sp>
        <p:nvSpPr>
          <p:cNvPr id="6" name="Content Placeholder 5"/>
          <p:cNvSpPr>
            <a:spLocks noGrp="1"/>
          </p:cNvSpPr>
          <p:nvPr>
            <p:ph sz="quarter" idx="4"/>
          </p:nvPr>
        </p:nvSpPr>
        <p:spPr>
          <a:xfrm>
            <a:off x="9125341" y="5107388"/>
            <a:ext cx="6966257" cy="414574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06BEC2-E529-4416-803E-909A9C28DDFC}" type="datetimeFigureOut">
              <a:rPr lang="en-IN" smtClean="0"/>
              <a:t>21-02-2022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EFD3DF-0DB8-47E9-B58E-428A0180E98B}" type="slidenum">
              <a:rPr lang="en-IN" smtClean="0"/>
              <a:t>‹#›</a:t>
            </a:fld>
            <a:endParaRPr lang="en-IN"/>
          </a:p>
        </p:txBody>
      </p:sp>
      <p:cxnSp>
        <p:nvCxnSpPr>
          <p:cNvPr id="18" name="Straight Connector 17"/>
          <p:cNvCxnSpPr/>
          <p:nvPr/>
        </p:nvCxnSpPr>
        <p:spPr>
          <a:xfrm>
            <a:off x="2061349" y="3813249"/>
            <a:ext cx="1388923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83554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06BEC2-E529-4416-803E-909A9C28DDFC}" type="datetimeFigureOut">
              <a:rPr lang="en-IN" smtClean="0"/>
              <a:t>21-02-2022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EFD3DF-0DB8-47E9-B58E-428A0180E98B}" type="slidenum">
              <a:rPr lang="en-IN" smtClean="0"/>
              <a:t>‹#›</a:t>
            </a:fld>
            <a:endParaRPr lang="en-IN"/>
          </a:p>
        </p:txBody>
      </p:sp>
      <p:cxnSp>
        <p:nvCxnSpPr>
          <p:cNvPr id="14" name="Straight Connector 13"/>
          <p:cNvCxnSpPr/>
          <p:nvPr/>
        </p:nvCxnSpPr>
        <p:spPr>
          <a:xfrm>
            <a:off x="2061349" y="3813249"/>
            <a:ext cx="13889239"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118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6BEC2-E529-4416-803E-909A9C28DDFC}" type="datetimeFigureOut">
              <a:rPr lang="en-IN" smtClean="0"/>
              <a:t>21-02-2022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999478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0225" y="2186620"/>
            <a:ext cx="5490047" cy="2159953"/>
          </a:xfrm>
        </p:spPr>
        <p:txBody>
          <a:bodyPr anchor="b">
            <a:normAutofit/>
          </a:bodyPr>
          <a:lstStyle>
            <a:lvl1pPr algn="ctr">
              <a:defRPr sz="3543" b="0"/>
            </a:lvl1pPr>
          </a:lstStyle>
          <a:p>
            <a:r>
              <a:rPr lang="en-US"/>
              <a:t>Click to edit Master title style</a:t>
            </a:r>
            <a:endParaRPr lang="en-US" dirty="0"/>
          </a:p>
        </p:txBody>
      </p:sp>
      <p:sp>
        <p:nvSpPr>
          <p:cNvPr id="3" name="Content Placeholder 2"/>
          <p:cNvSpPr>
            <a:spLocks noGrp="1"/>
          </p:cNvSpPr>
          <p:nvPr>
            <p:ph idx="1"/>
          </p:nvPr>
        </p:nvSpPr>
        <p:spPr>
          <a:xfrm>
            <a:off x="8000297" y="1546630"/>
            <a:ext cx="8075296" cy="77065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10225" y="4773226"/>
            <a:ext cx="5490047" cy="3839922"/>
          </a:xfrm>
        </p:spPr>
        <p:txBody>
          <a:bodyPr anchor="t">
            <a:normAutofit/>
          </a:bodyPr>
          <a:lstStyle>
            <a:lvl1pPr marL="0" indent="0" algn="ctr">
              <a:buNone/>
              <a:defRPr sz="2362"/>
            </a:lvl1pPr>
            <a:lvl2pPr marL="675010" indent="0">
              <a:buNone/>
              <a:defRPr sz="1772"/>
            </a:lvl2pPr>
            <a:lvl3pPr marL="1350020" indent="0">
              <a:buNone/>
              <a:defRPr sz="1476"/>
            </a:lvl3pPr>
            <a:lvl4pPr marL="2025030" indent="0">
              <a:buNone/>
              <a:defRPr sz="1329"/>
            </a:lvl4pPr>
            <a:lvl5pPr marL="2700040" indent="0">
              <a:buNone/>
              <a:defRPr sz="1329"/>
            </a:lvl5pPr>
            <a:lvl6pPr marL="3375050" indent="0">
              <a:buNone/>
              <a:defRPr sz="1329"/>
            </a:lvl6pPr>
            <a:lvl7pPr marL="4050060" indent="0">
              <a:buNone/>
              <a:defRPr sz="1329"/>
            </a:lvl7pPr>
            <a:lvl8pPr marL="4725071" indent="0">
              <a:buNone/>
              <a:defRPr sz="1329"/>
            </a:lvl8pPr>
            <a:lvl9pPr marL="5400081" indent="0">
              <a:buNone/>
              <a:defRPr sz="1329"/>
            </a:lvl9pPr>
          </a:lstStyle>
          <a:p>
            <a:pPr lvl="0"/>
            <a:r>
              <a:rPr lang="en-US"/>
              <a:t>Click to edit Master text styles</a:t>
            </a:r>
          </a:p>
        </p:txBody>
      </p:sp>
      <p:sp>
        <p:nvSpPr>
          <p:cNvPr id="5" name="Date Placeholder 4"/>
          <p:cNvSpPr>
            <a:spLocks noGrp="1"/>
          </p:cNvSpPr>
          <p:nvPr>
            <p:ph type="dt" sz="half" idx="10"/>
          </p:nvPr>
        </p:nvSpPr>
        <p:spPr/>
        <p:txBody>
          <a:bodyPr/>
          <a:lstStyle/>
          <a:p>
            <a:fld id="{E406BEC2-E529-4416-803E-909A9C28DDFC}"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FD3DF-0DB8-47E9-B58E-428A0180E98B}" type="slidenum">
              <a:rPr lang="en-IN" smtClean="0"/>
              <a:t>‹#›</a:t>
            </a:fld>
            <a:endParaRPr lang="en-IN"/>
          </a:p>
        </p:txBody>
      </p:sp>
      <p:cxnSp>
        <p:nvCxnSpPr>
          <p:cNvPr id="16" name="Straight Connector 15"/>
          <p:cNvCxnSpPr/>
          <p:nvPr/>
        </p:nvCxnSpPr>
        <p:spPr>
          <a:xfrm>
            <a:off x="2061349" y="4586565"/>
            <a:ext cx="518891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4507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2569" y="2966599"/>
            <a:ext cx="9215619" cy="2159953"/>
          </a:xfrm>
        </p:spPr>
        <p:txBody>
          <a:bodyPr anchor="b">
            <a:normAutofit/>
          </a:bodyPr>
          <a:lstStyle>
            <a:lvl1pPr algn="ctr">
              <a:defRPr sz="4134"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11951471" y="1639964"/>
            <a:ext cx="4522825" cy="7519835"/>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2362"/>
            </a:lvl1pPr>
            <a:lvl2pPr marL="675010" indent="0">
              <a:buNone/>
              <a:defRPr sz="2362"/>
            </a:lvl2pPr>
            <a:lvl3pPr marL="1350020" indent="0">
              <a:buNone/>
              <a:defRPr sz="2362"/>
            </a:lvl3pPr>
            <a:lvl4pPr marL="2025030" indent="0">
              <a:buNone/>
              <a:defRPr sz="2362"/>
            </a:lvl4pPr>
            <a:lvl5pPr marL="2700040" indent="0">
              <a:buNone/>
              <a:defRPr sz="2362"/>
            </a:lvl5pPr>
            <a:lvl6pPr marL="3375050" indent="0">
              <a:buNone/>
              <a:defRPr sz="2362"/>
            </a:lvl6pPr>
            <a:lvl7pPr marL="4050060" indent="0">
              <a:buNone/>
              <a:defRPr sz="2362"/>
            </a:lvl7pPr>
            <a:lvl8pPr marL="4725071" indent="0">
              <a:buNone/>
              <a:defRPr sz="2362"/>
            </a:lvl8pPr>
            <a:lvl9pPr marL="5400081" indent="0">
              <a:buNone/>
              <a:defRPr sz="2362"/>
            </a:lvl9pPr>
          </a:lstStyle>
          <a:p>
            <a:r>
              <a:rPr lang="en-US"/>
              <a:t>Click icon to add picture</a:t>
            </a:r>
            <a:endParaRPr lang="en-US" dirty="0"/>
          </a:p>
        </p:txBody>
      </p:sp>
      <p:sp>
        <p:nvSpPr>
          <p:cNvPr id="4" name="Text Placeholder 3"/>
          <p:cNvSpPr>
            <a:spLocks noGrp="1"/>
          </p:cNvSpPr>
          <p:nvPr>
            <p:ph type="body" sz="half" idx="2"/>
          </p:nvPr>
        </p:nvSpPr>
        <p:spPr>
          <a:xfrm>
            <a:off x="1912569" y="5126552"/>
            <a:ext cx="9215619" cy="2879937"/>
          </a:xfrm>
        </p:spPr>
        <p:txBody>
          <a:bodyPr anchor="t">
            <a:normAutofit/>
          </a:bodyPr>
          <a:lstStyle>
            <a:lvl1pPr marL="0" indent="0" algn="ctr">
              <a:buNone/>
              <a:defRPr sz="2658"/>
            </a:lvl1pPr>
            <a:lvl2pPr marL="675010" indent="0">
              <a:buNone/>
              <a:defRPr sz="1772"/>
            </a:lvl2pPr>
            <a:lvl3pPr marL="1350020" indent="0">
              <a:buNone/>
              <a:defRPr sz="1476"/>
            </a:lvl3pPr>
            <a:lvl4pPr marL="2025030" indent="0">
              <a:buNone/>
              <a:defRPr sz="1329"/>
            </a:lvl4pPr>
            <a:lvl5pPr marL="2700040" indent="0">
              <a:buNone/>
              <a:defRPr sz="1329"/>
            </a:lvl5pPr>
            <a:lvl6pPr marL="3375050" indent="0">
              <a:buNone/>
              <a:defRPr sz="1329"/>
            </a:lvl6pPr>
            <a:lvl7pPr marL="4050060" indent="0">
              <a:buNone/>
              <a:defRPr sz="1329"/>
            </a:lvl7pPr>
            <a:lvl8pPr marL="4725071" indent="0">
              <a:buNone/>
              <a:defRPr sz="1329"/>
            </a:lvl8pPr>
            <a:lvl9pPr marL="5400081" indent="0">
              <a:buNone/>
              <a:defRPr sz="1329"/>
            </a:lvl9pPr>
          </a:lstStyle>
          <a:p>
            <a:pPr lvl="0"/>
            <a:r>
              <a:rPr lang="en-US"/>
              <a:t>Click to edit Master text styles</a:t>
            </a:r>
          </a:p>
        </p:txBody>
      </p:sp>
      <p:sp>
        <p:nvSpPr>
          <p:cNvPr id="5" name="Date Placeholder 4"/>
          <p:cNvSpPr>
            <a:spLocks noGrp="1"/>
          </p:cNvSpPr>
          <p:nvPr>
            <p:ph type="dt" sz="half" idx="10"/>
          </p:nvPr>
        </p:nvSpPr>
        <p:spPr/>
        <p:txBody>
          <a:bodyPr/>
          <a:lstStyle/>
          <a:p>
            <a:fld id="{E406BEC2-E529-4416-803E-909A9C28DDFC}"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EFD3DF-0DB8-47E9-B58E-428A0180E98B}" type="slidenum">
              <a:rPr lang="en-IN" smtClean="0"/>
              <a:t>‹#›</a:t>
            </a:fld>
            <a:endParaRPr lang="en-IN"/>
          </a:p>
        </p:txBody>
      </p:sp>
    </p:spTree>
    <p:extLst>
      <p:ext uri="{BB962C8B-B14F-4D97-AF65-F5344CB8AC3E}">
        <p14:creationId xmlns:p14="http://schemas.microsoft.com/office/powerpoint/2010/main" val="323690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23233" y="0"/>
            <a:ext cx="18056711" cy="10796950"/>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912574" y="1546631"/>
            <a:ext cx="14175516" cy="205328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12572" y="4026576"/>
            <a:ext cx="14175516" cy="522655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811743" y="9399794"/>
            <a:ext cx="2362587" cy="439990"/>
          </a:xfrm>
          <a:prstGeom prst="rect">
            <a:avLst/>
          </a:prstGeom>
        </p:spPr>
        <p:txBody>
          <a:bodyPr vert="horz" lIns="91440" tIns="45720" rIns="91440" bIns="45720" rtlCol="0" anchor="ctr"/>
          <a:lstStyle>
            <a:lvl1pPr algn="r">
              <a:defRPr sz="1476" b="0" i="0">
                <a:solidFill>
                  <a:schemeClr val="tx1"/>
                </a:solidFill>
                <a:effectLst/>
                <a:latin typeface="+mn-lt"/>
              </a:defRPr>
            </a:lvl1pPr>
          </a:lstStyle>
          <a:p>
            <a:fld id="{E406BEC2-E529-4416-803E-909A9C28DDFC}" type="datetimeFigureOut">
              <a:rPr lang="en-IN" smtClean="0"/>
              <a:t>21-02-2022</a:t>
            </a:fld>
            <a:endParaRPr lang="en-IN"/>
          </a:p>
        </p:txBody>
      </p:sp>
      <p:sp>
        <p:nvSpPr>
          <p:cNvPr id="5" name="Footer Placeholder 4"/>
          <p:cNvSpPr>
            <a:spLocks noGrp="1"/>
          </p:cNvSpPr>
          <p:nvPr>
            <p:ph type="ftr" sz="quarter" idx="3"/>
          </p:nvPr>
        </p:nvSpPr>
        <p:spPr>
          <a:xfrm>
            <a:off x="1912572" y="9399794"/>
            <a:ext cx="10786667" cy="439990"/>
          </a:xfrm>
          <a:prstGeom prst="rect">
            <a:avLst/>
          </a:prstGeom>
        </p:spPr>
        <p:txBody>
          <a:bodyPr vert="horz" lIns="91440" tIns="45720" rIns="91440" bIns="45720" rtlCol="0" anchor="ctr"/>
          <a:lstStyle>
            <a:lvl1pPr algn="l">
              <a:defRPr sz="1476"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5286835" y="9399794"/>
            <a:ext cx="801255" cy="439990"/>
          </a:xfrm>
          <a:prstGeom prst="rect">
            <a:avLst/>
          </a:prstGeom>
        </p:spPr>
        <p:txBody>
          <a:bodyPr vert="horz" lIns="91440" tIns="45720" rIns="91440" bIns="45720" rtlCol="0" anchor="ctr"/>
          <a:lstStyle>
            <a:lvl1pPr algn="r">
              <a:defRPr sz="1476" b="0" i="0">
                <a:solidFill>
                  <a:schemeClr val="tx1"/>
                </a:solidFill>
                <a:effectLst/>
                <a:latin typeface="+mn-lt"/>
              </a:defRPr>
            </a:lvl1pPr>
          </a:lstStyle>
          <a:p>
            <a:fld id="{4FEFD3DF-0DB8-47E9-B58E-428A0180E98B}" type="slidenum">
              <a:rPr lang="en-IN" smtClean="0"/>
              <a:t>‹#›</a:t>
            </a:fld>
            <a:endParaRPr lang="en-IN"/>
          </a:p>
        </p:txBody>
      </p:sp>
    </p:spTree>
    <p:extLst>
      <p:ext uri="{BB962C8B-B14F-4D97-AF65-F5344CB8AC3E}">
        <p14:creationId xmlns:p14="http://schemas.microsoft.com/office/powerpoint/2010/main" val="4055747648"/>
      </p:ext>
    </p:extLst>
  </p:cSld>
  <p:clrMap bg1="lt1" tx1="dk1" bg2="lt2" tx2="dk2" accent1="accent1" accent2="accent2" accent3="accent3" accent4="accent4" accent5="accent5" accent6="accent6" hlink="hlink" folHlink="folHlink"/>
  <p:sldLayoutIdLst>
    <p:sldLayoutId id="2147484162" r:id="rId1"/>
    <p:sldLayoutId id="2147484163" r:id="rId2"/>
    <p:sldLayoutId id="2147484164" r:id="rId3"/>
    <p:sldLayoutId id="2147484165" r:id="rId4"/>
    <p:sldLayoutId id="2147484166" r:id="rId5"/>
    <p:sldLayoutId id="2147484167" r:id="rId6"/>
    <p:sldLayoutId id="2147484168" r:id="rId7"/>
    <p:sldLayoutId id="2147484169" r:id="rId8"/>
    <p:sldLayoutId id="2147484170" r:id="rId9"/>
    <p:sldLayoutId id="2147484171" r:id="rId10"/>
    <p:sldLayoutId id="2147484172" r:id="rId11"/>
    <p:sldLayoutId id="2147484173" r:id="rId12"/>
    <p:sldLayoutId id="2147484174" r:id="rId13"/>
    <p:sldLayoutId id="2147484175" r:id="rId14"/>
    <p:sldLayoutId id="2147484176" r:id="rId15"/>
    <p:sldLayoutId id="2147484177" r:id="rId16"/>
    <p:sldLayoutId id="2147484178" r:id="rId17"/>
  </p:sldLayoutIdLst>
  <p:txStyles>
    <p:titleStyle>
      <a:lvl1pPr algn="ctr" defTabSz="675010" rtl="0" eaLnBrk="1" latinLnBrk="0" hangingPunct="1">
        <a:spcBef>
          <a:spcPct val="0"/>
        </a:spcBef>
        <a:buNone/>
        <a:defRPr sz="6496"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1881" indent="-421881" algn="l" defTabSz="675010" rtl="0" eaLnBrk="1" latinLnBrk="0" hangingPunct="1">
        <a:spcBef>
          <a:spcPct val="20000"/>
        </a:spcBef>
        <a:spcAft>
          <a:spcPts val="886"/>
        </a:spcAft>
        <a:buClr>
          <a:schemeClr val="accent1"/>
        </a:buClr>
        <a:buSzPct val="115000"/>
        <a:buFont typeface="Arial"/>
        <a:buChar char="•"/>
        <a:defRPr sz="3543" kern="1200" cap="none">
          <a:solidFill>
            <a:schemeClr val="tx1">
              <a:lumMod val="85000"/>
              <a:lumOff val="15000"/>
            </a:schemeClr>
          </a:solidFill>
          <a:effectLst/>
          <a:latin typeface="+mn-lt"/>
          <a:ea typeface="+mn-ea"/>
          <a:cs typeface="+mn-cs"/>
        </a:defRPr>
      </a:lvl1pPr>
      <a:lvl2pPr marL="1096891" indent="-421881" algn="l" defTabSz="675010" rtl="0" eaLnBrk="1" latinLnBrk="0" hangingPunct="1">
        <a:spcBef>
          <a:spcPct val="20000"/>
        </a:spcBef>
        <a:spcAft>
          <a:spcPts val="886"/>
        </a:spcAft>
        <a:buClr>
          <a:schemeClr val="accent1"/>
        </a:buClr>
        <a:buSzPct val="115000"/>
        <a:buFont typeface="Arial"/>
        <a:buChar char="•"/>
        <a:defRPr sz="2953" kern="1200" cap="none">
          <a:solidFill>
            <a:schemeClr val="tx1">
              <a:lumMod val="85000"/>
              <a:lumOff val="15000"/>
            </a:schemeClr>
          </a:solidFill>
          <a:effectLst/>
          <a:latin typeface="+mn-lt"/>
          <a:ea typeface="+mn-ea"/>
          <a:cs typeface="+mn-cs"/>
        </a:defRPr>
      </a:lvl2pPr>
      <a:lvl3pPr marL="1771901" indent="-421881" algn="l" defTabSz="675010" rtl="0" eaLnBrk="1" latinLnBrk="0" hangingPunct="1">
        <a:spcBef>
          <a:spcPct val="20000"/>
        </a:spcBef>
        <a:spcAft>
          <a:spcPts val="886"/>
        </a:spcAft>
        <a:buClr>
          <a:schemeClr val="accent1"/>
        </a:buClr>
        <a:buSzPct val="115000"/>
        <a:buFont typeface="Arial"/>
        <a:buChar char="•"/>
        <a:defRPr sz="2658" kern="1200" cap="none">
          <a:solidFill>
            <a:schemeClr val="tx1">
              <a:lumMod val="85000"/>
              <a:lumOff val="15000"/>
            </a:schemeClr>
          </a:solidFill>
          <a:effectLst/>
          <a:latin typeface="+mn-lt"/>
          <a:ea typeface="+mn-ea"/>
          <a:cs typeface="+mn-cs"/>
        </a:defRPr>
      </a:lvl3pPr>
      <a:lvl4pPr marL="2278159" indent="-253129" algn="l" defTabSz="675010" rtl="0" eaLnBrk="1" latinLnBrk="0" hangingPunct="1">
        <a:spcBef>
          <a:spcPct val="20000"/>
        </a:spcBef>
        <a:spcAft>
          <a:spcPts val="886"/>
        </a:spcAft>
        <a:buClr>
          <a:schemeClr val="accent1"/>
        </a:buClr>
        <a:buSzPct val="115000"/>
        <a:buFont typeface="Arial"/>
        <a:buChar char="•"/>
        <a:defRPr sz="2362" kern="1200" cap="none">
          <a:solidFill>
            <a:schemeClr val="tx1">
              <a:lumMod val="85000"/>
              <a:lumOff val="15000"/>
            </a:schemeClr>
          </a:solidFill>
          <a:effectLst/>
          <a:latin typeface="+mn-lt"/>
          <a:ea typeface="+mn-ea"/>
          <a:cs typeface="+mn-cs"/>
        </a:defRPr>
      </a:lvl4pPr>
      <a:lvl5pPr marL="2953169" indent="-253129" algn="l" defTabSz="675010" rtl="0" eaLnBrk="1" latinLnBrk="0" hangingPunct="1">
        <a:spcBef>
          <a:spcPct val="20000"/>
        </a:spcBef>
        <a:spcAft>
          <a:spcPts val="886"/>
        </a:spcAft>
        <a:buClr>
          <a:schemeClr val="accent1"/>
        </a:buClr>
        <a:buSzPct val="115000"/>
        <a:buFont typeface="Arial"/>
        <a:buChar char="•"/>
        <a:defRPr sz="2067" kern="1200" cap="none">
          <a:solidFill>
            <a:schemeClr val="tx1">
              <a:lumMod val="85000"/>
              <a:lumOff val="15000"/>
            </a:schemeClr>
          </a:solidFill>
          <a:effectLst/>
          <a:latin typeface="+mn-lt"/>
          <a:ea typeface="+mn-ea"/>
          <a:cs typeface="+mn-cs"/>
        </a:defRPr>
      </a:lvl5pPr>
      <a:lvl6pPr marL="3712555" indent="-337505" algn="l" defTabSz="675010" rtl="0" eaLnBrk="1" latinLnBrk="0" hangingPunct="1">
        <a:spcBef>
          <a:spcPct val="20000"/>
        </a:spcBef>
        <a:spcAft>
          <a:spcPts val="886"/>
        </a:spcAft>
        <a:buClr>
          <a:schemeClr val="accent1"/>
        </a:buClr>
        <a:buSzPct val="115000"/>
        <a:buFont typeface="Arial"/>
        <a:buChar char="•"/>
        <a:defRPr sz="2067" kern="1200" cap="none">
          <a:solidFill>
            <a:schemeClr val="tx1">
              <a:lumMod val="85000"/>
              <a:lumOff val="15000"/>
            </a:schemeClr>
          </a:solidFill>
          <a:effectLst/>
          <a:latin typeface="+mn-lt"/>
          <a:ea typeface="+mn-ea"/>
          <a:cs typeface="+mn-cs"/>
        </a:defRPr>
      </a:lvl6pPr>
      <a:lvl7pPr marL="4387566" indent="-337505" algn="l" defTabSz="675010" rtl="0" eaLnBrk="1" latinLnBrk="0" hangingPunct="1">
        <a:spcBef>
          <a:spcPct val="20000"/>
        </a:spcBef>
        <a:spcAft>
          <a:spcPts val="886"/>
        </a:spcAft>
        <a:buClr>
          <a:schemeClr val="accent1"/>
        </a:buClr>
        <a:buSzPct val="115000"/>
        <a:buFont typeface="Arial"/>
        <a:buChar char="•"/>
        <a:defRPr sz="2067" kern="1200" cap="none">
          <a:solidFill>
            <a:schemeClr val="tx1">
              <a:lumMod val="85000"/>
              <a:lumOff val="15000"/>
            </a:schemeClr>
          </a:solidFill>
          <a:effectLst/>
          <a:latin typeface="+mn-lt"/>
          <a:ea typeface="+mn-ea"/>
          <a:cs typeface="+mn-cs"/>
        </a:defRPr>
      </a:lvl7pPr>
      <a:lvl8pPr marL="5062576" indent="-337505" algn="l" defTabSz="675010" rtl="0" eaLnBrk="1" latinLnBrk="0" hangingPunct="1">
        <a:spcBef>
          <a:spcPct val="20000"/>
        </a:spcBef>
        <a:spcAft>
          <a:spcPts val="886"/>
        </a:spcAft>
        <a:buClr>
          <a:schemeClr val="accent1"/>
        </a:buClr>
        <a:buSzPct val="115000"/>
        <a:buFont typeface="Arial"/>
        <a:buChar char="•"/>
        <a:defRPr sz="2067" kern="1200" cap="none">
          <a:solidFill>
            <a:schemeClr val="tx1">
              <a:lumMod val="85000"/>
              <a:lumOff val="15000"/>
            </a:schemeClr>
          </a:solidFill>
          <a:effectLst/>
          <a:latin typeface="+mn-lt"/>
          <a:ea typeface="+mn-ea"/>
          <a:cs typeface="+mn-cs"/>
        </a:defRPr>
      </a:lvl8pPr>
      <a:lvl9pPr marL="5737586" indent="-337505" algn="l" defTabSz="675010" rtl="0" eaLnBrk="1" latinLnBrk="0" hangingPunct="1">
        <a:spcBef>
          <a:spcPct val="20000"/>
        </a:spcBef>
        <a:spcAft>
          <a:spcPts val="886"/>
        </a:spcAft>
        <a:buClr>
          <a:schemeClr val="accent1"/>
        </a:buClr>
        <a:buSzPct val="115000"/>
        <a:buFont typeface="Arial"/>
        <a:buChar char="•"/>
        <a:defRPr sz="2067" kern="1200" cap="none">
          <a:solidFill>
            <a:schemeClr val="tx1">
              <a:lumMod val="85000"/>
              <a:lumOff val="15000"/>
            </a:schemeClr>
          </a:solidFill>
          <a:effectLst/>
          <a:latin typeface="+mn-lt"/>
          <a:ea typeface="+mn-ea"/>
          <a:cs typeface="+mn-cs"/>
        </a:defRPr>
      </a:lvl9pPr>
    </p:bodyStyle>
    <p:otherStyle>
      <a:defPPr>
        <a:defRPr lang="en-US"/>
      </a:defPPr>
      <a:lvl1pPr marL="0" algn="l" defTabSz="675010" rtl="0" eaLnBrk="1" latinLnBrk="0" hangingPunct="1">
        <a:defRPr sz="2658" kern="1200">
          <a:solidFill>
            <a:schemeClr val="tx1"/>
          </a:solidFill>
          <a:latin typeface="+mn-lt"/>
          <a:ea typeface="+mn-ea"/>
          <a:cs typeface="+mn-cs"/>
        </a:defRPr>
      </a:lvl1pPr>
      <a:lvl2pPr marL="675010" algn="l" defTabSz="675010" rtl="0" eaLnBrk="1" latinLnBrk="0" hangingPunct="1">
        <a:defRPr sz="2658" kern="1200">
          <a:solidFill>
            <a:schemeClr val="tx1"/>
          </a:solidFill>
          <a:latin typeface="+mn-lt"/>
          <a:ea typeface="+mn-ea"/>
          <a:cs typeface="+mn-cs"/>
        </a:defRPr>
      </a:lvl2pPr>
      <a:lvl3pPr marL="1350020" algn="l" defTabSz="675010" rtl="0" eaLnBrk="1" latinLnBrk="0" hangingPunct="1">
        <a:defRPr sz="2658" kern="1200">
          <a:solidFill>
            <a:schemeClr val="tx1"/>
          </a:solidFill>
          <a:latin typeface="+mn-lt"/>
          <a:ea typeface="+mn-ea"/>
          <a:cs typeface="+mn-cs"/>
        </a:defRPr>
      </a:lvl3pPr>
      <a:lvl4pPr marL="2025030" algn="l" defTabSz="675010" rtl="0" eaLnBrk="1" latinLnBrk="0" hangingPunct="1">
        <a:defRPr sz="2658" kern="1200">
          <a:solidFill>
            <a:schemeClr val="tx1"/>
          </a:solidFill>
          <a:latin typeface="+mn-lt"/>
          <a:ea typeface="+mn-ea"/>
          <a:cs typeface="+mn-cs"/>
        </a:defRPr>
      </a:lvl4pPr>
      <a:lvl5pPr marL="2700040" algn="l" defTabSz="675010" rtl="0" eaLnBrk="1" latinLnBrk="0" hangingPunct="1">
        <a:defRPr sz="2658" kern="1200">
          <a:solidFill>
            <a:schemeClr val="tx1"/>
          </a:solidFill>
          <a:latin typeface="+mn-lt"/>
          <a:ea typeface="+mn-ea"/>
          <a:cs typeface="+mn-cs"/>
        </a:defRPr>
      </a:lvl5pPr>
      <a:lvl6pPr marL="3375050" algn="l" defTabSz="675010" rtl="0" eaLnBrk="1" latinLnBrk="0" hangingPunct="1">
        <a:defRPr sz="2658" kern="1200">
          <a:solidFill>
            <a:schemeClr val="tx1"/>
          </a:solidFill>
          <a:latin typeface="+mn-lt"/>
          <a:ea typeface="+mn-ea"/>
          <a:cs typeface="+mn-cs"/>
        </a:defRPr>
      </a:lvl6pPr>
      <a:lvl7pPr marL="4050060" algn="l" defTabSz="675010" rtl="0" eaLnBrk="1" latinLnBrk="0" hangingPunct="1">
        <a:defRPr sz="2658" kern="1200">
          <a:solidFill>
            <a:schemeClr val="tx1"/>
          </a:solidFill>
          <a:latin typeface="+mn-lt"/>
          <a:ea typeface="+mn-ea"/>
          <a:cs typeface="+mn-cs"/>
        </a:defRPr>
      </a:lvl7pPr>
      <a:lvl8pPr marL="4725071" algn="l" defTabSz="675010" rtl="0" eaLnBrk="1" latinLnBrk="0" hangingPunct="1">
        <a:defRPr sz="2658" kern="1200">
          <a:solidFill>
            <a:schemeClr val="tx1"/>
          </a:solidFill>
          <a:latin typeface="+mn-lt"/>
          <a:ea typeface="+mn-ea"/>
          <a:cs typeface="+mn-cs"/>
        </a:defRPr>
      </a:lvl8pPr>
      <a:lvl9pPr marL="5400081" algn="l" defTabSz="675010" rtl="0" eaLnBrk="1" latinLnBrk="0" hangingPunct="1">
        <a:defRPr sz="265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7546" y="574988"/>
            <a:ext cx="15525572"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37546" y="2874937"/>
            <a:ext cx="15525572"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37546" y="10009781"/>
            <a:ext cx="4050149" cy="574987"/>
          </a:xfrm>
          <a:prstGeom prst="rect">
            <a:avLst/>
          </a:prstGeom>
        </p:spPr>
        <p:txBody>
          <a:bodyPr vert="horz" lIns="91440" tIns="45720" rIns="91440" bIns="45720" rtlCol="0" anchor="ctr"/>
          <a:lstStyle>
            <a:lvl1pPr algn="l">
              <a:defRPr sz="1772">
                <a:solidFill>
                  <a:schemeClr val="tx1">
                    <a:tint val="75000"/>
                  </a:schemeClr>
                </a:solidFill>
              </a:defRPr>
            </a:lvl1pPr>
          </a:lstStyle>
          <a:p>
            <a:fld id="{E406BEC2-E529-4416-803E-909A9C28DDFC}" type="datetimeFigureOut">
              <a:rPr lang="en-IN" smtClean="0"/>
              <a:t>21-02-2022</a:t>
            </a:fld>
            <a:endParaRPr lang="en-IN"/>
          </a:p>
        </p:txBody>
      </p:sp>
      <p:sp>
        <p:nvSpPr>
          <p:cNvPr id="5" name="Footer Placeholder 4"/>
          <p:cNvSpPr>
            <a:spLocks noGrp="1"/>
          </p:cNvSpPr>
          <p:nvPr>
            <p:ph type="ftr" sz="quarter" idx="3"/>
          </p:nvPr>
        </p:nvSpPr>
        <p:spPr>
          <a:xfrm>
            <a:off x="5962720" y="10009781"/>
            <a:ext cx="6075224" cy="574987"/>
          </a:xfrm>
          <a:prstGeom prst="rect">
            <a:avLst/>
          </a:prstGeom>
        </p:spPr>
        <p:txBody>
          <a:bodyPr vert="horz" lIns="91440" tIns="45720" rIns="91440" bIns="45720" rtlCol="0" anchor="ctr"/>
          <a:lstStyle>
            <a:lvl1pPr algn="ctr">
              <a:defRPr sz="1772">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2712968" y="10009781"/>
            <a:ext cx="4050149" cy="574987"/>
          </a:xfrm>
          <a:prstGeom prst="rect">
            <a:avLst/>
          </a:prstGeom>
        </p:spPr>
        <p:txBody>
          <a:bodyPr vert="horz" lIns="91440" tIns="45720" rIns="91440" bIns="45720" rtlCol="0" anchor="ctr"/>
          <a:lstStyle>
            <a:lvl1pPr algn="r">
              <a:defRPr sz="1772">
                <a:solidFill>
                  <a:schemeClr val="tx1">
                    <a:tint val="75000"/>
                  </a:schemeClr>
                </a:solidFill>
              </a:defRPr>
            </a:lvl1pPr>
          </a:lstStyle>
          <a:p>
            <a:fld id="{4FEFD3DF-0DB8-47E9-B58E-428A0180E98B}" type="slidenum">
              <a:rPr lang="en-IN" smtClean="0"/>
              <a:t>‹#›</a:t>
            </a:fld>
            <a:endParaRPr lang="en-IN"/>
          </a:p>
        </p:txBody>
      </p:sp>
    </p:spTree>
    <p:extLst>
      <p:ext uri="{BB962C8B-B14F-4D97-AF65-F5344CB8AC3E}">
        <p14:creationId xmlns:p14="http://schemas.microsoft.com/office/powerpoint/2010/main" val="2879217807"/>
      </p:ext>
    </p:extLst>
  </p:cSld>
  <p:clrMap bg1="lt1" tx1="dk1" bg2="lt2" tx2="dk2" accent1="accent1" accent2="accent2" accent3="accent3" accent4="accent4" accent5="accent5" accent6="accent6" hlink="hlink" folHlink="folHlink"/>
  <p:sldLayoutIdLst>
    <p:sldLayoutId id="2147484237" r:id="rId1"/>
    <p:sldLayoutId id="2147484238" r:id="rId2"/>
    <p:sldLayoutId id="2147484239" r:id="rId3"/>
    <p:sldLayoutId id="2147484240" r:id="rId4"/>
    <p:sldLayoutId id="2147484241" r:id="rId5"/>
    <p:sldLayoutId id="2147484242" r:id="rId6"/>
    <p:sldLayoutId id="2147484243" r:id="rId7"/>
    <p:sldLayoutId id="2147484244" r:id="rId8"/>
    <p:sldLayoutId id="2147484245" r:id="rId9"/>
    <p:sldLayoutId id="2147484246" r:id="rId10"/>
    <p:sldLayoutId id="2147484247" r:id="rId11"/>
    <p:sldLayoutId id="2147484248" r:id="rId12"/>
  </p:sldLayoutIdLst>
  <p:txStyles>
    <p:titleStyle>
      <a:lvl1pPr algn="l" defTabSz="1350020" rtl="0" eaLnBrk="1" latinLnBrk="0" hangingPunct="1">
        <a:lnSpc>
          <a:spcPct val="90000"/>
        </a:lnSpc>
        <a:spcBef>
          <a:spcPct val="0"/>
        </a:spcBef>
        <a:buNone/>
        <a:defRPr sz="6496" kern="1200">
          <a:solidFill>
            <a:schemeClr val="tx1"/>
          </a:solidFill>
          <a:latin typeface="+mj-lt"/>
          <a:ea typeface="+mj-ea"/>
          <a:cs typeface="+mj-cs"/>
        </a:defRPr>
      </a:lvl1pPr>
    </p:titleStyle>
    <p:bodyStyle>
      <a:lvl1pPr marL="337505" indent="-337505" algn="l" defTabSz="1350020" rtl="0" eaLnBrk="1" latinLnBrk="0" hangingPunct="1">
        <a:lnSpc>
          <a:spcPct val="90000"/>
        </a:lnSpc>
        <a:spcBef>
          <a:spcPts val="1476"/>
        </a:spcBef>
        <a:buFont typeface="Arial" panose="020B0604020202020204" pitchFamily="34" charset="0"/>
        <a:buChar char="•"/>
        <a:defRPr sz="4134" kern="1200">
          <a:solidFill>
            <a:schemeClr val="tx1"/>
          </a:solidFill>
          <a:latin typeface="+mn-lt"/>
          <a:ea typeface="+mn-ea"/>
          <a:cs typeface="+mn-cs"/>
        </a:defRPr>
      </a:lvl1pPr>
      <a:lvl2pPr marL="1012515" indent="-337505" algn="l" defTabSz="1350020" rtl="0" eaLnBrk="1" latinLnBrk="0" hangingPunct="1">
        <a:lnSpc>
          <a:spcPct val="90000"/>
        </a:lnSpc>
        <a:spcBef>
          <a:spcPts val="738"/>
        </a:spcBef>
        <a:buFont typeface="Arial" panose="020B0604020202020204" pitchFamily="34" charset="0"/>
        <a:buChar char="•"/>
        <a:defRPr sz="3543" kern="1200">
          <a:solidFill>
            <a:schemeClr val="tx1"/>
          </a:solidFill>
          <a:latin typeface="+mn-lt"/>
          <a:ea typeface="+mn-ea"/>
          <a:cs typeface="+mn-cs"/>
        </a:defRPr>
      </a:lvl2pPr>
      <a:lvl3pPr marL="1687525" indent="-337505" algn="l" defTabSz="1350020" rtl="0" eaLnBrk="1" latinLnBrk="0" hangingPunct="1">
        <a:lnSpc>
          <a:spcPct val="90000"/>
        </a:lnSpc>
        <a:spcBef>
          <a:spcPts val="738"/>
        </a:spcBef>
        <a:buFont typeface="Arial" panose="020B0604020202020204" pitchFamily="34" charset="0"/>
        <a:buChar char="•"/>
        <a:defRPr sz="2953" kern="1200">
          <a:solidFill>
            <a:schemeClr val="tx1"/>
          </a:solidFill>
          <a:latin typeface="+mn-lt"/>
          <a:ea typeface="+mn-ea"/>
          <a:cs typeface="+mn-cs"/>
        </a:defRPr>
      </a:lvl3pPr>
      <a:lvl4pPr marL="2362535" indent="-337505" algn="l" defTabSz="1350020" rtl="0" eaLnBrk="1" latinLnBrk="0" hangingPunct="1">
        <a:lnSpc>
          <a:spcPct val="90000"/>
        </a:lnSpc>
        <a:spcBef>
          <a:spcPts val="738"/>
        </a:spcBef>
        <a:buFont typeface="Arial" panose="020B0604020202020204" pitchFamily="34" charset="0"/>
        <a:buChar char="•"/>
        <a:defRPr sz="2658" kern="1200">
          <a:solidFill>
            <a:schemeClr val="tx1"/>
          </a:solidFill>
          <a:latin typeface="+mn-lt"/>
          <a:ea typeface="+mn-ea"/>
          <a:cs typeface="+mn-cs"/>
        </a:defRPr>
      </a:lvl4pPr>
      <a:lvl5pPr marL="3037545" indent="-337505" algn="l" defTabSz="1350020" rtl="0" eaLnBrk="1" latinLnBrk="0" hangingPunct="1">
        <a:lnSpc>
          <a:spcPct val="90000"/>
        </a:lnSpc>
        <a:spcBef>
          <a:spcPts val="738"/>
        </a:spcBef>
        <a:buFont typeface="Arial" panose="020B0604020202020204" pitchFamily="34" charset="0"/>
        <a:buChar char="•"/>
        <a:defRPr sz="2658" kern="1200">
          <a:solidFill>
            <a:schemeClr val="tx1"/>
          </a:solidFill>
          <a:latin typeface="+mn-lt"/>
          <a:ea typeface="+mn-ea"/>
          <a:cs typeface="+mn-cs"/>
        </a:defRPr>
      </a:lvl5pPr>
      <a:lvl6pPr marL="3712555" indent="-337505" algn="l" defTabSz="1350020" rtl="0" eaLnBrk="1" latinLnBrk="0" hangingPunct="1">
        <a:lnSpc>
          <a:spcPct val="90000"/>
        </a:lnSpc>
        <a:spcBef>
          <a:spcPts val="738"/>
        </a:spcBef>
        <a:buFont typeface="Arial" panose="020B0604020202020204" pitchFamily="34" charset="0"/>
        <a:buChar char="•"/>
        <a:defRPr sz="2658" kern="1200">
          <a:solidFill>
            <a:schemeClr val="tx1"/>
          </a:solidFill>
          <a:latin typeface="+mn-lt"/>
          <a:ea typeface="+mn-ea"/>
          <a:cs typeface="+mn-cs"/>
        </a:defRPr>
      </a:lvl6pPr>
      <a:lvl7pPr marL="4387566" indent="-337505" algn="l" defTabSz="1350020" rtl="0" eaLnBrk="1" latinLnBrk="0" hangingPunct="1">
        <a:lnSpc>
          <a:spcPct val="90000"/>
        </a:lnSpc>
        <a:spcBef>
          <a:spcPts val="738"/>
        </a:spcBef>
        <a:buFont typeface="Arial" panose="020B0604020202020204" pitchFamily="34" charset="0"/>
        <a:buChar char="•"/>
        <a:defRPr sz="2658" kern="1200">
          <a:solidFill>
            <a:schemeClr val="tx1"/>
          </a:solidFill>
          <a:latin typeface="+mn-lt"/>
          <a:ea typeface="+mn-ea"/>
          <a:cs typeface="+mn-cs"/>
        </a:defRPr>
      </a:lvl7pPr>
      <a:lvl8pPr marL="5062576" indent="-337505" algn="l" defTabSz="1350020" rtl="0" eaLnBrk="1" latinLnBrk="0" hangingPunct="1">
        <a:lnSpc>
          <a:spcPct val="90000"/>
        </a:lnSpc>
        <a:spcBef>
          <a:spcPts val="738"/>
        </a:spcBef>
        <a:buFont typeface="Arial" panose="020B0604020202020204" pitchFamily="34" charset="0"/>
        <a:buChar char="•"/>
        <a:defRPr sz="2658" kern="1200">
          <a:solidFill>
            <a:schemeClr val="tx1"/>
          </a:solidFill>
          <a:latin typeface="+mn-lt"/>
          <a:ea typeface="+mn-ea"/>
          <a:cs typeface="+mn-cs"/>
        </a:defRPr>
      </a:lvl8pPr>
      <a:lvl9pPr marL="5737586" indent="-337505" algn="l" defTabSz="1350020" rtl="0" eaLnBrk="1" latinLnBrk="0" hangingPunct="1">
        <a:lnSpc>
          <a:spcPct val="90000"/>
        </a:lnSpc>
        <a:spcBef>
          <a:spcPts val="738"/>
        </a:spcBef>
        <a:buFont typeface="Arial" panose="020B0604020202020204" pitchFamily="34" charset="0"/>
        <a:buChar char="•"/>
        <a:defRPr sz="2658" kern="1200">
          <a:solidFill>
            <a:schemeClr val="tx1"/>
          </a:solidFill>
          <a:latin typeface="+mn-lt"/>
          <a:ea typeface="+mn-ea"/>
          <a:cs typeface="+mn-cs"/>
        </a:defRPr>
      </a:lvl9pPr>
    </p:bodyStyle>
    <p:otherStyle>
      <a:defPPr>
        <a:defRPr lang="en-US"/>
      </a:defPPr>
      <a:lvl1pPr marL="0" algn="l" defTabSz="1350020" rtl="0" eaLnBrk="1" latinLnBrk="0" hangingPunct="1">
        <a:defRPr sz="2658" kern="1200">
          <a:solidFill>
            <a:schemeClr val="tx1"/>
          </a:solidFill>
          <a:latin typeface="+mn-lt"/>
          <a:ea typeface="+mn-ea"/>
          <a:cs typeface="+mn-cs"/>
        </a:defRPr>
      </a:lvl1pPr>
      <a:lvl2pPr marL="675010" algn="l" defTabSz="1350020" rtl="0" eaLnBrk="1" latinLnBrk="0" hangingPunct="1">
        <a:defRPr sz="2658" kern="1200">
          <a:solidFill>
            <a:schemeClr val="tx1"/>
          </a:solidFill>
          <a:latin typeface="+mn-lt"/>
          <a:ea typeface="+mn-ea"/>
          <a:cs typeface="+mn-cs"/>
        </a:defRPr>
      </a:lvl2pPr>
      <a:lvl3pPr marL="1350020" algn="l" defTabSz="1350020" rtl="0" eaLnBrk="1" latinLnBrk="0" hangingPunct="1">
        <a:defRPr sz="2658" kern="1200">
          <a:solidFill>
            <a:schemeClr val="tx1"/>
          </a:solidFill>
          <a:latin typeface="+mn-lt"/>
          <a:ea typeface="+mn-ea"/>
          <a:cs typeface="+mn-cs"/>
        </a:defRPr>
      </a:lvl3pPr>
      <a:lvl4pPr marL="2025030" algn="l" defTabSz="1350020" rtl="0" eaLnBrk="1" latinLnBrk="0" hangingPunct="1">
        <a:defRPr sz="2658" kern="1200">
          <a:solidFill>
            <a:schemeClr val="tx1"/>
          </a:solidFill>
          <a:latin typeface="+mn-lt"/>
          <a:ea typeface="+mn-ea"/>
          <a:cs typeface="+mn-cs"/>
        </a:defRPr>
      </a:lvl4pPr>
      <a:lvl5pPr marL="2700040" algn="l" defTabSz="1350020" rtl="0" eaLnBrk="1" latinLnBrk="0" hangingPunct="1">
        <a:defRPr sz="2658" kern="1200">
          <a:solidFill>
            <a:schemeClr val="tx1"/>
          </a:solidFill>
          <a:latin typeface="+mn-lt"/>
          <a:ea typeface="+mn-ea"/>
          <a:cs typeface="+mn-cs"/>
        </a:defRPr>
      </a:lvl5pPr>
      <a:lvl6pPr marL="3375050" algn="l" defTabSz="1350020" rtl="0" eaLnBrk="1" latinLnBrk="0" hangingPunct="1">
        <a:defRPr sz="2658" kern="1200">
          <a:solidFill>
            <a:schemeClr val="tx1"/>
          </a:solidFill>
          <a:latin typeface="+mn-lt"/>
          <a:ea typeface="+mn-ea"/>
          <a:cs typeface="+mn-cs"/>
        </a:defRPr>
      </a:lvl6pPr>
      <a:lvl7pPr marL="4050060" algn="l" defTabSz="1350020" rtl="0" eaLnBrk="1" latinLnBrk="0" hangingPunct="1">
        <a:defRPr sz="2658" kern="1200">
          <a:solidFill>
            <a:schemeClr val="tx1"/>
          </a:solidFill>
          <a:latin typeface="+mn-lt"/>
          <a:ea typeface="+mn-ea"/>
          <a:cs typeface="+mn-cs"/>
        </a:defRPr>
      </a:lvl7pPr>
      <a:lvl8pPr marL="4725071" algn="l" defTabSz="1350020" rtl="0" eaLnBrk="1" latinLnBrk="0" hangingPunct="1">
        <a:defRPr sz="2658" kern="1200">
          <a:solidFill>
            <a:schemeClr val="tx1"/>
          </a:solidFill>
          <a:latin typeface="+mn-lt"/>
          <a:ea typeface="+mn-ea"/>
          <a:cs typeface="+mn-cs"/>
        </a:defRPr>
      </a:lvl8pPr>
      <a:lvl9pPr marL="5400081" algn="l" defTabSz="1350020" rtl="0" eaLnBrk="1" latinLnBrk="0" hangingPunct="1">
        <a:defRPr sz="26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9.xml"/></Relationships>
</file>

<file path=ppt/slides/_rels/slide10.xml.rels><?xml version="1.0" encoding="UTF-8" standalone="yes"?>
<Relationships xmlns="http://schemas.openxmlformats.org/package/2006/relationships"><Relationship Id="rId8" Type="http://schemas.openxmlformats.org/officeDocument/2006/relationships/image" Target="../media/image45.png"/><Relationship Id="rId13" Type="http://schemas.microsoft.com/office/2007/relationships/hdphoto" Target="../media/hdphoto3.wdp"/><Relationship Id="rId3" Type="http://schemas.openxmlformats.org/officeDocument/2006/relationships/image" Target="../media/image43.png"/><Relationship Id="rId7" Type="http://schemas.openxmlformats.org/officeDocument/2006/relationships/image" Target="../media/image46.png"/><Relationship Id="rId12" Type="http://schemas.openxmlformats.org/officeDocument/2006/relationships/image" Target="../media/image48.png"/><Relationship Id="rId2" Type="http://schemas.openxmlformats.org/officeDocument/2006/relationships/image" Target="../media/image42.png"/><Relationship Id="rId1" Type="http://schemas.openxmlformats.org/officeDocument/2006/relationships/slideLayout" Target="../slideLayouts/slideLayout24.xml"/><Relationship Id="rId6" Type="http://schemas.openxmlformats.org/officeDocument/2006/relationships/customXml" Target="../ink/ink24.xml"/><Relationship Id="rId11" Type="http://schemas.openxmlformats.org/officeDocument/2006/relationships/image" Target="../media/image47.png"/><Relationship Id="rId5" Type="http://schemas.openxmlformats.org/officeDocument/2006/relationships/image" Target="../media/image44.jpg"/><Relationship Id="rId10" Type="http://schemas.openxmlformats.org/officeDocument/2006/relationships/hyperlink" Target="https://svgsilh.com/image/147173.html" TargetMode="External"/><Relationship Id="rId4" Type="http://schemas.openxmlformats.org/officeDocument/2006/relationships/hyperlink" Target="https://pixabay.com/en/ant-icon-logo-bee-bug-1611374/" TargetMode="External"/><Relationship Id="rId9" Type="http://schemas.openxmlformats.org/officeDocument/2006/relationships/image" Target="../media/image46.svg"/></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jpg"/><Relationship Id="rId1" Type="http://schemas.openxmlformats.org/officeDocument/2006/relationships/slideLayout" Target="../slideLayouts/slideLayout24.xml"/><Relationship Id="rId5" Type="http://schemas.openxmlformats.org/officeDocument/2006/relationships/image" Target="../media/image51.jpg"/><Relationship Id="rId4" Type="http://schemas.openxmlformats.org/officeDocument/2006/relationships/hyperlink" Target="http://www.pngall.com/plane-pn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3" Type="http://schemas.openxmlformats.org/officeDocument/2006/relationships/image" Target="../media/image14.png"/><Relationship Id="rId18" Type="http://schemas.openxmlformats.org/officeDocument/2006/relationships/customXml" Target="../ink/ink8.xml"/><Relationship Id="rId26" Type="http://schemas.openxmlformats.org/officeDocument/2006/relationships/customXml" Target="../ink/ink12.xml"/><Relationship Id="rId39" Type="http://schemas.openxmlformats.org/officeDocument/2006/relationships/customXml" Target="../ink/ink19.xml"/><Relationship Id="rId21" Type="http://schemas.openxmlformats.org/officeDocument/2006/relationships/image" Target="../media/image18.png"/><Relationship Id="rId34" Type="http://schemas.openxmlformats.org/officeDocument/2006/relationships/image" Target="../media/image24.png"/><Relationship Id="rId42" Type="http://schemas.openxmlformats.org/officeDocument/2006/relationships/image" Target="../media/image28.png"/><Relationship Id="rId47" Type="http://schemas.openxmlformats.org/officeDocument/2006/relationships/customXml" Target="../ink/ink23.xml"/><Relationship Id="rId7" Type="http://schemas.openxmlformats.org/officeDocument/2006/relationships/image" Target="../media/image11.png"/><Relationship Id="rId2" Type="http://schemas.openxmlformats.org/officeDocument/2006/relationships/image" Target="../media/image8.jpg"/><Relationship Id="rId16" Type="http://schemas.openxmlformats.org/officeDocument/2006/relationships/customXml" Target="../ink/ink7.xml"/><Relationship Id="rId29" Type="http://schemas.openxmlformats.org/officeDocument/2006/relationships/customXml" Target="../ink/ink14.xml"/><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13.png"/><Relationship Id="rId24" Type="http://schemas.openxmlformats.org/officeDocument/2006/relationships/customXml" Target="../ink/ink11.xml"/><Relationship Id="rId32" Type="http://schemas.openxmlformats.org/officeDocument/2006/relationships/image" Target="../media/image23.png"/><Relationship Id="rId37" Type="http://schemas.openxmlformats.org/officeDocument/2006/relationships/customXml" Target="../ink/ink18.xml"/><Relationship Id="rId40" Type="http://schemas.openxmlformats.org/officeDocument/2006/relationships/image" Target="../media/image27.png"/><Relationship Id="rId45" Type="http://schemas.openxmlformats.org/officeDocument/2006/relationships/customXml" Target="../ink/ink22.xml"/><Relationship Id="rId5" Type="http://schemas.openxmlformats.org/officeDocument/2006/relationships/image" Target="../media/image10.png"/><Relationship Id="rId15" Type="http://schemas.openxmlformats.org/officeDocument/2006/relationships/image" Target="../media/image15.png"/><Relationship Id="rId23" Type="http://schemas.openxmlformats.org/officeDocument/2006/relationships/image" Target="../media/image19.png"/><Relationship Id="rId28" Type="http://schemas.openxmlformats.org/officeDocument/2006/relationships/image" Target="../media/image21.png"/><Relationship Id="rId36" Type="http://schemas.openxmlformats.org/officeDocument/2006/relationships/image" Target="../media/image25.png"/><Relationship Id="rId10" Type="http://schemas.openxmlformats.org/officeDocument/2006/relationships/customXml" Target="../ink/ink4.xml"/><Relationship Id="rId19" Type="http://schemas.openxmlformats.org/officeDocument/2006/relationships/image" Target="../media/image17.png"/><Relationship Id="rId31" Type="http://schemas.openxmlformats.org/officeDocument/2006/relationships/customXml" Target="../ink/ink15.xml"/><Relationship Id="rId44" Type="http://schemas.openxmlformats.org/officeDocument/2006/relationships/image" Target="../media/image29.png"/><Relationship Id="rId4" Type="http://schemas.openxmlformats.org/officeDocument/2006/relationships/customXml" Target="../ink/ink1.xml"/><Relationship Id="rId9" Type="http://schemas.openxmlformats.org/officeDocument/2006/relationships/image" Target="../media/image12.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customXml" Target="../ink/ink13.xml"/><Relationship Id="rId30" Type="http://schemas.openxmlformats.org/officeDocument/2006/relationships/image" Target="../media/image22.png"/><Relationship Id="rId35" Type="http://schemas.openxmlformats.org/officeDocument/2006/relationships/customXml" Target="../ink/ink17.xml"/><Relationship Id="rId43" Type="http://schemas.openxmlformats.org/officeDocument/2006/relationships/customXml" Target="../ink/ink21.xml"/><Relationship Id="rId48" Type="http://schemas.openxmlformats.org/officeDocument/2006/relationships/image" Target="../media/image31.png"/><Relationship Id="rId8" Type="http://schemas.openxmlformats.org/officeDocument/2006/relationships/customXml" Target="../ink/ink3.xml"/><Relationship Id="rId3" Type="http://schemas.openxmlformats.org/officeDocument/2006/relationships/image" Target="../media/image9.jpeg"/><Relationship Id="rId12" Type="http://schemas.openxmlformats.org/officeDocument/2006/relationships/customXml" Target="../ink/ink5.xml"/><Relationship Id="rId17" Type="http://schemas.openxmlformats.org/officeDocument/2006/relationships/image" Target="../media/image16.png"/><Relationship Id="rId25" Type="http://schemas.openxmlformats.org/officeDocument/2006/relationships/image" Target="../media/image20.png"/><Relationship Id="rId33" Type="http://schemas.openxmlformats.org/officeDocument/2006/relationships/customXml" Target="../ink/ink16.xml"/><Relationship Id="rId38" Type="http://schemas.openxmlformats.org/officeDocument/2006/relationships/image" Target="../media/image26.png"/><Relationship Id="rId46" Type="http://schemas.openxmlformats.org/officeDocument/2006/relationships/image" Target="../media/image30.png"/><Relationship Id="rId20" Type="http://schemas.openxmlformats.org/officeDocument/2006/relationships/customXml" Target="../ink/ink9.xml"/><Relationship Id="rId41" Type="http://schemas.openxmlformats.org/officeDocument/2006/relationships/customXml" Target="../ink/ink20.xml"/></Relationships>
</file>

<file path=ppt/slides/_rels/slide3.xml.rels><?xml version="1.0" encoding="UTF-8" standalone="yes"?>
<Relationships xmlns="http://schemas.openxmlformats.org/package/2006/relationships"><Relationship Id="rId3" Type="http://schemas.openxmlformats.org/officeDocument/2006/relationships/hyperlink" Target="http://culturacientifica.com/2015/11/17/las-matematicas-como-herramienta-y-vi-el-siglo-xx/" TargetMode="External"/><Relationship Id="rId2" Type="http://schemas.openxmlformats.org/officeDocument/2006/relationships/image" Target="../media/image10.gif"/><Relationship Id="rId1" Type="http://schemas.openxmlformats.org/officeDocument/2006/relationships/slideLayout" Target="../slideLayouts/slideLayout24.xml"/><Relationship Id="rId4" Type="http://schemas.openxmlformats.org/officeDocument/2006/relationships/image" Target="../media/image32.pn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4.xml"/><Relationship Id="rId6" Type="http://schemas.openxmlformats.org/officeDocument/2006/relationships/hyperlink" Target="http://rbg-street-scholar-multi-media-e-zine.blogspot.com/2008_08_01_archive.html" TargetMode="External"/><Relationship Id="rId5" Type="http://schemas.microsoft.com/office/2007/relationships/hdphoto" Target="../media/hdphoto2.wdp"/><Relationship Id="rId4"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36.crdownload"/><Relationship Id="rId2" Type="http://schemas.openxmlformats.org/officeDocument/2006/relationships/image" Target="../media/image35.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hyperlink" Target="http://researchoutreach.org/articles/slip-sliding-away-landslides-earthquakes-rainfall-andes/" TargetMode="External"/><Relationship Id="rId2" Type="http://schemas.openxmlformats.org/officeDocument/2006/relationships/image" Target="../media/image40.jpg"/><Relationship Id="rId1" Type="http://schemas.openxmlformats.org/officeDocument/2006/relationships/slideLayout" Target="../slideLayouts/slideLayout24.xml"/><Relationship Id="rId5" Type="http://schemas.openxmlformats.org/officeDocument/2006/relationships/hyperlink" Target="http://math.stackexchange.com/questions/1628842/does-a-right-circular-cone-only-consists-of-pair-of-straight-lines-hyperbolas/1628906" TargetMode="External"/><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8829A-B360-4B0D-9ADB-4365A7308EE1}"/>
              </a:ext>
            </a:extLst>
          </p:cNvPr>
          <p:cNvSpPr txBox="1"/>
          <p:nvPr/>
        </p:nvSpPr>
        <p:spPr>
          <a:xfrm>
            <a:off x="4650673" y="3013606"/>
            <a:ext cx="8003192" cy="830997"/>
          </a:xfrm>
          <a:prstGeom prst="rect">
            <a:avLst/>
          </a:prstGeom>
          <a:solidFill>
            <a:schemeClr val="bg1"/>
          </a:solidFill>
          <a:ln w="76200">
            <a:solidFill>
              <a:schemeClr val="tx1"/>
            </a:solidFill>
          </a:ln>
        </p:spPr>
        <p:txBody>
          <a:bodyPr wrap="square" rtlCol="0">
            <a:spAutoFit/>
          </a:bodyPr>
          <a:lstStyle/>
          <a:p>
            <a:r>
              <a:rPr lang="en-IN" sz="4800" b="1" i="0" dirty="0">
                <a:solidFill>
                  <a:srgbClr val="002060"/>
                </a:solidFill>
                <a:effectLst/>
                <a:latin typeface="Algerian" panose="04020705040A02060702" pitchFamily="82" charset="0"/>
              </a:rPr>
              <a:t>       Math-E-Manifesto</a:t>
            </a:r>
            <a:endParaRPr lang="en-IN" sz="4800" b="1" dirty="0">
              <a:solidFill>
                <a:srgbClr val="002060"/>
              </a:solidFill>
              <a:effectLst>
                <a:outerShdw blurRad="38100" dist="38100" dir="2700000" algn="tl">
                  <a:srgbClr val="000000">
                    <a:alpha val="43137"/>
                  </a:srgbClr>
                </a:outerShdw>
              </a:effectLst>
              <a:latin typeface="Algerian" panose="04020705040A02060702" pitchFamily="82" charset="0"/>
            </a:endParaRPr>
          </a:p>
        </p:txBody>
      </p:sp>
      <p:pic>
        <p:nvPicPr>
          <p:cNvPr id="5" name="Picture 4">
            <a:extLst>
              <a:ext uri="{FF2B5EF4-FFF2-40B4-BE49-F238E27FC236}">
                <a16:creationId xmlns:a16="http://schemas.microsoft.com/office/drawing/2014/main" id="{B996313A-5578-4654-85C4-052A6A150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0673" y="4080578"/>
            <a:ext cx="8003192" cy="4576726"/>
          </a:xfrm>
          <a:prstGeom prst="rect">
            <a:avLst/>
          </a:prstGeom>
          <a:ln w="76200">
            <a:solidFill>
              <a:schemeClr val="tx1"/>
            </a:solidFill>
          </a:ln>
        </p:spPr>
      </p:pic>
    </p:spTree>
    <p:extLst>
      <p:ext uri="{BB962C8B-B14F-4D97-AF65-F5344CB8AC3E}">
        <p14:creationId xmlns:p14="http://schemas.microsoft.com/office/powerpoint/2010/main" val="3763315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6BB8BB-1EC6-4C4C-9BE8-0AAC9A031E06}"/>
              </a:ext>
            </a:extLst>
          </p:cNvPr>
          <p:cNvSpPr txBox="1"/>
          <p:nvPr/>
        </p:nvSpPr>
        <p:spPr>
          <a:xfrm>
            <a:off x="0" y="0"/>
            <a:ext cx="13594080" cy="707886"/>
          </a:xfrm>
          <a:prstGeom prst="rect">
            <a:avLst/>
          </a:prstGeom>
          <a:noFill/>
        </p:spPr>
        <p:txBody>
          <a:bodyPr wrap="square" rtlCol="0">
            <a:spAutoFit/>
          </a:bodyPr>
          <a:lstStyle/>
          <a:p>
            <a:r>
              <a:rPr lang="en-US" sz="4000" b="1" u="sng" dirty="0">
                <a:solidFill>
                  <a:srgbClr val="FF0000"/>
                </a:solidFill>
                <a:effectLst>
                  <a:outerShdw blurRad="38100" dist="38100" dir="2700000" algn="tl">
                    <a:srgbClr val="000000">
                      <a:alpha val="43137"/>
                    </a:srgbClr>
                  </a:outerShdw>
                </a:effectLst>
                <a:latin typeface="Algerian" panose="04020705040A02060702" pitchFamily="82" charset="0"/>
              </a:rPr>
              <a:t>Shortest distance between two points , lines </a:t>
            </a:r>
            <a:endParaRPr lang="en-IN" sz="4000" b="1" u="sng" dirty="0">
              <a:solidFill>
                <a:srgbClr val="FF0000"/>
              </a:solidFill>
              <a:effectLst>
                <a:outerShdw blurRad="38100" dist="38100" dir="2700000" algn="tl">
                  <a:srgbClr val="000000">
                    <a:alpha val="43137"/>
                  </a:srgbClr>
                </a:outerShdw>
              </a:effectLst>
              <a:latin typeface="Algerian" panose="04020705040A02060702" pitchFamily="82" charset="0"/>
            </a:endParaRPr>
          </a:p>
        </p:txBody>
      </p:sp>
      <p:pic>
        <p:nvPicPr>
          <p:cNvPr id="4" name="Picture 3">
            <a:extLst>
              <a:ext uri="{FF2B5EF4-FFF2-40B4-BE49-F238E27FC236}">
                <a16:creationId xmlns:a16="http://schemas.microsoft.com/office/drawing/2014/main" id="{25F6C708-4334-42C0-86D6-B3518738088F}"/>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618553" y="0"/>
            <a:ext cx="4329881" cy="2971800"/>
          </a:xfrm>
          <a:prstGeom prst="rect">
            <a:avLst/>
          </a:prstGeom>
        </p:spPr>
      </p:pic>
      <p:sp>
        <p:nvSpPr>
          <p:cNvPr id="5" name="TextBox 4">
            <a:extLst>
              <a:ext uri="{FF2B5EF4-FFF2-40B4-BE49-F238E27FC236}">
                <a16:creationId xmlns:a16="http://schemas.microsoft.com/office/drawing/2014/main" id="{E90E0891-1654-4D18-8E76-454C4C1CF919}"/>
              </a:ext>
            </a:extLst>
          </p:cNvPr>
          <p:cNvSpPr txBox="1"/>
          <p:nvPr/>
        </p:nvSpPr>
        <p:spPr>
          <a:xfrm>
            <a:off x="52229" y="965984"/>
            <a:ext cx="13045440" cy="2308324"/>
          </a:xfrm>
          <a:prstGeom prst="rect">
            <a:avLst/>
          </a:prstGeom>
          <a:noFill/>
        </p:spPr>
        <p:txBody>
          <a:bodyPr wrap="square" rtlCol="0">
            <a:spAutoFit/>
          </a:bodyPr>
          <a:lstStyle/>
          <a:p>
            <a:r>
              <a:rPr lang="en-US" sz="2400" b="1" dirty="0">
                <a:effectLst>
                  <a:outerShdw blurRad="38100" dist="38100" dir="2700000" algn="tl">
                    <a:srgbClr val="000000">
                      <a:alpha val="43137"/>
                    </a:srgbClr>
                  </a:outerShdw>
                </a:effectLst>
              </a:rPr>
              <a:t>In math we usually deal with the problems shortest distance between 2 lines or 2 points. </a:t>
            </a:r>
          </a:p>
          <a:p>
            <a:r>
              <a:rPr lang="en-US" sz="2400" b="1" dirty="0">
                <a:effectLst>
                  <a:outerShdw blurRad="38100" dist="38100" dir="2700000" algn="tl">
                    <a:srgbClr val="000000">
                      <a:alpha val="43137"/>
                    </a:srgbClr>
                  </a:outerShdw>
                </a:effectLst>
              </a:rPr>
              <a:t>It is very obvious if the 2 points are on flat surface, the shortest distance between them is length of line connecting  the two points. But it is not the case when the 2 points are on curved surface. Here engineering drawing helps us to track the trajectory of shortest distance between these points . </a:t>
            </a:r>
          </a:p>
          <a:p>
            <a:endParaRPr lang="en-IN" sz="2400" b="1" dirty="0">
              <a:effectLst>
                <a:outerShdw blurRad="38100" dist="38100" dir="2700000" algn="tl">
                  <a:srgbClr val="000000">
                    <a:alpha val="43137"/>
                  </a:srgbClr>
                </a:outerShdw>
              </a:effectLst>
            </a:endParaRPr>
          </a:p>
        </p:txBody>
      </p:sp>
      <p:pic>
        <p:nvPicPr>
          <p:cNvPr id="12" name="Picture 11">
            <a:extLst>
              <a:ext uri="{FF2B5EF4-FFF2-40B4-BE49-F238E27FC236}">
                <a16:creationId xmlns:a16="http://schemas.microsoft.com/office/drawing/2014/main" id="{6E036D12-6D4C-4E16-B7CC-794CB4575568}"/>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59280" y="8596471"/>
            <a:ext cx="928279" cy="562769"/>
          </a:xfrm>
          <a:prstGeom prst="rect">
            <a:avLst/>
          </a:prstGeom>
        </p:spPr>
      </p:pic>
      <p:pic>
        <p:nvPicPr>
          <p:cNvPr id="14" name="Picture 13">
            <a:extLst>
              <a:ext uri="{FF2B5EF4-FFF2-40B4-BE49-F238E27FC236}">
                <a16:creationId xmlns:a16="http://schemas.microsoft.com/office/drawing/2014/main" id="{C2D36324-FC59-4029-81E1-904D1030B92A}"/>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50664" y="3485207"/>
            <a:ext cx="6348572" cy="6348572"/>
          </a:xfrm>
          <a:prstGeom prst="rect">
            <a:avLst/>
          </a:prstGeom>
        </p:spPr>
      </p:pic>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CAE7A040-AEB3-4578-AC1B-EE4B42C58116}"/>
                  </a:ext>
                </a:extLst>
              </p14:cNvPr>
              <p14:cNvContentPartPr/>
              <p14:nvPr/>
            </p14:nvContentPartPr>
            <p14:xfrm>
              <a:off x="2167560" y="4554960"/>
              <a:ext cx="225720" cy="109440"/>
            </p14:xfrm>
          </p:contentPart>
        </mc:Choice>
        <mc:Fallback xmlns="">
          <p:pic>
            <p:nvPicPr>
              <p:cNvPr id="16" name="Ink 15">
                <a:extLst>
                  <a:ext uri="{FF2B5EF4-FFF2-40B4-BE49-F238E27FC236}">
                    <a16:creationId xmlns:a16="http://schemas.microsoft.com/office/drawing/2014/main" id="{CAE7A040-AEB3-4578-AC1B-EE4B42C58116}"/>
                  </a:ext>
                </a:extLst>
              </p:cNvPr>
              <p:cNvPicPr/>
              <p:nvPr/>
            </p:nvPicPr>
            <p:blipFill>
              <a:blip r:embed="rId7"/>
              <a:stretch>
                <a:fillRect/>
              </a:stretch>
            </p:blipFill>
            <p:spPr>
              <a:xfrm>
                <a:off x="2131560" y="4519320"/>
                <a:ext cx="297360" cy="181080"/>
              </a:xfrm>
              <a:prstGeom prst="rect">
                <a:avLst/>
              </a:prstGeom>
            </p:spPr>
          </p:pic>
        </mc:Fallback>
      </mc:AlternateContent>
      <p:sp>
        <p:nvSpPr>
          <p:cNvPr id="17" name="Arc 16">
            <a:extLst>
              <a:ext uri="{FF2B5EF4-FFF2-40B4-BE49-F238E27FC236}">
                <a16:creationId xmlns:a16="http://schemas.microsoft.com/office/drawing/2014/main" id="{4A5F1785-C3E4-4216-8ED8-7D22E83531EC}"/>
              </a:ext>
            </a:extLst>
          </p:cNvPr>
          <p:cNvSpPr/>
          <p:nvPr/>
        </p:nvSpPr>
        <p:spPr>
          <a:xfrm rot="9532168">
            <a:off x="2423137" y="543406"/>
            <a:ext cx="3139646" cy="8554956"/>
          </a:xfrm>
          <a:prstGeom prst="arc">
            <a:avLst>
              <a:gd name="adj1" fmla="val 16200000"/>
              <a:gd name="adj2" fmla="val 1698195"/>
            </a:avLst>
          </a:prstGeom>
          <a:ln w="76200" cap="flat" cmpd="sng" algn="ctr">
            <a:solidFill>
              <a:srgbClr val="FCFCFC"/>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IN"/>
          </a:p>
        </p:txBody>
      </p:sp>
      <p:pic>
        <p:nvPicPr>
          <p:cNvPr id="19" name="Graphic 18">
            <a:extLst>
              <a:ext uri="{FF2B5EF4-FFF2-40B4-BE49-F238E27FC236}">
                <a16:creationId xmlns:a16="http://schemas.microsoft.com/office/drawing/2014/main" id="{0E9E08B5-6090-4C99-BD3F-6F71DD89D2E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 uri="{837473B0-CC2E-450A-ABE3-18F120FF3D39}">
                <a1611:picAttrSrcUrl xmlns:a1611="http://schemas.microsoft.com/office/drawing/2016/11/main" r:id="rId10"/>
              </a:ext>
            </a:extLst>
          </a:blip>
          <a:stretch>
            <a:fillRect/>
          </a:stretch>
        </p:blipFill>
        <p:spPr>
          <a:xfrm rot="3372583">
            <a:off x="2823392" y="6440877"/>
            <a:ext cx="1133290" cy="1133290"/>
          </a:xfrm>
          <a:prstGeom prst="rect">
            <a:avLst/>
          </a:prstGeom>
        </p:spPr>
      </p:pic>
      <p:pic>
        <p:nvPicPr>
          <p:cNvPr id="25" name="Picture 24">
            <a:extLst>
              <a:ext uri="{FF2B5EF4-FFF2-40B4-BE49-F238E27FC236}">
                <a16:creationId xmlns:a16="http://schemas.microsoft.com/office/drawing/2014/main" id="{D4183F61-E298-42EF-B2FF-1BB06EBC550E}"/>
              </a:ext>
            </a:extLst>
          </p:cNvPr>
          <p:cNvPicPr>
            <a:picLocks noChangeAspect="1"/>
          </p:cNvPicPr>
          <p:nvPr/>
        </p:nvPicPr>
        <p:blipFill>
          <a:blip r:embed="rId11"/>
          <a:stretch>
            <a:fillRect/>
          </a:stretch>
        </p:blipFill>
        <p:spPr>
          <a:xfrm rot="20825199">
            <a:off x="1533966" y="3348546"/>
            <a:ext cx="767357" cy="909820"/>
          </a:xfrm>
          <a:prstGeom prst="rect">
            <a:avLst/>
          </a:prstGeom>
        </p:spPr>
      </p:pic>
      <p:sp>
        <p:nvSpPr>
          <p:cNvPr id="27" name="TextBox 26">
            <a:extLst>
              <a:ext uri="{FF2B5EF4-FFF2-40B4-BE49-F238E27FC236}">
                <a16:creationId xmlns:a16="http://schemas.microsoft.com/office/drawing/2014/main" id="{2B758A56-2D14-4F31-B0E0-0B7E315401D5}"/>
              </a:ext>
            </a:extLst>
          </p:cNvPr>
          <p:cNvSpPr txBox="1"/>
          <p:nvPr/>
        </p:nvSpPr>
        <p:spPr>
          <a:xfrm>
            <a:off x="7246726" y="3037204"/>
            <a:ext cx="8900160" cy="3970318"/>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If we consider a cylindrical sweet tin containing a hole at the top, the ant at the bottom will try to go near the hole. Of course the ant wishes to go near the hole as soon as possible. It is possible by choosing shortest possible path from initial position to the hole. And it is not the straight line since both the points are on curved surface (cylinder). The trajectory will be a kind of helix which can tracked by engineering curves.</a:t>
            </a:r>
            <a:endParaRPr lang="en-IN" sz="2800" b="1" dirty="0">
              <a:effectLst>
                <a:outerShdw blurRad="38100" dist="38100" dir="2700000" algn="tl">
                  <a:srgbClr val="000000">
                    <a:alpha val="43137"/>
                  </a:srgbClr>
                </a:outerShdw>
              </a:effectLst>
            </a:endParaRPr>
          </a:p>
        </p:txBody>
      </p:sp>
      <p:pic>
        <p:nvPicPr>
          <p:cNvPr id="29" name="Picture 28">
            <a:extLst>
              <a:ext uri="{FF2B5EF4-FFF2-40B4-BE49-F238E27FC236}">
                <a16:creationId xmlns:a16="http://schemas.microsoft.com/office/drawing/2014/main" id="{2C41DC25-D32F-452A-BB41-2FCAFC260CAD}"/>
              </a:ext>
            </a:extLst>
          </p:cNvPr>
          <p:cNvPicPr>
            <a:picLocks noChangeAspect="1"/>
          </p:cNvPicPr>
          <p:nvPr/>
        </p:nvPicPr>
        <p:blipFill>
          <a:blip r:embed="rId12">
            <a:clrChange>
              <a:clrFrom>
                <a:srgbClr val="FDFDFD"/>
              </a:clrFrom>
              <a:clrTo>
                <a:srgbClr val="FDFDFD">
                  <a:alpha val="0"/>
                </a:srgbClr>
              </a:clrTo>
            </a:clrChange>
            <a:duotone>
              <a:prstClr val="black"/>
              <a:schemeClr val="accent4">
                <a:tint val="45000"/>
                <a:satMod val="400000"/>
              </a:schemeClr>
            </a:duotone>
            <a:extLst>
              <a:ext uri="{BEBA8EAE-BF5A-486C-A8C5-ECC9F3942E4B}">
                <a14:imgProps xmlns:a14="http://schemas.microsoft.com/office/drawing/2010/main">
                  <a14:imgLayer r:embed="rId13">
                    <a14:imgEffect>
                      <a14:saturation sat="400000"/>
                    </a14:imgEffect>
                  </a14:imgLayer>
                </a14:imgProps>
              </a:ext>
            </a:extLst>
          </a:blip>
          <a:stretch>
            <a:fillRect/>
          </a:stretch>
        </p:blipFill>
        <p:spPr>
          <a:xfrm>
            <a:off x="8439540" y="7007522"/>
            <a:ext cx="8785754" cy="3751637"/>
          </a:xfrm>
          <a:prstGeom prst="rect">
            <a:avLst/>
          </a:prstGeom>
        </p:spPr>
      </p:pic>
    </p:spTree>
    <p:extLst>
      <p:ext uri="{BB962C8B-B14F-4D97-AF65-F5344CB8AC3E}">
        <p14:creationId xmlns:p14="http://schemas.microsoft.com/office/powerpoint/2010/main" val="3041924520"/>
      </p:ext>
    </p:extLst>
  </p:cSld>
  <p:clrMapOvr>
    <a:masterClrMapping/>
  </p:clrMapOvr>
  <mc:AlternateContent xmlns:mc="http://schemas.openxmlformats.org/markup-compatibility/2006" xmlns:p14="http://schemas.microsoft.com/office/powerpoint/2010/main">
    <mc:Choice Requires="p14">
      <p:transition spd="slow" p14:dur="2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circle(in)">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arn(inVertical)">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randombar(horizontal)">
                                      <p:cBhvr>
                                        <p:cTn id="17" dur="1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3D1FCA-1ADB-4771-A299-B8BDA87CA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080505" y="-29496"/>
            <a:ext cx="4920158" cy="3274142"/>
          </a:xfrm>
          <a:prstGeom prst="rect">
            <a:avLst/>
          </a:prstGeom>
        </p:spPr>
      </p:pic>
      <p:pic>
        <p:nvPicPr>
          <p:cNvPr id="11" name="Picture 10">
            <a:extLst>
              <a:ext uri="{FF2B5EF4-FFF2-40B4-BE49-F238E27FC236}">
                <a16:creationId xmlns:a16="http://schemas.microsoft.com/office/drawing/2014/main" id="{1AB2E6DA-53AF-4979-BE51-E413D1D9816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132736" y="3989389"/>
            <a:ext cx="2987041" cy="1259056"/>
          </a:xfrm>
          <a:prstGeom prst="rect">
            <a:avLst/>
          </a:prstGeom>
        </p:spPr>
      </p:pic>
      <p:sp>
        <p:nvSpPr>
          <p:cNvPr id="14" name="TextBox 13">
            <a:extLst>
              <a:ext uri="{FF2B5EF4-FFF2-40B4-BE49-F238E27FC236}">
                <a16:creationId xmlns:a16="http://schemas.microsoft.com/office/drawing/2014/main" id="{086AE3E8-A7C0-401E-9026-0753D5190FF4}"/>
              </a:ext>
            </a:extLst>
          </p:cNvPr>
          <p:cNvSpPr txBox="1"/>
          <p:nvPr/>
        </p:nvSpPr>
        <p:spPr>
          <a:xfrm>
            <a:off x="132736" y="50577"/>
            <a:ext cx="9129251" cy="830997"/>
          </a:xfrm>
          <a:prstGeom prst="rect">
            <a:avLst/>
          </a:prstGeom>
          <a:noFill/>
        </p:spPr>
        <p:txBody>
          <a:bodyPr wrap="square" rtlCol="0">
            <a:spAutoFit/>
          </a:bodyPr>
          <a:lstStyle/>
          <a:p>
            <a:r>
              <a:rPr lang="en-US" sz="4800" b="1" u="sng" dirty="0">
                <a:solidFill>
                  <a:srgbClr val="FF0000"/>
                </a:solidFill>
                <a:effectLst>
                  <a:outerShdw blurRad="38100" dist="38100" dir="2700000" algn="tl">
                    <a:srgbClr val="000000">
                      <a:alpha val="43137"/>
                    </a:srgbClr>
                  </a:outerShdw>
                </a:effectLst>
                <a:latin typeface="Algerian" panose="04020705040A02060702" pitchFamily="82" charset="0"/>
              </a:rPr>
              <a:t>Airways</a:t>
            </a:r>
            <a:r>
              <a:rPr lang="en-US" sz="3600" b="1" u="sng" dirty="0">
                <a:solidFill>
                  <a:srgbClr val="FF0000"/>
                </a:solidFill>
                <a:effectLst>
                  <a:outerShdw blurRad="38100" dist="38100" dir="2700000" algn="tl">
                    <a:srgbClr val="000000">
                      <a:alpha val="43137"/>
                    </a:srgbClr>
                  </a:outerShdw>
                </a:effectLst>
                <a:latin typeface="Algerian" panose="04020705040A02060702" pitchFamily="82" charset="0"/>
              </a:rPr>
              <a:t> </a:t>
            </a:r>
            <a:endParaRPr lang="en-IN" sz="3600" b="1" u="sng" dirty="0">
              <a:solidFill>
                <a:srgbClr val="FF0000"/>
              </a:solidFill>
              <a:effectLst>
                <a:outerShdw blurRad="38100" dist="38100" dir="2700000" algn="tl">
                  <a:srgbClr val="000000">
                    <a:alpha val="43137"/>
                  </a:srgbClr>
                </a:outerShdw>
              </a:effectLst>
              <a:latin typeface="Algerian" panose="04020705040A02060702" pitchFamily="82" charset="0"/>
            </a:endParaRPr>
          </a:p>
        </p:txBody>
      </p:sp>
      <p:pic>
        <p:nvPicPr>
          <p:cNvPr id="16" name="Picture 15">
            <a:extLst>
              <a:ext uri="{FF2B5EF4-FFF2-40B4-BE49-F238E27FC236}">
                <a16:creationId xmlns:a16="http://schemas.microsoft.com/office/drawing/2014/main" id="{118AD15D-E984-4BD4-B5FB-FE37476315C4}"/>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235517" y="6072209"/>
            <a:ext cx="3438664" cy="3423034"/>
          </a:xfrm>
          <a:prstGeom prst="rect">
            <a:avLst/>
          </a:prstGeom>
        </p:spPr>
      </p:pic>
      <p:sp>
        <p:nvSpPr>
          <p:cNvPr id="17" name="TextBox 16">
            <a:extLst>
              <a:ext uri="{FF2B5EF4-FFF2-40B4-BE49-F238E27FC236}">
                <a16:creationId xmlns:a16="http://schemas.microsoft.com/office/drawing/2014/main" id="{72E1C0AB-CD94-42DA-A66A-588FB57160EC}"/>
              </a:ext>
            </a:extLst>
          </p:cNvPr>
          <p:cNvSpPr txBox="1"/>
          <p:nvPr/>
        </p:nvSpPr>
        <p:spPr>
          <a:xfrm>
            <a:off x="3701845" y="1515223"/>
            <a:ext cx="8067368" cy="523220"/>
          </a:xfrm>
          <a:prstGeom prst="rect">
            <a:avLst/>
          </a:prstGeom>
          <a:noFill/>
        </p:spPr>
        <p:txBody>
          <a:bodyPr wrap="square" rtlCol="0">
            <a:spAutoFit/>
          </a:bodyPr>
          <a:lstStyle/>
          <a:p>
            <a:endParaRPr lang="en-IN" sz="2800" b="1" dirty="0">
              <a:effectLst>
                <a:outerShdw blurRad="38100" dist="38100" dir="2700000" algn="tl">
                  <a:srgbClr val="000000">
                    <a:alpha val="43137"/>
                  </a:srgbClr>
                </a:outerShdw>
              </a:effectLst>
            </a:endParaRPr>
          </a:p>
        </p:txBody>
      </p:sp>
      <p:sp>
        <p:nvSpPr>
          <p:cNvPr id="18" name="TextBox 17">
            <a:extLst>
              <a:ext uri="{FF2B5EF4-FFF2-40B4-BE49-F238E27FC236}">
                <a16:creationId xmlns:a16="http://schemas.microsoft.com/office/drawing/2014/main" id="{731058D4-B773-407D-8C3A-C54F1F8AB6AF}"/>
              </a:ext>
            </a:extLst>
          </p:cNvPr>
          <p:cNvSpPr txBox="1"/>
          <p:nvPr/>
        </p:nvSpPr>
        <p:spPr>
          <a:xfrm>
            <a:off x="0" y="997236"/>
            <a:ext cx="12963832" cy="2308324"/>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If we assume earth as a sphere, then shortest distance any two points on earth is not the straight line joining them, these can be extended practical scenario where two places are connected by airways. </a:t>
            </a:r>
            <a:endParaRPr lang="en-IN" sz="3600" b="1" dirty="0">
              <a:effectLst>
                <a:outerShdw blurRad="38100" dist="38100" dir="2700000" algn="tl">
                  <a:srgbClr val="000000">
                    <a:alpha val="43137"/>
                  </a:srgbClr>
                </a:outerShdw>
              </a:effectLst>
            </a:endParaRPr>
          </a:p>
        </p:txBody>
      </p:sp>
      <p:sp>
        <p:nvSpPr>
          <p:cNvPr id="21" name="TextBox 20">
            <a:extLst>
              <a:ext uri="{FF2B5EF4-FFF2-40B4-BE49-F238E27FC236}">
                <a16:creationId xmlns:a16="http://schemas.microsoft.com/office/drawing/2014/main" id="{3466B038-AEE8-412D-B911-A982AFFE7E0F}"/>
              </a:ext>
            </a:extLst>
          </p:cNvPr>
          <p:cNvSpPr txBox="1"/>
          <p:nvPr/>
        </p:nvSpPr>
        <p:spPr>
          <a:xfrm>
            <a:off x="5861426" y="5658037"/>
            <a:ext cx="12139237" cy="4524315"/>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rPr>
              <a:t>Choosing shortest path is very important in the case of airways, to save time, expenses and fuel (energy). </a:t>
            </a:r>
            <a:r>
              <a:rPr lang="en-US" sz="3600" b="1" i="0" dirty="0">
                <a:solidFill>
                  <a:srgbClr val="202124"/>
                </a:solidFill>
                <a:effectLst>
                  <a:outerShdw blurRad="38100" dist="38100" dir="2700000" algn="tl">
                    <a:srgbClr val="000000">
                      <a:alpha val="43137"/>
                    </a:srgbClr>
                  </a:outerShdw>
                </a:effectLst>
              </a:rPr>
              <a:t>The shortest distance between any two points on the surface of a sphere is called the Great Circle, a part of which is shown in the diagram as a dashed line. This circle is concentric with the center of the sphere. These can be tracked by engineering curves and also sectional views of sphere.</a:t>
            </a:r>
            <a:endParaRPr lang="en-IN" sz="3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17444788"/>
      </p:ext>
    </p:extLst>
  </p:cSld>
  <p:clrMapOvr>
    <a:masterClrMapping/>
  </p:clrMapOvr>
  <mc:AlternateContent xmlns:mc="http://schemas.openxmlformats.org/markup-compatibility/2006" xmlns:p14="http://schemas.microsoft.com/office/powerpoint/2010/main">
    <mc:Choice Requires="p14">
      <p:transition spd="slow" p14:dur="2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21272E-6 0.0047 L 0.80933 -0.01544 " pathEditMode="relative" rAng="0" ptsTypes="AA">
                                      <p:cBhvr>
                                        <p:cTn id="6" dur="4000" fill="hold"/>
                                        <p:tgtEl>
                                          <p:spTgt spid="11"/>
                                        </p:tgtEl>
                                        <p:attrNameLst>
                                          <p:attrName>ppt_x</p:attrName>
                                          <p:attrName>ppt_y</p:attrName>
                                        </p:attrNameLst>
                                      </p:cBhvr>
                                      <p:rCtr x="40462" y="-1014"/>
                                    </p:animMotion>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down)">
                                      <p:cBhvr>
                                        <p:cTn id="11" dur="870">
                                          <p:stCondLst>
                                            <p:cond delay="0"/>
                                          </p:stCondLst>
                                        </p:cTn>
                                        <p:tgtEl>
                                          <p:spTgt spid="16"/>
                                        </p:tgtEl>
                                      </p:cBhvr>
                                    </p:animEffect>
                                    <p:anim calcmode="lin" valueType="num">
                                      <p:cBhvr>
                                        <p:cTn id="12" dur="2733"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13" dur="996"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4" dur="996" tmFilter="0, 0; 0.125,0.2665; 0.25,0.4; 0.375,0.465; 0.5,0.5;  0.625,0.535; 0.75,0.6; 0.875,0.7335; 1,1">
                                          <p:stCondLst>
                                            <p:cond delay="996"/>
                                          </p:stCondLst>
                                        </p:cTn>
                                        <p:tgtEl>
                                          <p:spTgt spid="16"/>
                                        </p:tgtEl>
                                        <p:attrNameLst>
                                          <p:attrName>ppt_y</p:attrName>
                                        </p:attrNameLst>
                                      </p:cBhvr>
                                      <p:tavLst>
                                        <p:tav tm="0" fmla="#ppt_y-sin(pi*$)/9">
                                          <p:val>
                                            <p:fltVal val="0"/>
                                          </p:val>
                                        </p:tav>
                                        <p:tav tm="100000">
                                          <p:val>
                                            <p:fltVal val="1"/>
                                          </p:val>
                                        </p:tav>
                                      </p:tavLst>
                                    </p:anim>
                                    <p:anim calcmode="lin" valueType="num">
                                      <p:cBhvr>
                                        <p:cTn id="15" dur="498" tmFilter="0, 0; 0.125,0.2665; 0.25,0.4; 0.375,0.465; 0.5,0.5;  0.625,0.535; 0.75,0.6; 0.875,0.7335; 1,1">
                                          <p:stCondLst>
                                            <p:cond delay="1986"/>
                                          </p:stCondLst>
                                        </p:cTn>
                                        <p:tgtEl>
                                          <p:spTgt spid="16"/>
                                        </p:tgtEl>
                                        <p:attrNameLst>
                                          <p:attrName>ppt_y</p:attrName>
                                        </p:attrNameLst>
                                      </p:cBhvr>
                                      <p:tavLst>
                                        <p:tav tm="0" fmla="#ppt_y-sin(pi*$)/27">
                                          <p:val>
                                            <p:fltVal val="0"/>
                                          </p:val>
                                        </p:tav>
                                        <p:tav tm="100000">
                                          <p:val>
                                            <p:fltVal val="1"/>
                                          </p:val>
                                        </p:tav>
                                      </p:tavLst>
                                    </p:anim>
                                    <p:anim calcmode="lin" valueType="num">
                                      <p:cBhvr>
                                        <p:cTn id="16" dur="246" tmFilter="0, 0; 0.125,0.2665; 0.25,0.4; 0.375,0.465; 0.5,0.5;  0.625,0.535; 0.75,0.6; 0.875,0.7335; 1,1">
                                          <p:stCondLst>
                                            <p:cond delay="2484"/>
                                          </p:stCondLst>
                                        </p:cTn>
                                        <p:tgtEl>
                                          <p:spTgt spid="16"/>
                                        </p:tgtEl>
                                        <p:attrNameLst>
                                          <p:attrName>ppt_y</p:attrName>
                                        </p:attrNameLst>
                                      </p:cBhvr>
                                      <p:tavLst>
                                        <p:tav tm="0" fmla="#ppt_y-sin(pi*$)/81">
                                          <p:val>
                                            <p:fltVal val="0"/>
                                          </p:val>
                                        </p:tav>
                                        <p:tav tm="100000">
                                          <p:val>
                                            <p:fltVal val="1"/>
                                          </p:val>
                                        </p:tav>
                                      </p:tavLst>
                                    </p:anim>
                                    <p:animScale>
                                      <p:cBhvr>
                                        <p:cTn id="17" dur="39">
                                          <p:stCondLst>
                                            <p:cond delay="975"/>
                                          </p:stCondLst>
                                        </p:cTn>
                                        <p:tgtEl>
                                          <p:spTgt spid="16"/>
                                        </p:tgtEl>
                                      </p:cBhvr>
                                      <p:to x="100000" y="60000"/>
                                    </p:animScale>
                                    <p:animScale>
                                      <p:cBhvr>
                                        <p:cTn id="18" dur="249" decel="50000">
                                          <p:stCondLst>
                                            <p:cond delay="1014"/>
                                          </p:stCondLst>
                                        </p:cTn>
                                        <p:tgtEl>
                                          <p:spTgt spid="16"/>
                                        </p:tgtEl>
                                      </p:cBhvr>
                                      <p:to x="100000" y="100000"/>
                                    </p:animScale>
                                    <p:animScale>
                                      <p:cBhvr>
                                        <p:cTn id="19" dur="39">
                                          <p:stCondLst>
                                            <p:cond delay="1968"/>
                                          </p:stCondLst>
                                        </p:cTn>
                                        <p:tgtEl>
                                          <p:spTgt spid="16"/>
                                        </p:tgtEl>
                                      </p:cBhvr>
                                      <p:to x="100000" y="80000"/>
                                    </p:animScale>
                                    <p:animScale>
                                      <p:cBhvr>
                                        <p:cTn id="20" dur="249" decel="50000">
                                          <p:stCondLst>
                                            <p:cond delay="2007"/>
                                          </p:stCondLst>
                                        </p:cTn>
                                        <p:tgtEl>
                                          <p:spTgt spid="16"/>
                                        </p:tgtEl>
                                      </p:cBhvr>
                                      <p:to x="100000" y="100000"/>
                                    </p:animScale>
                                    <p:animScale>
                                      <p:cBhvr>
                                        <p:cTn id="21" dur="39">
                                          <p:stCondLst>
                                            <p:cond delay="2463"/>
                                          </p:stCondLst>
                                        </p:cTn>
                                        <p:tgtEl>
                                          <p:spTgt spid="16"/>
                                        </p:tgtEl>
                                      </p:cBhvr>
                                      <p:to x="100000" y="90000"/>
                                    </p:animScale>
                                    <p:animScale>
                                      <p:cBhvr>
                                        <p:cTn id="22" dur="249" decel="50000">
                                          <p:stCondLst>
                                            <p:cond delay="2502"/>
                                          </p:stCondLst>
                                        </p:cTn>
                                        <p:tgtEl>
                                          <p:spTgt spid="16"/>
                                        </p:tgtEl>
                                      </p:cBhvr>
                                      <p:to x="100000" y="100000"/>
                                    </p:animScale>
                                    <p:animScale>
                                      <p:cBhvr>
                                        <p:cTn id="23" dur="39">
                                          <p:stCondLst>
                                            <p:cond delay="2712"/>
                                          </p:stCondLst>
                                        </p:cTn>
                                        <p:tgtEl>
                                          <p:spTgt spid="16"/>
                                        </p:tgtEl>
                                      </p:cBhvr>
                                      <p:to x="100000" y="95000"/>
                                    </p:animScale>
                                    <p:animScale>
                                      <p:cBhvr>
                                        <p:cTn id="24" dur="249" decel="50000">
                                          <p:stCondLst>
                                            <p:cond delay="2751"/>
                                          </p:stCondLst>
                                        </p:cTn>
                                        <p:tgtEl>
                                          <p:spTgt spid="16"/>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heel(1)">
                                      <p:cBhvr>
                                        <p:cTn id="29"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8FF87F6-DC16-482B-9F5F-7FD98BF71320}"/>
              </a:ext>
            </a:extLst>
          </p:cNvPr>
          <p:cNvSpPr txBox="1"/>
          <p:nvPr/>
        </p:nvSpPr>
        <p:spPr>
          <a:xfrm rot="10800000" flipH="1" flipV="1">
            <a:off x="847856" y="10939"/>
            <a:ext cx="16304949" cy="1938992"/>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latin typeface="Californian FB" panose="0207040306080B030204" pitchFamily="18" charset="0"/>
              </a:rPr>
              <a:t>“ One thing Engineering Drawing has taught me is seeing life from different perspectives” – from </a:t>
            </a:r>
            <a:r>
              <a:rPr lang="en-US" sz="4000" b="1" u="sng" dirty="0" err="1">
                <a:effectLst>
                  <a:outerShdw blurRad="38100" dist="38100" dir="2700000" algn="tl">
                    <a:srgbClr val="000000">
                      <a:alpha val="43137"/>
                    </a:srgbClr>
                  </a:outerShdw>
                </a:effectLst>
                <a:latin typeface="Californian FB" panose="0207040306080B030204" pitchFamily="18" charset="0"/>
              </a:rPr>
              <a:t>Saahitya</a:t>
            </a:r>
            <a:r>
              <a:rPr lang="en-US" sz="4000" b="1" dirty="0">
                <a:effectLst>
                  <a:outerShdw blurRad="38100" dist="38100" dir="2700000" algn="tl">
                    <a:srgbClr val="000000">
                      <a:alpha val="43137"/>
                    </a:srgbClr>
                  </a:outerShdw>
                </a:effectLst>
                <a:latin typeface="Californian FB" panose="0207040306080B030204" pitchFamily="18" charset="0"/>
              </a:rPr>
              <a:t> (literally means literature in Sanskrit) </a:t>
            </a:r>
            <a:endParaRPr lang="en-IN" sz="4000" b="1" dirty="0">
              <a:effectLst>
                <a:outerShdw blurRad="38100" dist="38100" dir="2700000" algn="tl">
                  <a:srgbClr val="000000">
                    <a:alpha val="43137"/>
                  </a:srgbClr>
                </a:outerShdw>
              </a:effectLst>
              <a:latin typeface="Californian FB" panose="0207040306080B030204" pitchFamily="18" charset="0"/>
            </a:endParaRPr>
          </a:p>
        </p:txBody>
      </p:sp>
      <p:pic>
        <p:nvPicPr>
          <p:cNvPr id="3" name="Picture 2">
            <a:extLst>
              <a:ext uri="{FF2B5EF4-FFF2-40B4-BE49-F238E27FC236}">
                <a16:creationId xmlns:a16="http://schemas.microsoft.com/office/drawing/2014/main" id="{F2F65197-1883-4B9E-9541-76BC97071B60}"/>
              </a:ext>
            </a:extLst>
          </p:cNvPr>
          <p:cNvPicPr>
            <a:picLocks noChangeAspect="1"/>
          </p:cNvPicPr>
          <p:nvPr/>
        </p:nvPicPr>
        <p:blipFill>
          <a:blip r:embed="rId2"/>
          <a:stretch>
            <a:fillRect/>
          </a:stretch>
        </p:blipFill>
        <p:spPr>
          <a:xfrm>
            <a:off x="5187383" y="3534887"/>
            <a:ext cx="6709485" cy="4606224"/>
          </a:xfrm>
          <a:prstGeom prst="rect">
            <a:avLst/>
          </a:prstGeom>
          <a:ln w="12700">
            <a:solidFill>
              <a:schemeClr val="tx1"/>
            </a:solidFill>
          </a:ln>
          <a:effectLst/>
          <a:scene3d>
            <a:camera prst="orthographicFront"/>
            <a:lightRig rig="threePt" dir="t"/>
          </a:scene3d>
          <a:sp3d>
            <a:bevelT w="152400" h="50800" prst="softRound"/>
          </a:sp3d>
        </p:spPr>
      </p:pic>
      <p:sp>
        <p:nvSpPr>
          <p:cNvPr id="2" name="TextBox 1">
            <a:extLst>
              <a:ext uri="{FF2B5EF4-FFF2-40B4-BE49-F238E27FC236}">
                <a16:creationId xmlns:a16="http://schemas.microsoft.com/office/drawing/2014/main" id="{78F7B6AB-6066-4580-8BAF-317AB34263D9}"/>
              </a:ext>
            </a:extLst>
          </p:cNvPr>
          <p:cNvSpPr txBox="1"/>
          <p:nvPr/>
        </p:nvSpPr>
        <p:spPr>
          <a:xfrm>
            <a:off x="7462683" y="8598309"/>
            <a:ext cx="8244349" cy="646331"/>
          </a:xfrm>
          <a:prstGeom prst="rect">
            <a:avLst/>
          </a:prstGeom>
          <a:noFill/>
        </p:spPr>
        <p:txBody>
          <a:bodyPr wrap="square" rtlCol="0">
            <a:spAutoFit/>
          </a:bodyPr>
          <a:lstStyle/>
          <a:p>
            <a:r>
              <a:rPr lang="en-US" sz="3600" b="1" dirty="0">
                <a:effectLst>
                  <a:outerShdw blurRad="38100" dist="38100" dir="2700000" algn="tl">
                    <a:srgbClr val="000000">
                      <a:alpha val="43137"/>
                    </a:srgbClr>
                  </a:outerShdw>
                </a:effectLst>
                <a:latin typeface="Algerian" panose="04020705040A02060702" pitchFamily="82" charset="0"/>
              </a:rPr>
              <a:t>THE END </a:t>
            </a:r>
            <a:endParaRPr lang="en-IN" sz="3600" b="1" dirty="0">
              <a:effectLst>
                <a:outerShdw blurRad="38100" dist="38100" dir="2700000" algn="tl">
                  <a:srgbClr val="000000">
                    <a:alpha val="43137"/>
                  </a:srgbClr>
                </a:outerShdw>
              </a:effectLst>
              <a:latin typeface="Algerian" panose="04020705040A02060702" pitchFamily="82" charset="0"/>
            </a:endParaRPr>
          </a:p>
        </p:txBody>
      </p:sp>
    </p:spTree>
    <p:extLst>
      <p:ext uri="{BB962C8B-B14F-4D97-AF65-F5344CB8AC3E}">
        <p14:creationId xmlns:p14="http://schemas.microsoft.com/office/powerpoint/2010/main" val="34216790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769A126-6EA2-4D68-A146-8304773F589F}"/>
              </a:ext>
            </a:extLst>
          </p:cNvPr>
          <p:cNvSpPr/>
          <p:nvPr/>
        </p:nvSpPr>
        <p:spPr>
          <a:xfrm>
            <a:off x="901382" y="957421"/>
            <a:ext cx="16197897" cy="8884920"/>
          </a:xfrm>
          <a:prstGeom prst="rect">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5E7AEAB-4870-4FDB-BF79-043E06F3C1A0}"/>
              </a:ext>
            </a:extLst>
          </p:cNvPr>
          <p:cNvSpPr txBox="1"/>
          <p:nvPr/>
        </p:nvSpPr>
        <p:spPr>
          <a:xfrm>
            <a:off x="2091375" y="3733215"/>
            <a:ext cx="14609969" cy="1323439"/>
          </a:xfrm>
          <a:prstGeom prst="rect">
            <a:avLst/>
          </a:prstGeom>
          <a:noFill/>
        </p:spPr>
        <p:txBody>
          <a:bodyPr wrap="square">
            <a:spAutoFit/>
          </a:bodyPr>
          <a:lstStyle/>
          <a:p>
            <a:r>
              <a:rPr lang="en-US" sz="8000" b="1" u="sng" dirty="0">
                <a:effectLst>
                  <a:outerShdw blurRad="38100" dist="38100" dir="2700000" algn="tl">
                    <a:srgbClr val="000000">
                      <a:alpha val="43137"/>
                    </a:srgbClr>
                  </a:outerShdw>
                </a:effectLst>
                <a:latin typeface="Blackadder ITC" panose="04020505050007020D02" pitchFamily="82" charset="0"/>
              </a:rPr>
              <a:t>Mathematics with  Engineering drawing</a:t>
            </a:r>
          </a:p>
        </p:txBody>
      </p:sp>
      <p:pic>
        <p:nvPicPr>
          <p:cNvPr id="13" name="Picture 12">
            <a:extLst>
              <a:ext uri="{FF2B5EF4-FFF2-40B4-BE49-F238E27FC236}">
                <a16:creationId xmlns:a16="http://schemas.microsoft.com/office/drawing/2014/main" id="{F43D4D39-222E-4046-8697-AB6CBD5630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0" y="5690970"/>
            <a:ext cx="8326024" cy="3951866"/>
          </a:xfrm>
          <a:prstGeom prst="rect">
            <a:avLst/>
          </a:prstGeom>
          <a:blipFill>
            <a:blip r:embed="rId3"/>
            <a:tile tx="0" ty="0" sx="100000" sy="100000" flip="none" algn="tl"/>
          </a:blipFill>
        </p:spPr>
      </p:pic>
      <mc:AlternateContent xmlns:mc="http://schemas.openxmlformats.org/markup-compatibility/2006" xmlns:p14="http://schemas.microsoft.com/office/powerpoint/2010/main" xmlns:aink="http://schemas.microsoft.com/office/drawing/2016/ink">
        <mc:Choice Requires="p14 aink">
          <p:contentPart p14:bwMode="auto" r:id="rId4">
            <p14:nvContentPartPr>
              <p14:cNvPr id="14" name="Ink 13">
                <a:extLst>
                  <a:ext uri="{FF2B5EF4-FFF2-40B4-BE49-F238E27FC236}">
                    <a16:creationId xmlns:a16="http://schemas.microsoft.com/office/drawing/2014/main" id="{896D6B1E-4DD9-4F29-83EE-215E568CDCA9}"/>
                  </a:ext>
                </a:extLst>
              </p14:cNvPr>
              <p14:cNvContentPartPr/>
              <p14:nvPr/>
            </p14:nvContentPartPr>
            <p14:xfrm>
              <a:off x="7518240" y="9356280"/>
              <a:ext cx="2084400" cy="154440"/>
            </p14:xfrm>
          </p:contentPart>
        </mc:Choice>
        <mc:Fallback xmlns="">
          <p:pic>
            <p:nvPicPr>
              <p:cNvPr id="14" name="Ink 13">
                <a:extLst>
                  <a:ext uri="{FF2B5EF4-FFF2-40B4-BE49-F238E27FC236}">
                    <a16:creationId xmlns:a16="http://schemas.microsoft.com/office/drawing/2014/main" id="{896D6B1E-4DD9-4F29-83EE-215E568CDCA9}"/>
                  </a:ext>
                </a:extLst>
              </p:cNvPr>
              <p:cNvPicPr/>
              <p:nvPr/>
            </p:nvPicPr>
            <p:blipFill>
              <a:blip r:embed="rId5"/>
              <a:stretch>
                <a:fillRect/>
              </a:stretch>
            </p:blipFill>
            <p:spPr>
              <a:xfrm>
                <a:off x="7455600" y="8978640"/>
                <a:ext cx="2210040" cy="910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5" name="Ink 14">
                <a:extLst>
                  <a:ext uri="{FF2B5EF4-FFF2-40B4-BE49-F238E27FC236}">
                    <a16:creationId xmlns:a16="http://schemas.microsoft.com/office/drawing/2014/main" id="{59E66B91-0E4E-4475-903C-0B5118E59924}"/>
                  </a:ext>
                </a:extLst>
              </p14:cNvPr>
              <p14:cNvContentPartPr/>
              <p14:nvPr/>
            </p14:nvContentPartPr>
            <p14:xfrm>
              <a:off x="3992760" y="-107040"/>
              <a:ext cx="360" cy="360"/>
            </p14:xfrm>
          </p:contentPart>
        </mc:Choice>
        <mc:Fallback xmlns="">
          <p:pic>
            <p:nvPicPr>
              <p:cNvPr id="15" name="Ink 14">
                <a:extLst>
                  <a:ext uri="{FF2B5EF4-FFF2-40B4-BE49-F238E27FC236}">
                    <a16:creationId xmlns:a16="http://schemas.microsoft.com/office/drawing/2014/main" id="{59E66B91-0E4E-4475-903C-0B5118E59924}"/>
                  </a:ext>
                </a:extLst>
              </p:cNvPr>
              <p:cNvPicPr/>
              <p:nvPr/>
            </p:nvPicPr>
            <p:blipFill>
              <a:blip r:embed="rId7"/>
              <a:stretch>
                <a:fillRect/>
              </a:stretch>
            </p:blipFill>
            <p:spPr>
              <a:xfrm>
                <a:off x="3956760" y="-14268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7B99B487-2F6E-4EE6-A84F-739D1A859216}"/>
                  </a:ext>
                </a:extLst>
              </p14:cNvPr>
              <p14:cNvContentPartPr/>
              <p14:nvPr/>
            </p14:nvContentPartPr>
            <p14:xfrm>
              <a:off x="8256600" y="9354840"/>
              <a:ext cx="955440" cy="191160"/>
            </p14:xfrm>
          </p:contentPart>
        </mc:Choice>
        <mc:Fallback xmlns="">
          <p:pic>
            <p:nvPicPr>
              <p:cNvPr id="16" name="Ink 15">
                <a:extLst>
                  <a:ext uri="{FF2B5EF4-FFF2-40B4-BE49-F238E27FC236}">
                    <a16:creationId xmlns:a16="http://schemas.microsoft.com/office/drawing/2014/main" id="{7B99B487-2F6E-4EE6-A84F-739D1A859216}"/>
                  </a:ext>
                </a:extLst>
              </p:cNvPr>
              <p:cNvPicPr/>
              <p:nvPr/>
            </p:nvPicPr>
            <p:blipFill>
              <a:blip r:embed="rId9"/>
              <a:stretch>
                <a:fillRect/>
              </a:stretch>
            </p:blipFill>
            <p:spPr>
              <a:xfrm>
                <a:off x="8220600" y="9318840"/>
                <a:ext cx="1027080" cy="262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7" name="Ink 16">
                <a:extLst>
                  <a:ext uri="{FF2B5EF4-FFF2-40B4-BE49-F238E27FC236}">
                    <a16:creationId xmlns:a16="http://schemas.microsoft.com/office/drawing/2014/main" id="{0C273003-220D-4EF4-A6E0-F891B70C7259}"/>
                  </a:ext>
                </a:extLst>
              </p14:cNvPr>
              <p14:cNvContentPartPr/>
              <p14:nvPr/>
            </p14:nvContentPartPr>
            <p14:xfrm>
              <a:off x="7083720" y="9233520"/>
              <a:ext cx="2963520" cy="489240"/>
            </p14:xfrm>
          </p:contentPart>
        </mc:Choice>
        <mc:Fallback xmlns="">
          <p:pic>
            <p:nvPicPr>
              <p:cNvPr id="17" name="Ink 16">
                <a:extLst>
                  <a:ext uri="{FF2B5EF4-FFF2-40B4-BE49-F238E27FC236}">
                    <a16:creationId xmlns:a16="http://schemas.microsoft.com/office/drawing/2014/main" id="{0C273003-220D-4EF4-A6E0-F891B70C7259}"/>
                  </a:ext>
                </a:extLst>
              </p:cNvPr>
              <p:cNvPicPr/>
              <p:nvPr/>
            </p:nvPicPr>
            <p:blipFill>
              <a:blip r:embed="rId11"/>
              <a:stretch>
                <a:fillRect/>
              </a:stretch>
            </p:blipFill>
            <p:spPr>
              <a:xfrm>
                <a:off x="7048080" y="9197880"/>
                <a:ext cx="3035160" cy="560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8" name="Ink 17">
                <a:extLst>
                  <a:ext uri="{FF2B5EF4-FFF2-40B4-BE49-F238E27FC236}">
                    <a16:creationId xmlns:a16="http://schemas.microsoft.com/office/drawing/2014/main" id="{367B8AEA-30B9-49F5-B383-997CB3B088E8}"/>
                  </a:ext>
                </a:extLst>
              </p14:cNvPr>
              <p14:cNvContentPartPr/>
              <p14:nvPr/>
            </p14:nvContentPartPr>
            <p14:xfrm>
              <a:off x="8217000" y="9465720"/>
              <a:ext cx="1179360" cy="196560"/>
            </p14:xfrm>
          </p:contentPart>
        </mc:Choice>
        <mc:Fallback xmlns="">
          <p:pic>
            <p:nvPicPr>
              <p:cNvPr id="18" name="Ink 17">
                <a:extLst>
                  <a:ext uri="{FF2B5EF4-FFF2-40B4-BE49-F238E27FC236}">
                    <a16:creationId xmlns:a16="http://schemas.microsoft.com/office/drawing/2014/main" id="{367B8AEA-30B9-49F5-B383-997CB3B088E8}"/>
                  </a:ext>
                </a:extLst>
              </p:cNvPr>
              <p:cNvPicPr/>
              <p:nvPr/>
            </p:nvPicPr>
            <p:blipFill>
              <a:blip r:embed="rId13"/>
              <a:stretch>
                <a:fillRect/>
              </a:stretch>
            </p:blipFill>
            <p:spPr>
              <a:xfrm>
                <a:off x="8181360" y="9430080"/>
                <a:ext cx="1251000" cy="2682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FE24B47-BECA-4738-9DCF-39871F2B3BAA}"/>
                  </a:ext>
                </a:extLst>
              </p14:cNvPr>
              <p14:cNvContentPartPr/>
              <p14:nvPr/>
            </p14:nvContentPartPr>
            <p14:xfrm>
              <a:off x="6195960" y="5165880"/>
              <a:ext cx="1151280" cy="1614240"/>
            </p14:xfrm>
          </p:contentPart>
        </mc:Choice>
        <mc:Fallback xmlns="">
          <p:pic>
            <p:nvPicPr>
              <p:cNvPr id="19" name="Ink 18">
                <a:extLst>
                  <a:ext uri="{FF2B5EF4-FFF2-40B4-BE49-F238E27FC236}">
                    <a16:creationId xmlns:a16="http://schemas.microsoft.com/office/drawing/2014/main" id="{3FE24B47-BECA-4738-9DCF-39871F2B3BAA}"/>
                  </a:ext>
                </a:extLst>
              </p:cNvPr>
              <p:cNvPicPr/>
              <p:nvPr/>
            </p:nvPicPr>
            <p:blipFill>
              <a:blip r:embed="rId15"/>
              <a:stretch>
                <a:fillRect/>
              </a:stretch>
            </p:blipFill>
            <p:spPr>
              <a:xfrm>
                <a:off x="6160320" y="5130240"/>
                <a:ext cx="1222920" cy="1685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 name="Ink 19">
                <a:extLst>
                  <a:ext uri="{FF2B5EF4-FFF2-40B4-BE49-F238E27FC236}">
                    <a16:creationId xmlns:a16="http://schemas.microsoft.com/office/drawing/2014/main" id="{B7FE40A3-5E14-463D-84C0-5CC87D10AC4A}"/>
                  </a:ext>
                </a:extLst>
              </p14:cNvPr>
              <p14:cNvContentPartPr/>
              <p14:nvPr/>
            </p14:nvContentPartPr>
            <p14:xfrm>
              <a:off x="7620120" y="6034560"/>
              <a:ext cx="212040" cy="395640"/>
            </p14:xfrm>
          </p:contentPart>
        </mc:Choice>
        <mc:Fallback xmlns="">
          <p:pic>
            <p:nvPicPr>
              <p:cNvPr id="20" name="Ink 19">
                <a:extLst>
                  <a:ext uri="{FF2B5EF4-FFF2-40B4-BE49-F238E27FC236}">
                    <a16:creationId xmlns:a16="http://schemas.microsoft.com/office/drawing/2014/main" id="{B7FE40A3-5E14-463D-84C0-5CC87D10AC4A}"/>
                  </a:ext>
                </a:extLst>
              </p:cNvPr>
              <p:cNvPicPr/>
              <p:nvPr/>
            </p:nvPicPr>
            <p:blipFill>
              <a:blip r:embed="rId17"/>
              <a:stretch>
                <a:fillRect/>
              </a:stretch>
            </p:blipFill>
            <p:spPr>
              <a:xfrm>
                <a:off x="7584120" y="5998920"/>
                <a:ext cx="283680" cy="467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Ink 21">
                <a:extLst>
                  <a:ext uri="{FF2B5EF4-FFF2-40B4-BE49-F238E27FC236}">
                    <a16:creationId xmlns:a16="http://schemas.microsoft.com/office/drawing/2014/main" id="{8F080B5D-E8A3-419C-8BEF-8A2DAA2A772C}"/>
                  </a:ext>
                </a:extLst>
              </p14:cNvPr>
              <p14:cNvContentPartPr/>
              <p14:nvPr/>
            </p14:nvContentPartPr>
            <p14:xfrm>
              <a:off x="4236840" y="8597400"/>
              <a:ext cx="1061280" cy="411120"/>
            </p14:xfrm>
          </p:contentPart>
        </mc:Choice>
        <mc:Fallback xmlns="">
          <p:pic>
            <p:nvPicPr>
              <p:cNvPr id="22" name="Ink 21">
                <a:extLst>
                  <a:ext uri="{FF2B5EF4-FFF2-40B4-BE49-F238E27FC236}">
                    <a16:creationId xmlns:a16="http://schemas.microsoft.com/office/drawing/2014/main" id="{8F080B5D-E8A3-419C-8BEF-8A2DAA2A772C}"/>
                  </a:ext>
                </a:extLst>
              </p:cNvPr>
              <p:cNvPicPr/>
              <p:nvPr/>
            </p:nvPicPr>
            <p:blipFill>
              <a:blip r:embed="rId19"/>
              <a:stretch>
                <a:fillRect/>
              </a:stretch>
            </p:blipFill>
            <p:spPr>
              <a:xfrm>
                <a:off x="4200840" y="8561760"/>
                <a:ext cx="1132920" cy="4827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 name="Ink 23">
                <a:extLst>
                  <a:ext uri="{FF2B5EF4-FFF2-40B4-BE49-F238E27FC236}">
                    <a16:creationId xmlns:a16="http://schemas.microsoft.com/office/drawing/2014/main" id="{664DE6D1-BABE-4C22-82DC-79E4B7954493}"/>
                  </a:ext>
                </a:extLst>
              </p14:cNvPr>
              <p14:cNvContentPartPr/>
              <p14:nvPr/>
            </p14:nvContentPartPr>
            <p14:xfrm>
              <a:off x="6756840" y="8991600"/>
              <a:ext cx="852840" cy="214560"/>
            </p14:xfrm>
          </p:contentPart>
        </mc:Choice>
        <mc:Fallback xmlns="">
          <p:pic>
            <p:nvPicPr>
              <p:cNvPr id="24" name="Ink 23">
                <a:extLst>
                  <a:ext uri="{FF2B5EF4-FFF2-40B4-BE49-F238E27FC236}">
                    <a16:creationId xmlns:a16="http://schemas.microsoft.com/office/drawing/2014/main" id="{664DE6D1-BABE-4C22-82DC-79E4B7954493}"/>
                  </a:ext>
                </a:extLst>
              </p:cNvPr>
              <p:cNvPicPr/>
              <p:nvPr/>
            </p:nvPicPr>
            <p:blipFill>
              <a:blip r:embed="rId21"/>
              <a:stretch>
                <a:fillRect/>
              </a:stretch>
            </p:blipFill>
            <p:spPr>
              <a:xfrm>
                <a:off x="6721200" y="8955960"/>
                <a:ext cx="92448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8" name="Ink 27">
                <a:extLst>
                  <a:ext uri="{FF2B5EF4-FFF2-40B4-BE49-F238E27FC236}">
                    <a16:creationId xmlns:a16="http://schemas.microsoft.com/office/drawing/2014/main" id="{6723B9CB-682E-4B57-9FC3-4298EB00F608}"/>
                  </a:ext>
                </a:extLst>
              </p14:cNvPr>
              <p14:cNvContentPartPr/>
              <p14:nvPr/>
            </p14:nvContentPartPr>
            <p14:xfrm>
              <a:off x="11976480" y="8189160"/>
              <a:ext cx="211320" cy="593640"/>
            </p14:xfrm>
          </p:contentPart>
        </mc:Choice>
        <mc:Fallback xmlns="">
          <p:pic>
            <p:nvPicPr>
              <p:cNvPr id="28" name="Ink 27">
                <a:extLst>
                  <a:ext uri="{FF2B5EF4-FFF2-40B4-BE49-F238E27FC236}">
                    <a16:creationId xmlns:a16="http://schemas.microsoft.com/office/drawing/2014/main" id="{6723B9CB-682E-4B57-9FC3-4298EB00F608}"/>
                  </a:ext>
                </a:extLst>
              </p:cNvPr>
              <p:cNvPicPr/>
              <p:nvPr/>
            </p:nvPicPr>
            <p:blipFill>
              <a:blip r:embed="rId23"/>
              <a:stretch>
                <a:fillRect/>
              </a:stretch>
            </p:blipFill>
            <p:spPr>
              <a:xfrm>
                <a:off x="11940840" y="8153520"/>
                <a:ext cx="282960" cy="6652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0" name="Ink 29">
                <a:extLst>
                  <a:ext uri="{FF2B5EF4-FFF2-40B4-BE49-F238E27FC236}">
                    <a16:creationId xmlns:a16="http://schemas.microsoft.com/office/drawing/2014/main" id="{53C1AEAA-9DA2-4861-A204-DC522506F318}"/>
                  </a:ext>
                </a:extLst>
              </p14:cNvPr>
              <p14:cNvContentPartPr/>
              <p14:nvPr/>
            </p14:nvContentPartPr>
            <p14:xfrm>
              <a:off x="12776400" y="6768600"/>
              <a:ext cx="56160" cy="272160"/>
            </p14:xfrm>
          </p:contentPart>
        </mc:Choice>
        <mc:Fallback xmlns="">
          <p:pic>
            <p:nvPicPr>
              <p:cNvPr id="30" name="Ink 29">
                <a:extLst>
                  <a:ext uri="{FF2B5EF4-FFF2-40B4-BE49-F238E27FC236}">
                    <a16:creationId xmlns:a16="http://schemas.microsoft.com/office/drawing/2014/main" id="{53C1AEAA-9DA2-4861-A204-DC522506F318}"/>
                  </a:ext>
                </a:extLst>
              </p:cNvPr>
              <p:cNvPicPr/>
              <p:nvPr/>
            </p:nvPicPr>
            <p:blipFill>
              <a:blip r:embed="rId25"/>
              <a:stretch>
                <a:fillRect/>
              </a:stretch>
            </p:blipFill>
            <p:spPr>
              <a:xfrm>
                <a:off x="12740400" y="6732960"/>
                <a:ext cx="127800" cy="3438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1" name="Ink 30">
                <a:extLst>
                  <a:ext uri="{FF2B5EF4-FFF2-40B4-BE49-F238E27FC236}">
                    <a16:creationId xmlns:a16="http://schemas.microsoft.com/office/drawing/2014/main" id="{AC8C2121-0D92-4709-A892-A21910044E6E}"/>
                  </a:ext>
                </a:extLst>
              </p14:cNvPr>
              <p14:cNvContentPartPr/>
              <p14:nvPr/>
            </p14:nvContentPartPr>
            <p14:xfrm>
              <a:off x="-1676520" y="2956560"/>
              <a:ext cx="360" cy="360"/>
            </p14:xfrm>
          </p:contentPart>
        </mc:Choice>
        <mc:Fallback xmlns="">
          <p:pic>
            <p:nvPicPr>
              <p:cNvPr id="31" name="Ink 30">
                <a:extLst>
                  <a:ext uri="{FF2B5EF4-FFF2-40B4-BE49-F238E27FC236}">
                    <a16:creationId xmlns:a16="http://schemas.microsoft.com/office/drawing/2014/main" id="{AC8C2121-0D92-4709-A892-A21910044E6E}"/>
                  </a:ext>
                </a:extLst>
              </p:cNvPr>
              <p:cNvPicPr/>
              <p:nvPr/>
            </p:nvPicPr>
            <p:blipFill>
              <a:blip r:embed="rId7"/>
              <a:stretch>
                <a:fillRect/>
              </a:stretch>
            </p:blipFill>
            <p:spPr>
              <a:xfrm>
                <a:off x="-1712520" y="2920920"/>
                <a:ext cx="720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2" name="Ink 31">
                <a:extLst>
                  <a:ext uri="{FF2B5EF4-FFF2-40B4-BE49-F238E27FC236}">
                    <a16:creationId xmlns:a16="http://schemas.microsoft.com/office/drawing/2014/main" id="{FFC4D44E-62A3-4B76-A81A-CB587B613A72}"/>
                  </a:ext>
                </a:extLst>
              </p14:cNvPr>
              <p14:cNvContentPartPr/>
              <p14:nvPr/>
            </p14:nvContentPartPr>
            <p14:xfrm>
              <a:off x="7513200" y="6024480"/>
              <a:ext cx="396720" cy="285480"/>
            </p14:xfrm>
          </p:contentPart>
        </mc:Choice>
        <mc:Fallback xmlns="">
          <p:pic>
            <p:nvPicPr>
              <p:cNvPr id="32" name="Ink 31">
                <a:extLst>
                  <a:ext uri="{FF2B5EF4-FFF2-40B4-BE49-F238E27FC236}">
                    <a16:creationId xmlns:a16="http://schemas.microsoft.com/office/drawing/2014/main" id="{FFC4D44E-62A3-4B76-A81A-CB587B613A72}"/>
                  </a:ext>
                </a:extLst>
              </p:cNvPr>
              <p:cNvPicPr/>
              <p:nvPr/>
            </p:nvPicPr>
            <p:blipFill>
              <a:blip r:embed="rId28"/>
              <a:stretch>
                <a:fillRect/>
              </a:stretch>
            </p:blipFill>
            <p:spPr>
              <a:xfrm>
                <a:off x="7477200" y="5988480"/>
                <a:ext cx="46836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3" name="Ink 32">
                <a:extLst>
                  <a:ext uri="{FF2B5EF4-FFF2-40B4-BE49-F238E27FC236}">
                    <a16:creationId xmlns:a16="http://schemas.microsoft.com/office/drawing/2014/main" id="{EAB144D6-3540-4191-8D89-2C343745893E}"/>
                  </a:ext>
                </a:extLst>
              </p14:cNvPr>
              <p14:cNvContentPartPr/>
              <p14:nvPr/>
            </p14:nvContentPartPr>
            <p14:xfrm>
              <a:off x="8548200" y="6657360"/>
              <a:ext cx="851760" cy="424080"/>
            </p14:xfrm>
          </p:contentPart>
        </mc:Choice>
        <mc:Fallback xmlns="">
          <p:pic>
            <p:nvPicPr>
              <p:cNvPr id="33" name="Ink 32">
                <a:extLst>
                  <a:ext uri="{FF2B5EF4-FFF2-40B4-BE49-F238E27FC236}">
                    <a16:creationId xmlns:a16="http://schemas.microsoft.com/office/drawing/2014/main" id="{EAB144D6-3540-4191-8D89-2C343745893E}"/>
                  </a:ext>
                </a:extLst>
              </p:cNvPr>
              <p:cNvPicPr/>
              <p:nvPr/>
            </p:nvPicPr>
            <p:blipFill>
              <a:blip r:embed="rId30"/>
              <a:stretch>
                <a:fillRect/>
              </a:stretch>
            </p:blipFill>
            <p:spPr>
              <a:xfrm>
                <a:off x="8512560" y="6621360"/>
                <a:ext cx="923400" cy="4957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4" name="Ink 33">
                <a:extLst>
                  <a:ext uri="{FF2B5EF4-FFF2-40B4-BE49-F238E27FC236}">
                    <a16:creationId xmlns:a16="http://schemas.microsoft.com/office/drawing/2014/main" id="{869F6B44-3AAC-4831-9FDA-81E0D4C78085}"/>
                  </a:ext>
                </a:extLst>
              </p14:cNvPr>
              <p14:cNvContentPartPr/>
              <p14:nvPr/>
            </p14:nvContentPartPr>
            <p14:xfrm>
              <a:off x="9127080" y="6705600"/>
              <a:ext cx="505080" cy="223200"/>
            </p14:xfrm>
          </p:contentPart>
        </mc:Choice>
        <mc:Fallback xmlns="">
          <p:pic>
            <p:nvPicPr>
              <p:cNvPr id="34" name="Ink 33">
                <a:extLst>
                  <a:ext uri="{FF2B5EF4-FFF2-40B4-BE49-F238E27FC236}">
                    <a16:creationId xmlns:a16="http://schemas.microsoft.com/office/drawing/2014/main" id="{869F6B44-3AAC-4831-9FDA-81E0D4C78085}"/>
                  </a:ext>
                </a:extLst>
              </p:cNvPr>
              <p:cNvPicPr/>
              <p:nvPr/>
            </p:nvPicPr>
            <p:blipFill>
              <a:blip r:embed="rId32"/>
              <a:stretch>
                <a:fillRect/>
              </a:stretch>
            </p:blipFill>
            <p:spPr>
              <a:xfrm>
                <a:off x="9091440" y="6669960"/>
                <a:ext cx="57672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5" name="Ink 34">
                <a:extLst>
                  <a:ext uri="{FF2B5EF4-FFF2-40B4-BE49-F238E27FC236}">
                    <a16:creationId xmlns:a16="http://schemas.microsoft.com/office/drawing/2014/main" id="{C3AD09AA-6D2F-43AC-B11F-FD8D37627AAE}"/>
                  </a:ext>
                </a:extLst>
              </p14:cNvPr>
              <p14:cNvContentPartPr/>
              <p14:nvPr/>
            </p14:nvContentPartPr>
            <p14:xfrm>
              <a:off x="9607680" y="6766080"/>
              <a:ext cx="265680" cy="182520"/>
            </p14:xfrm>
          </p:contentPart>
        </mc:Choice>
        <mc:Fallback xmlns="">
          <p:pic>
            <p:nvPicPr>
              <p:cNvPr id="35" name="Ink 34">
                <a:extLst>
                  <a:ext uri="{FF2B5EF4-FFF2-40B4-BE49-F238E27FC236}">
                    <a16:creationId xmlns:a16="http://schemas.microsoft.com/office/drawing/2014/main" id="{C3AD09AA-6D2F-43AC-B11F-FD8D37627AAE}"/>
                  </a:ext>
                </a:extLst>
              </p:cNvPr>
              <p:cNvPicPr/>
              <p:nvPr/>
            </p:nvPicPr>
            <p:blipFill>
              <a:blip r:embed="rId34"/>
              <a:stretch>
                <a:fillRect/>
              </a:stretch>
            </p:blipFill>
            <p:spPr>
              <a:xfrm>
                <a:off x="9572040" y="6730440"/>
                <a:ext cx="33732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6" name="Ink 35">
                <a:extLst>
                  <a:ext uri="{FF2B5EF4-FFF2-40B4-BE49-F238E27FC236}">
                    <a16:creationId xmlns:a16="http://schemas.microsoft.com/office/drawing/2014/main" id="{E7F074CA-2341-409D-A339-6AD4D42F46F7}"/>
                  </a:ext>
                </a:extLst>
              </p14:cNvPr>
              <p14:cNvContentPartPr/>
              <p14:nvPr/>
            </p14:nvContentPartPr>
            <p14:xfrm>
              <a:off x="9671760" y="6909000"/>
              <a:ext cx="264960" cy="101520"/>
            </p14:xfrm>
          </p:contentPart>
        </mc:Choice>
        <mc:Fallback xmlns="">
          <p:pic>
            <p:nvPicPr>
              <p:cNvPr id="36" name="Ink 35">
                <a:extLst>
                  <a:ext uri="{FF2B5EF4-FFF2-40B4-BE49-F238E27FC236}">
                    <a16:creationId xmlns:a16="http://schemas.microsoft.com/office/drawing/2014/main" id="{E7F074CA-2341-409D-A339-6AD4D42F46F7}"/>
                  </a:ext>
                </a:extLst>
              </p:cNvPr>
              <p:cNvPicPr/>
              <p:nvPr/>
            </p:nvPicPr>
            <p:blipFill>
              <a:blip r:embed="rId36"/>
              <a:stretch>
                <a:fillRect/>
              </a:stretch>
            </p:blipFill>
            <p:spPr>
              <a:xfrm>
                <a:off x="9636120" y="6873360"/>
                <a:ext cx="336600" cy="1731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7" name="Ink 36">
                <a:extLst>
                  <a:ext uri="{FF2B5EF4-FFF2-40B4-BE49-F238E27FC236}">
                    <a16:creationId xmlns:a16="http://schemas.microsoft.com/office/drawing/2014/main" id="{A09C110B-C209-4BED-965A-8DA025CD74B5}"/>
                  </a:ext>
                </a:extLst>
              </p14:cNvPr>
              <p14:cNvContentPartPr/>
              <p14:nvPr/>
            </p14:nvContentPartPr>
            <p14:xfrm>
              <a:off x="9982080" y="6935640"/>
              <a:ext cx="1197360" cy="542520"/>
            </p14:xfrm>
          </p:contentPart>
        </mc:Choice>
        <mc:Fallback xmlns="">
          <p:pic>
            <p:nvPicPr>
              <p:cNvPr id="37" name="Ink 36">
                <a:extLst>
                  <a:ext uri="{FF2B5EF4-FFF2-40B4-BE49-F238E27FC236}">
                    <a16:creationId xmlns:a16="http://schemas.microsoft.com/office/drawing/2014/main" id="{A09C110B-C209-4BED-965A-8DA025CD74B5}"/>
                  </a:ext>
                </a:extLst>
              </p:cNvPr>
              <p:cNvPicPr/>
              <p:nvPr/>
            </p:nvPicPr>
            <p:blipFill>
              <a:blip r:embed="rId38"/>
              <a:stretch>
                <a:fillRect/>
              </a:stretch>
            </p:blipFill>
            <p:spPr>
              <a:xfrm>
                <a:off x="9946080" y="6900000"/>
                <a:ext cx="1269000" cy="6141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8" name="Ink 37">
                <a:extLst>
                  <a:ext uri="{FF2B5EF4-FFF2-40B4-BE49-F238E27FC236}">
                    <a16:creationId xmlns:a16="http://schemas.microsoft.com/office/drawing/2014/main" id="{3E17D6F2-37E7-46DF-A0CC-D9E4BC53E7FE}"/>
                  </a:ext>
                </a:extLst>
              </p14:cNvPr>
              <p14:cNvContentPartPr/>
              <p14:nvPr/>
            </p14:nvContentPartPr>
            <p14:xfrm>
              <a:off x="10532520" y="7254240"/>
              <a:ext cx="288360" cy="277920"/>
            </p14:xfrm>
          </p:contentPart>
        </mc:Choice>
        <mc:Fallback xmlns="">
          <p:pic>
            <p:nvPicPr>
              <p:cNvPr id="38" name="Ink 37">
                <a:extLst>
                  <a:ext uri="{FF2B5EF4-FFF2-40B4-BE49-F238E27FC236}">
                    <a16:creationId xmlns:a16="http://schemas.microsoft.com/office/drawing/2014/main" id="{3E17D6F2-37E7-46DF-A0CC-D9E4BC53E7FE}"/>
                  </a:ext>
                </a:extLst>
              </p:cNvPr>
              <p:cNvPicPr/>
              <p:nvPr/>
            </p:nvPicPr>
            <p:blipFill>
              <a:blip r:embed="rId40"/>
              <a:stretch>
                <a:fillRect/>
              </a:stretch>
            </p:blipFill>
            <p:spPr>
              <a:xfrm>
                <a:off x="10496520" y="7218600"/>
                <a:ext cx="360000" cy="3495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39" name="Ink 38">
                <a:extLst>
                  <a:ext uri="{FF2B5EF4-FFF2-40B4-BE49-F238E27FC236}">
                    <a16:creationId xmlns:a16="http://schemas.microsoft.com/office/drawing/2014/main" id="{9DCDC013-62D5-4C11-AA41-E5413BA358EA}"/>
                  </a:ext>
                </a:extLst>
              </p14:cNvPr>
              <p14:cNvContentPartPr/>
              <p14:nvPr/>
            </p14:nvContentPartPr>
            <p14:xfrm>
              <a:off x="11118240" y="6964800"/>
              <a:ext cx="174960" cy="353880"/>
            </p14:xfrm>
          </p:contentPart>
        </mc:Choice>
        <mc:Fallback xmlns="">
          <p:pic>
            <p:nvPicPr>
              <p:cNvPr id="39" name="Ink 38">
                <a:extLst>
                  <a:ext uri="{FF2B5EF4-FFF2-40B4-BE49-F238E27FC236}">
                    <a16:creationId xmlns:a16="http://schemas.microsoft.com/office/drawing/2014/main" id="{9DCDC013-62D5-4C11-AA41-E5413BA358EA}"/>
                  </a:ext>
                </a:extLst>
              </p:cNvPr>
              <p:cNvPicPr/>
              <p:nvPr/>
            </p:nvPicPr>
            <p:blipFill>
              <a:blip r:embed="rId42"/>
              <a:stretch>
                <a:fillRect/>
              </a:stretch>
            </p:blipFill>
            <p:spPr>
              <a:xfrm>
                <a:off x="11082240" y="6929160"/>
                <a:ext cx="24660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48" name="Ink 47">
                <a:extLst>
                  <a:ext uri="{FF2B5EF4-FFF2-40B4-BE49-F238E27FC236}">
                    <a16:creationId xmlns:a16="http://schemas.microsoft.com/office/drawing/2014/main" id="{6F563F99-CE09-49B9-BCD8-D8A5FBE92BCF}"/>
                  </a:ext>
                </a:extLst>
              </p14:cNvPr>
              <p14:cNvContentPartPr/>
              <p14:nvPr/>
            </p14:nvContentPartPr>
            <p14:xfrm>
              <a:off x="10589400" y="8477160"/>
              <a:ext cx="370080" cy="461880"/>
            </p14:xfrm>
          </p:contentPart>
        </mc:Choice>
        <mc:Fallback xmlns="">
          <p:pic>
            <p:nvPicPr>
              <p:cNvPr id="48" name="Ink 47">
                <a:extLst>
                  <a:ext uri="{FF2B5EF4-FFF2-40B4-BE49-F238E27FC236}">
                    <a16:creationId xmlns:a16="http://schemas.microsoft.com/office/drawing/2014/main" id="{6F563F99-CE09-49B9-BCD8-D8A5FBE92BCF}"/>
                  </a:ext>
                </a:extLst>
              </p:cNvPr>
              <p:cNvPicPr/>
              <p:nvPr/>
            </p:nvPicPr>
            <p:blipFill>
              <a:blip r:embed="rId44"/>
              <a:stretch>
                <a:fillRect/>
              </a:stretch>
            </p:blipFill>
            <p:spPr>
              <a:xfrm>
                <a:off x="10553760" y="8441160"/>
                <a:ext cx="441720" cy="533520"/>
              </a:xfrm>
              <a:prstGeom prst="rect">
                <a:avLst/>
              </a:prstGeom>
            </p:spPr>
          </p:pic>
        </mc:Fallback>
      </mc:AlternateContent>
      <p:sp>
        <p:nvSpPr>
          <p:cNvPr id="2" name="TextBox 1">
            <a:extLst>
              <a:ext uri="{FF2B5EF4-FFF2-40B4-BE49-F238E27FC236}">
                <a16:creationId xmlns:a16="http://schemas.microsoft.com/office/drawing/2014/main" id="{333CF380-9F01-4C92-9B0E-B434ABB6908F}"/>
              </a:ext>
            </a:extLst>
          </p:cNvPr>
          <p:cNvSpPr txBox="1"/>
          <p:nvPr/>
        </p:nvSpPr>
        <p:spPr>
          <a:xfrm>
            <a:off x="13698600" y="10226040"/>
            <a:ext cx="5564760" cy="461665"/>
          </a:xfrm>
          <a:prstGeom prst="rect">
            <a:avLst/>
          </a:prstGeom>
          <a:noFill/>
        </p:spPr>
        <p:txBody>
          <a:bodyPr wrap="square" rtlCol="0">
            <a:spAutoFit/>
          </a:bodyPr>
          <a:lstStyle/>
          <a:p>
            <a:r>
              <a:rPr lang="en-US" sz="2400" b="1" dirty="0">
                <a:solidFill>
                  <a:srgbClr val="FF0000"/>
                </a:solidFill>
                <a:effectLst>
                  <a:outerShdw blurRad="38100" dist="38100" dir="2700000" algn="tl">
                    <a:srgbClr val="000000">
                      <a:alpha val="43137"/>
                    </a:srgbClr>
                  </a:outerShdw>
                </a:effectLst>
              </a:rPr>
              <a:t>Name – Sandeep Reddy </a:t>
            </a:r>
            <a:endParaRPr lang="en-IN" sz="2400" b="1" dirty="0">
              <a:solidFill>
                <a:srgbClr val="FF0000"/>
              </a:solidFill>
              <a:effectLst>
                <a:outerShdw blurRad="38100" dist="38100" dir="2700000" algn="tl">
                  <a:srgbClr val="000000">
                    <a:alpha val="43137"/>
                  </a:srgbClr>
                </a:outerShdw>
              </a:effectLst>
            </a:endParaRPr>
          </a:p>
        </p:txBody>
      </p:sp>
      <mc:AlternateContent xmlns:mc="http://schemas.openxmlformats.org/markup-compatibility/2006" xmlns:p14="http://schemas.microsoft.com/office/powerpoint/2010/main">
        <mc:Choice Requires="p14">
          <p:contentPart p14:bwMode="auto" r:id="rId45">
            <p14:nvContentPartPr>
              <p14:cNvPr id="3" name="Ink 2">
                <a:extLst>
                  <a:ext uri="{FF2B5EF4-FFF2-40B4-BE49-F238E27FC236}">
                    <a16:creationId xmlns:a16="http://schemas.microsoft.com/office/drawing/2014/main" id="{DAC61493-C4A3-4AC2-9E5F-57C50780890C}"/>
                  </a:ext>
                </a:extLst>
              </p14:cNvPr>
              <p14:cNvContentPartPr/>
              <p14:nvPr/>
            </p14:nvContentPartPr>
            <p14:xfrm>
              <a:off x="7469721" y="5963191"/>
              <a:ext cx="1114560" cy="791640"/>
            </p14:xfrm>
          </p:contentPart>
        </mc:Choice>
        <mc:Fallback xmlns="">
          <p:pic>
            <p:nvPicPr>
              <p:cNvPr id="3" name="Ink 2">
                <a:extLst>
                  <a:ext uri="{FF2B5EF4-FFF2-40B4-BE49-F238E27FC236}">
                    <a16:creationId xmlns:a16="http://schemas.microsoft.com/office/drawing/2014/main" id="{DAC61493-C4A3-4AC2-9E5F-57C50780890C}"/>
                  </a:ext>
                </a:extLst>
              </p:cNvPr>
              <p:cNvPicPr/>
              <p:nvPr/>
            </p:nvPicPr>
            <p:blipFill>
              <a:blip r:embed="rId46"/>
              <a:stretch>
                <a:fillRect/>
              </a:stretch>
            </p:blipFill>
            <p:spPr>
              <a:xfrm>
                <a:off x="7434081" y="5927191"/>
                <a:ext cx="1186200" cy="86328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 name="Ink 3">
                <a:extLst>
                  <a:ext uri="{FF2B5EF4-FFF2-40B4-BE49-F238E27FC236}">
                    <a16:creationId xmlns:a16="http://schemas.microsoft.com/office/drawing/2014/main" id="{C7E9DB45-8285-4427-95A4-348E829847A9}"/>
                  </a:ext>
                </a:extLst>
              </p14:cNvPr>
              <p14:cNvContentPartPr/>
              <p14:nvPr/>
            </p14:nvContentPartPr>
            <p14:xfrm>
              <a:off x="6028281" y="5487991"/>
              <a:ext cx="1562760" cy="1705320"/>
            </p14:xfrm>
          </p:contentPart>
        </mc:Choice>
        <mc:Fallback xmlns="">
          <p:pic>
            <p:nvPicPr>
              <p:cNvPr id="4" name="Ink 3">
                <a:extLst>
                  <a:ext uri="{FF2B5EF4-FFF2-40B4-BE49-F238E27FC236}">
                    <a16:creationId xmlns:a16="http://schemas.microsoft.com/office/drawing/2014/main" id="{C7E9DB45-8285-4427-95A4-348E829847A9}"/>
                  </a:ext>
                </a:extLst>
              </p:cNvPr>
              <p:cNvPicPr/>
              <p:nvPr/>
            </p:nvPicPr>
            <p:blipFill>
              <a:blip r:embed="rId48"/>
              <a:stretch>
                <a:fillRect/>
              </a:stretch>
            </p:blipFill>
            <p:spPr>
              <a:xfrm>
                <a:off x="5992281" y="5451991"/>
                <a:ext cx="1634400" cy="1776960"/>
              </a:xfrm>
              <a:prstGeom prst="rect">
                <a:avLst/>
              </a:prstGeom>
            </p:spPr>
          </p:pic>
        </mc:Fallback>
      </mc:AlternateContent>
    </p:spTree>
    <p:extLst>
      <p:ext uri="{BB962C8B-B14F-4D97-AF65-F5344CB8AC3E}">
        <p14:creationId xmlns:p14="http://schemas.microsoft.com/office/powerpoint/2010/main" val="1951456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000">
        <p15:prstTrans prst="fractur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42F509D-5981-4322-9E59-2BACA84FC38F}"/>
              </a:ext>
            </a:extLst>
          </p:cNvPr>
          <p:cNvSpPr txBox="1"/>
          <p:nvPr/>
        </p:nvSpPr>
        <p:spPr>
          <a:xfrm>
            <a:off x="2614770" y="1013257"/>
            <a:ext cx="14789309" cy="1200329"/>
          </a:xfrm>
          <a:prstGeom prst="rect">
            <a:avLst/>
          </a:prstGeom>
          <a:noFill/>
        </p:spPr>
        <p:txBody>
          <a:bodyPr wrap="square">
            <a:spAutoFit/>
          </a:bodyPr>
          <a:lstStyle/>
          <a:p>
            <a:r>
              <a:rPr lang="en-US" sz="3600" b="1" dirty="0">
                <a:solidFill>
                  <a:srgbClr val="202124"/>
                </a:solidFill>
                <a:effectLst>
                  <a:outerShdw blurRad="38100" dist="38100" dir="2700000" algn="tl">
                    <a:srgbClr val="000000">
                      <a:alpha val="43137"/>
                    </a:srgbClr>
                  </a:outerShdw>
                </a:effectLst>
                <a:latin typeface="arial" panose="020B0604020202020204" pitchFamily="34" charset="0"/>
              </a:rPr>
              <a:t> </a:t>
            </a:r>
            <a:r>
              <a:rPr lang="en-US" sz="3600" b="1" dirty="0">
                <a:effectLst>
                  <a:outerShdw blurRad="38100" dist="38100" dir="2700000" algn="tl">
                    <a:srgbClr val="000000">
                      <a:alpha val="43137"/>
                    </a:srgbClr>
                  </a:outerShdw>
                </a:effectLst>
                <a:latin typeface="Colonna MT" panose="04020805060202030203" pitchFamily="82" charset="0"/>
              </a:rPr>
              <a:t>John von Neumann :</a:t>
            </a:r>
            <a:r>
              <a:rPr lang="en-US" sz="3600" b="1" dirty="0">
                <a:solidFill>
                  <a:srgbClr val="FF0000"/>
                </a:solidFill>
                <a:effectLst>
                  <a:outerShdw blurRad="38100" dist="38100" dir="2700000" algn="tl">
                    <a:srgbClr val="000000">
                      <a:alpha val="43137"/>
                    </a:srgbClr>
                  </a:outerShdw>
                </a:effectLst>
                <a:latin typeface="Colonna MT" panose="04020805060202030203" pitchFamily="82" charset="0"/>
              </a:rPr>
              <a:t> "If people do not believe that </a:t>
            </a:r>
            <a:r>
              <a:rPr lang="en-US" sz="3600" b="1" u="sng" dirty="0">
                <a:solidFill>
                  <a:srgbClr val="FF0000"/>
                </a:solidFill>
                <a:effectLst>
                  <a:outerShdw blurRad="38100" dist="38100" dir="2700000" algn="tl">
                    <a:srgbClr val="000000">
                      <a:alpha val="43137"/>
                    </a:srgbClr>
                  </a:outerShdw>
                </a:effectLst>
                <a:latin typeface="Colonna MT" panose="04020805060202030203" pitchFamily="82" charset="0"/>
              </a:rPr>
              <a:t>mathematics</a:t>
            </a:r>
            <a:r>
              <a:rPr lang="en-US" sz="3600" b="1" dirty="0">
                <a:solidFill>
                  <a:srgbClr val="FF0000"/>
                </a:solidFill>
                <a:effectLst>
                  <a:outerShdw blurRad="38100" dist="38100" dir="2700000" algn="tl">
                    <a:srgbClr val="000000">
                      <a:alpha val="43137"/>
                    </a:srgbClr>
                  </a:outerShdw>
                </a:effectLst>
                <a:latin typeface="Colonna MT" panose="04020805060202030203" pitchFamily="82" charset="0"/>
              </a:rPr>
              <a:t> is simple, it is only because they do not realize how complicated life is."</a:t>
            </a:r>
            <a:endParaRPr lang="en-IN" sz="3600" b="1" dirty="0">
              <a:solidFill>
                <a:srgbClr val="FF0000"/>
              </a:solidFill>
              <a:effectLst>
                <a:outerShdw blurRad="38100" dist="38100" dir="2700000" algn="tl">
                  <a:srgbClr val="000000">
                    <a:alpha val="43137"/>
                  </a:srgbClr>
                </a:outerShdw>
              </a:effectLst>
              <a:latin typeface="Colonna MT" panose="04020805060202030203" pitchFamily="82" charset="0"/>
            </a:endParaRPr>
          </a:p>
        </p:txBody>
      </p:sp>
      <p:pic>
        <p:nvPicPr>
          <p:cNvPr id="6" name="Picture 5">
            <a:extLst>
              <a:ext uri="{FF2B5EF4-FFF2-40B4-BE49-F238E27FC236}">
                <a16:creationId xmlns:a16="http://schemas.microsoft.com/office/drawing/2014/main" id="{35E10FE0-44BC-4BE3-8764-F7CFE8115AA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83637" y="219090"/>
            <a:ext cx="2209214" cy="2880996"/>
          </a:xfrm>
          <a:prstGeom prst="rect">
            <a:avLst/>
          </a:prstGeom>
          <a:effectLst>
            <a:outerShdw blurRad="50800" dist="38100" dir="10800000" algn="r" rotWithShape="0">
              <a:prstClr val="black">
                <a:alpha val="40000"/>
              </a:prstClr>
            </a:outerShdw>
          </a:effectLst>
        </p:spPr>
      </p:pic>
      <p:sp>
        <p:nvSpPr>
          <p:cNvPr id="7" name="TextBox 6">
            <a:extLst>
              <a:ext uri="{FF2B5EF4-FFF2-40B4-BE49-F238E27FC236}">
                <a16:creationId xmlns:a16="http://schemas.microsoft.com/office/drawing/2014/main" id="{8724613B-DA19-4E0E-91FC-FAB93B679AF4}"/>
              </a:ext>
            </a:extLst>
          </p:cNvPr>
          <p:cNvSpPr txBox="1"/>
          <p:nvPr/>
        </p:nvSpPr>
        <p:spPr>
          <a:xfrm>
            <a:off x="6666706" y="8443119"/>
            <a:ext cx="4667250" cy="230832"/>
          </a:xfrm>
          <a:prstGeom prst="rect">
            <a:avLst/>
          </a:prstGeom>
          <a:noFill/>
        </p:spPr>
        <p:txBody>
          <a:bodyPr wrap="square" rtlCol="0">
            <a:spAutoFit/>
          </a:bodyPr>
          <a:lstStyle/>
          <a:p>
            <a:r>
              <a:rPr lang="en-IN" sz="900" dirty="0"/>
              <a:t>D</a:t>
            </a:r>
          </a:p>
        </p:txBody>
      </p:sp>
      <p:sp>
        <p:nvSpPr>
          <p:cNvPr id="10" name="TextBox 9">
            <a:extLst>
              <a:ext uri="{FF2B5EF4-FFF2-40B4-BE49-F238E27FC236}">
                <a16:creationId xmlns:a16="http://schemas.microsoft.com/office/drawing/2014/main" id="{4AF8DEBB-908F-4F6B-9B3A-BFDD34FDB1EA}"/>
              </a:ext>
            </a:extLst>
          </p:cNvPr>
          <p:cNvSpPr txBox="1"/>
          <p:nvPr/>
        </p:nvSpPr>
        <p:spPr>
          <a:xfrm rot="10800000" flipH="1" flipV="1">
            <a:off x="283637" y="3435517"/>
            <a:ext cx="17120442" cy="1454950"/>
          </a:xfrm>
          <a:prstGeom prst="rect">
            <a:avLst/>
          </a:prstGeom>
          <a:noFill/>
        </p:spPr>
        <p:txBody>
          <a:bodyPr wrap="square" rtlCol="0">
            <a:spAutoFit/>
          </a:bodyPr>
          <a:lstStyle/>
          <a:p>
            <a:pPr>
              <a:lnSpc>
                <a:spcPct val="107000"/>
              </a:lnSpc>
              <a:spcAft>
                <a:spcPts val="800"/>
              </a:spcAft>
            </a:pPr>
            <a:r>
              <a:rPr lang="en-US" sz="28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t>From this we can See that people are trying to make things as simple as possible using tools like mathematics. And one of the branches of mathematics is geometry , and if we slightly extend this we might relate to ENGINEERING DRAWING  which is helping and helps us in many ways.     </a:t>
            </a:r>
            <a:endParaRPr lang="en-IN" sz="28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2D1ED6C5-0567-4AE3-A16F-08E8AC007C80}"/>
              </a:ext>
            </a:extLst>
          </p:cNvPr>
          <p:cNvSpPr txBox="1"/>
          <p:nvPr/>
        </p:nvSpPr>
        <p:spPr>
          <a:xfrm>
            <a:off x="283637" y="4921917"/>
            <a:ext cx="17717026" cy="1569660"/>
          </a:xfrm>
          <a:prstGeom prst="rect">
            <a:avLst/>
          </a:prstGeom>
          <a:noFill/>
        </p:spPr>
        <p:txBody>
          <a:bodyPr wrap="square">
            <a:spAutoFit/>
          </a:bodyPr>
          <a:lstStyle/>
          <a:p>
            <a:r>
              <a:rPr lang="en-US" sz="2400" b="1" dirty="0">
                <a:solidFill>
                  <a:srgbClr val="7030A0"/>
                </a:solidFill>
                <a:effectLst>
                  <a:outerShdw blurRad="38100" dist="38100" dir="2700000" algn="tl">
                    <a:srgbClr val="000000">
                      <a:alpha val="43137"/>
                    </a:srgbClr>
                  </a:outerShdw>
                </a:effectLst>
              </a:rPr>
              <a:t>The complexity of solution in many problems of math can be decreased with the help of engineering drawing. Especially if we are dealing with huge dimensions ( mountains, roads, cables , railway tracks in practical purposes ) this will be helping a lot to visualize and get approximate data. An engineering drawing is a type of technical drawing that is used to convey information of different objects shapes etc. </a:t>
            </a:r>
            <a:endParaRPr lang="en-IN" sz="2400" b="1" dirty="0">
              <a:solidFill>
                <a:srgbClr val="7030A0"/>
              </a:solidFill>
              <a:effectLst>
                <a:outerShdw blurRad="38100" dist="38100" dir="2700000" algn="tl">
                  <a:srgbClr val="000000">
                    <a:alpha val="43137"/>
                  </a:srgbClr>
                </a:outerShdw>
              </a:effectLst>
            </a:endParaRPr>
          </a:p>
        </p:txBody>
      </p:sp>
      <p:pic>
        <p:nvPicPr>
          <p:cNvPr id="3" name="Picture 2">
            <a:extLst>
              <a:ext uri="{FF2B5EF4-FFF2-40B4-BE49-F238E27FC236}">
                <a16:creationId xmlns:a16="http://schemas.microsoft.com/office/drawing/2014/main" id="{67EBCC9C-8231-43B0-8F50-AAE5ABFFC54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3674548" y="6842010"/>
            <a:ext cx="10338619" cy="3957753"/>
          </a:xfrm>
          <a:prstGeom prst="rect">
            <a:avLst/>
          </a:prstGeom>
        </p:spPr>
      </p:pic>
    </p:spTree>
    <p:extLst>
      <p:ext uri="{BB962C8B-B14F-4D97-AF65-F5344CB8AC3E}">
        <p14:creationId xmlns:p14="http://schemas.microsoft.com/office/powerpoint/2010/main" val="1191721708"/>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6C6E889-5A45-4E7E-A90B-295E66E43CA5}"/>
              </a:ext>
            </a:extLst>
          </p:cNvPr>
          <p:cNvSpPr txBox="1"/>
          <p:nvPr/>
        </p:nvSpPr>
        <p:spPr>
          <a:xfrm>
            <a:off x="474515" y="1489678"/>
            <a:ext cx="13873820" cy="1877437"/>
          </a:xfrm>
          <a:prstGeom prst="rect">
            <a:avLst/>
          </a:prstGeom>
          <a:noFill/>
        </p:spPr>
        <p:txBody>
          <a:bodyPr wrap="square" rtlCol="0">
            <a:spAutoFit/>
          </a:bodyPr>
          <a:lstStyle/>
          <a:p>
            <a:r>
              <a:rPr lang="en-US" sz="2800" b="1" i="0" dirty="0">
                <a:solidFill>
                  <a:srgbClr val="25282B"/>
                </a:solidFill>
                <a:effectLst>
                  <a:outerShdw blurRad="38100" dist="38100" dir="2700000" algn="tl">
                    <a:srgbClr val="000000">
                      <a:alpha val="43137"/>
                    </a:srgbClr>
                  </a:outerShdw>
                </a:effectLst>
              </a:rPr>
              <a:t>There is no place in Euclid where he talks about the length of anything but a line segment. We know now that this in fact potentially a very difficult matter, because there are continuous bounded curves which we have deal with. </a:t>
            </a:r>
          </a:p>
          <a:p>
            <a:endParaRPr lang="en-US" sz="3200" dirty="0">
              <a:solidFill>
                <a:srgbClr val="25282B"/>
              </a:solidFill>
              <a:latin typeface="Open Sans" panose="020B0604020202020204" pitchFamily="34" charset="0"/>
            </a:endParaRPr>
          </a:p>
        </p:txBody>
      </p:sp>
      <p:pic>
        <p:nvPicPr>
          <p:cNvPr id="12" name="Picture 11">
            <a:extLst>
              <a:ext uri="{FF2B5EF4-FFF2-40B4-BE49-F238E27FC236}">
                <a16:creationId xmlns:a16="http://schemas.microsoft.com/office/drawing/2014/main" id="{0900CE58-B233-46EF-9D34-479525528BE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474515" y="4929570"/>
            <a:ext cx="6332751" cy="4214157"/>
          </a:xfrm>
          <a:prstGeom prst="rect">
            <a:avLst/>
          </a:prstGeom>
          <a:ln w="76200">
            <a:solidFill>
              <a:srgbClr val="C00000"/>
            </a:solidFill>
          </a:ln>
        </p:spPr>
      </p:pic>
      <p:sp>
        <p:nvSpPr>
          <p:cNvPr id="14" name="TextBox 13">
            <a:extLst>
              <a:ext uri="{FF2B5EF4-FFF2-40B4-BE49-F238E27FC236}">
                <a16:creationId xmlns:a16="http://schemas.microsoft.com/office/drawing/2014/main" id="{0D95F1BB-5D26-4895-9BDA-B1AF1ED85235}"/>
              </a:ext>
            </a:extLst>
          </p:cNvPr>
          <p:cNvSpPr txBox="1"/>
          <p:nvPr/>
        </p:nvSpPr>
        <p:spPr>
          <a:xfrm>
            <a:off x="7411425" y="4929570"/>
            <a:ext cx="10425792" cy="3970318"/>
          </a:xfrm>
          <a:prstGeom prst="rect">
            <a:avLst/>
          </a:prstGeom>
          <a:noFill/>
        </p:spPr>
        <p:txBody>
          <a:bodyPr wrap="square">
            <a:spAutoFit/>
          </a:bodyPr>
          <a:lstStyle/>
          <a:p>
            <a:r>
              <a:rPr lang="en-US" sz="2800" b="1" dirty="0">
                <a:solidFill>
                  <a:srgbClr val="25282B"/>
                </a:solidFill>
                <a:effectLst>
                  <a:outerShdw blurRad="38100" dist="38100" dir="2700000" algn="tl">
                    <a:srgbClr val="000000">
                      <a:alpha val="43137"/>
                    </a:srgbClr>
                  </a:outerShdw>
                </a:effectLst>
              </a:rPr>
              <a:t>The simple curve which we deal most common in mathematics is circle. We know that circumference of a circle is given by formulae 2</a:t>
            </a:r>
            <a:r>
              <a:rPr lang="el-GR" sz="2800" b="1" i="0" dirty="0">
                <a:solidFill>
                  <a:srgbClr val="202124"/>
                </a:solidFill>
                <a:effectLst>
                  <a:outerShdw blurRad="38100" dist="38100" dir="2700000" algn="tl">
                    <a:srgbClr val="000000">
                      <a:alpha val="43137"/>
                    </a:srgbClr>
                  </a:outerShdw>
                </a:effectLst>
              </a:rPr>
              <a:t>π</a:t>
            </a:r>
            <a:r>
              <a:rPr lang="en-US" sz="2800" b="1" dirty="0">
                <a:solidFill>
                  <a:srgbClr val="202124"/>
                </a:solidFill>
                <a:effectLst>
                  <a:outerShdw blurRad="38100" dist="38100" dir="2700000" algn="tl">
                    <a:srgbClr val="000000">
                      <a:alpha val="43137"/>
                    </a:srgbClr>
                  </a:outerShdw>
                </a:effectLst>
              </a:rPr>
              <a:t>r ( r is radius of circle and </a:t>
            </a:r>
            <a:r>
              <a:rPr lang="el-GR" sz="2800" b="1" i="0" dirty="0">
                <a:solidFill>
                  <a:srgbClr val="202124"/>
                </a:solidFill>
                <a:effectLst>
                  <a:outerShdw blurRad="38100" dist="38100" dir="2700000" algn="tl">
                    <a:srgbClr val="000000">
                      <a:alpha val="43137"/>
                    </a:srgbClr>
                  </a:outerShdw>
                </a:effectLst>
              </a:rPr>
              <a:t>π</a:t>
            </a:r>
            <a:r>
              <a:rPr lang="en-US" sz="2800" b="1" dirty="0">
                <a:solidFill>
                  <a:srgbClr val="202124"/>
                </a:solidFill>
                <a:effectLst>
                  <a:outerShdw blurRad="38100" dist="38100" dir="2700000" algn="tl">
                    <a:srgbClr val="000000">
                      <a:alpha val="43137"/>
                    </a:srgbClr>
                  </a:outerShdw>
                </a:effectLst>
              </a:rPr>
              <a:t>= 22/7 ). If we go to the very basic level, if we </a:t>
            </a:r>
            <a:r>
              <a:rPr lang="en-US" sz="2800" b="1" dirty="0">
                <a:solidFill>
                  <a:srgbClr val="25282B"/>
                </a:solidFill>
                <a:effectLst>
                  <a:outerShdw blurRad="38100" dist="38100" dir="2700000" algn="tl">
                    <a:srgbClr val="000000">
                      <a:alpha val="43137"/>
                    </a:srgbClr>
                  </a:outerShdw>
                </a:effectLst>
              </a:rPr>
              <a:t>orient a thread along the circumference of circle and measure the length of thread we will get the circumference of circle approximately. It is obvious that in practical aligning a thread along  the circumference of a circle is not so easy task, it is only a basic example of using drawing </a:t>
            </a:r>
            <a:endParaRPr lang="en-IN" sz="2800" b="1" dirty="0">
              <a:effectLst>
                <a:outerShdw blurRad="38100" dist="38100" dir="2700000" algn="tl">
                  <a:srgbClr val="000000">
                    <a:alpha val="43137"/>
                  </a:srgbClr>
                </a:outerShdw>
              </a:effectLst>
            </a:endParaRPr>
          </a:p>
        </p:txBody>
      </p:sp>
      <p:pic>
        <p:nvPicPr>
          <p:cNvPr id="16" name="Picture 15">
            <a:extLst>
              <a:ext uri="{FF2B5EF4-FFF2-40B4-BE49-F238E27FC236}">
                <a16:creationId xmlns:a16="http://schemas.microsoft.com/office/drawing/2014/main" id="{E4875F31-6B5A-42B1-B8BF-ED62E1274B48}"/>
              </a:ext>
            </a:extLst>
          </p:cNvPr>
          <p:cNvPicPr>
            <a:picLocks noChangeAspect="1"/>
          </p:cNvPicPr>
          <p:nvPr/>
        </p:nvPicPr>
        <p:blipFill>
          <a:blip r:embed="rId4">
            <a:extLst>
              <a:ext uri="{BEBA8EAE-BF5A-486C-A8C5-ECC9F3942E4B}">
                <a14:imgProps xmlns:a14="http://schemas.microsoft.com/office/drawing/2010/main">
                  <a14:imgLayer r:embed="rId5">
                    <a14:imgEffect>
                      <a14:saturation sat="400000"/>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4731330" y="424742"/>
            <a:ext cx="3055473" cy="3626916"/>
          </a:xfrm>
          <a:prstGeom prst="rect">
            <a:avLst/>
          </a:prstGeom>
          <a:ln>
            <a:noFill/>
          </a:ln>
        </p:spPr>
        <p:style>
          <a:lnRef idx="0">
            <a:schemeClr val="accent2"/>
          </a:lnRef>
          <a:fillRef idx="3">
            <a:schemeClr val="accent2"/>
          </a:fillRef>
          <a:effectRef idx="3">
            <a:schemeClr val="accent2"/>
          </a:effectRef>
          <a:fontRef idx="minor">
            <a:schemeClr val="lt1"/>
          </a:fontRef>
        </p:style>
      </p:pic>
    </p:spTree>
    <p:extLst>
      <p:ext uri="{BB962C8B-B14F-4D97-AF65-F5344CB8AC3E}">
        <p14:creationId xmlns:p14="http://schemas.microsoft.com/office/powerpoint/2010/main" val="2598250452"/>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4BFC99E0-E0C9-426C-A57A-0791318B770D}"/>
              </a:ext>
            </a:extLst>
          </p:cNvPr>
          <p:cNvSpPr/>
          <p:nvPr/>
        </p:nvSpPr>
        <p:spPr>
          <a:xfrm>
            <a:off x="1721487" y="458395"/>
            <a:ext cx="2626993" cy="2052746"/>
          </a:xfrm>
          <a:prstGeom prst="rtTriangle">
            <a:avLst/>
          </a:prstGeom>
          <a:no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86"/>
          </a:p>
        </p:txBody>
      </p:sp>
      <p:sp>
        <p:nvSpPr>
          <p:cNvPr id="6" name="TextBox 5">
            <a:extLst>
              <a:ext uri="{FF2B5EF4-FFF2-40B4-BE49-F238E27FC236}">
                <a16:creationId xmlns:a16="http://schemas.microsoft.com/office/drawing/2014/main" id="{FBC1A19A-6217-4515-877C-BED607804B5D}"/>
              </a:ext>
            </a:extLst>
          </p:cNvPr>
          <p:cNvSpPr txBox="1"/>
          <p:nvPr/>
        </p:nvSpPr>
        <p:spPr>
          <a:xfrm>
            <a:off x="7488302" y="-1566358"/>
            <a:ext cx="4215898" cy="367152"/>
          </a:xfrm>
          <a:prstGeom prst="rect">
            <a:avLst/>
          </a:prstGeom>
          <a:noFill/>
        </p:spPr>
        <p:txBody>
          <a:bodyPr wrap="square" rtlCol="0">
            <a:spAutoFit/>
          </a:bodyPr>
          <a:lstStyle/>
          <a:p>
            <a:r>
              <a:rPr lang="en-US" sz="1786" dirty="0"/>
              <a:t>.</a:t>
            </a:r>
            <a:endParaRPr lang="en-IN" sz="1786" dirty="0"/>
          </a:p>
        </p:txBody>
      </p:sp>
      <p:sp>
        <p:nvSpPr>
          <p:cNvPr id="7" name="Right Triangle 6">
            <a:extLst>
              <a:ext uri="{FF2B5EF4-FFF2-40B4-BE49-F238E27FC236}">
                <a16:creationId xmlns:a16="http://schemas.microsoft.com/office/drawing/2014/main" id="{5E42FA5A-3127-4FCB-A828-D3300C51CC26}"/>
              </a:ext>
            </a:extLst>
          </p:cNvPr>
          <p:cNvSpPr/>
          <p:nvPr/>
        </p:nvSpPr>
        <p:spPr>
          <a:xfrm>
            <a:off x="1866900" y="3369595"/>
            <a:ext cx="3447094" cy="2197997"/>
          </a:xfrm>
          <a:prstGeom prst="rtTriangl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86"/>
          </a:p>
        </p:txBody>
      </p:sp>
      <p:sp>
        <p:nvSpPr>
          <p:cNvPr id="12" name="TextBox 11">
            <a:extLst>
              <a:ext uri="{FF2B5EF4-FFF2-40B4-BE49-F238E27FC236}">
                <a16:creationId xmlns:a16="http://schemas.microsoft.com/office/drawing/2014/main" id="{FEFE1383-9AAF-4C24-8246-01425B8CED0C}"/>
              </a:ext>
            </a:extLst>
          </p:cNvPr>
          <p:cNvSpPr txBox="1"/>
          <p:nvPr/>
        </p:nvSpPr>
        <p:spPr>
          <a:xfrm>
            <a:off x="1495427" y="98912"/>
            <a:ext cx="567053" cy="369332"/>
          </a:xfrm>
          <a:prstGeom prst="rect">
            <a:avLst/>
          </a:prstGeom>
          <a:noFill/>
        </p:spPr>
        <p:txBody>
          <a:bodyPr wrap="square">
            <a:spAutoFit/>
          </a:bodyPr>
          <a:lstStyle/>
          <a:p>
            <a:r>
              <a:rPr lang="en-IN" b="1" dirty="0">
                <a:solidFill>
                  <a:srgbClr val="FF0000"/>
                </a:solidFill>
                <a:effectLst>
                  <a:outerShdw blurRad="38100" dist="38100" dir="2700000" algn="tl">
                    <a:srgbClr val="000000">
                      <a:alpha val="43137"/>
                    </a:srgbClr>
                  </a:outerShdw>
                </a:effectLst>
              </a:rPr>
              <a:t>A</a:t>
            </a:r>
            <a:r>
              <a:rPr lang="en-IN" dirty="0"/>
              <a:t> </a:t>
            </a:r>
          </a:p>
        </p:txBody>
      </p:sp>
      <p:sp>
        <p:nvSpPr>
          <p:cNvPr id="13" name="TextBox 12">
            <a:extLst>
              <a:ext uri="{FF2B5EF4-FFF2-40B4-BE49-F238E27FC236}">
                <a16:creationId xmlns:a16="http://schemas.microsoft.com/office/drawing/2014/main" id="{A9931A97-8278-427A-9B51-31960A38031D}"/>
              </a:ext>
            </a:extLst>
          </p:cNvPr>
          <p:cNvSpPr txBox="1"/>
          <p:nvPr/>
        </p:nvSpPr>
        <p:spPr>
          <a:xfrm>
            <a:off x="1493506" y="2382180"/>
            <a:ext cx="210188"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rPr>
              <a:t>B</a:t>
            </a:r>
            <a:endParaRPr lang="en-IN" b="1" dirty="0">
              <a:solidFill>
                <a:srgbClr val="FF0000"/>
              </a:solidFill>
              <a:effectLst>
                <a:outerShdw blurRad="38100" dist="38100" dir="2700000" algn="tl">
                  <a:srgbClr val="000000">
                    <a:alpha val="43137"/>
                  </a:srgbClr>
                </a:outerShdw>
              </a:effectLst>
            </a:endParaRPr>
          </a:p>
        </p:txBody>
      </p:sp>
      <p:sp>
        <p:nvSpPr>
          <p:cNvPr id="14" name="TextBox 13">
            <a:extLst>
              <a:ext uri="{FF2B5EF4-FFF2-40B4-BE49-F238E27FC236}">
                <a16:creationId xmlns:a16="http://schemas.microsoft.com/office/drawing/2014/main" id="{74C1A919-D1D4-4736-8BD9-70E10559373A}"/>
              </a:ext>
            </a:extLst>
          </p:cNvPr>
          <p:cNvSpPr txBox="1"/>
          <p:nvPr/>
        </p:nvSpPr>
        <p:spPr>
          <a:xfrm>
            <a:off x="4348480" y="2197514"/>
            <a:ext cx="548640"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rPr>
              <a:t>C</a:t>
            </a:r>
            <a:endParaRPr lang="en-IN" b="1" dirty="0">
              <a:solidFill>
                <a:srgbClr val="FF0000"/>
              </a:solidFill>
              <a:effectLst>
                <a:outerShdw blurRad="38100" dist="38100" dir="2700000" algn="tl">
                  <a:srgbClr val="000000">
                    <a:alpha val="43137"/>
                  </a:srgbClr>
                </a:outerShdw>
              </a:effectLst>
            </a:endParaRPr>
          </a:p>
        </p:txBody>
      </p:sp>
      <p:sp>
        <p:nvSpPr>
          <p:cNvPr id="15" name="Arc 14">
            <a:extLst>
              <a:ext uri="{FF2B5EF4-FFF2-40B4-BE49-F238E27FC236}">
                <a16:creationId xmlns:a16="http://schemas.microsoft.com/office/drawing/2014/main" id="{D1F73F66-1C10-4F10-BCB8-BB0EF41EB48E}"/>
              </a:ext>
            </a:extLst>
          </p:cNvPr>
          <p:cNvSpPr/>
          <p:nvPr/>
        </p:nvSpPr>
        <p:spPr>
          <a:xfrm rot="15078726">
            <a:off x="2947367" y="1857902"/>
            <a:ext cx="1209040" cy="908238"/>
          </a:xfrm>
          <a:prstGeom prst="arc">
            <a:avLst/>
          </a:prstGeom>
          <a:ln>
            <a:solidFill>
              <a:schemeClr val="tx2"/>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17" name="TextBox 16">
            <a:extLst>
              <a:ext uri="{FF2B5EF4-FFF2-40B4-BE49-F238E27FC236}">
                <a16:creationId xmlns:a16="http://schemas.microsoft.com/office/drawing/2014/main" id="{343E2E98-60A6-4D95-9412-53E5BB5E6910}"/>
              </a:ext>
            </a:extLst>
          </p:cNvPr>
          <p:cNvSpPr txBox="1"/>
          <p:nvPr/>
        </p:nvSpPr>
        <p:spPr>
          <a:xfrm>
            <a:off x="2583180" y="1773909"/>
            <a:ext cx="601980" cy="369332"/>
          </a:xfrm>
          <a:prstGeom prst="rect">
            <a:avLst/>
          </a:prstGeom>
          <a:noFill/>
        </p:spPr>
        <p:txBody>
          <a:bodyPr wrap="square">
            <a:spAutoFit/>
          </a:bodyPr>
          <a:lstStyle/>
          <a:p>
            <a:r>
              <a:rPr lang="en-IN" b="1" dirty="0">
                <a:solidFill>
                  <a:srgbClr val="00B050"/>
                </a:solidFill>
              </a:rPr>
              <a:t>30° </a:t>
            </a:r>
          </a:p>
        </p:txBody>
      </p:sp>
      <p:sp>
        <p:nvSpPr>
          <p:cNvPr id="19" name="TextBox 18">
            <a:extLst>
              <a:ext uri="{FF2B5EF4-FFF2-40B4-BE49-F238E27FC236}">
                <a16:creationId xmlns:a16="http://schemas.microsoft.com/office/drawing/2014/main" id="{E16425A1-65B8-4AC7-9C61-E815B9908F05}"/>
              </a:ext>
            </a:extLst>
          </p:cNvPr>
          <p:cNvSpPr txBox="1"/>
          <p:nvPr/>
        </p:nvSpPr>
        <p:spPr>
          <a:xfrm>
            <a:off x="94781" y="1337570"/>
            <a:ext cx="1967699" cy="369332"/>
          </a:xfrm>
          <a:prstGeom prst="rect">
            <a:avLst/>
          </a:prstGeom>
          <a:noFill/>
        </p:spPr>
        <p:txBody>
          <a:bodyPr wrap="square">
            <a:spAutoFit/>
          </a:bodyPr>
          <a:lstStyle/>
          <a:p>
            <a:r>
              <a:rPr lang="en-IN" b="1" dirty="0">
                <a:solidFill>
                  <a:srgbClr val="00B050"/>
                </a:solidFill>
              </a:rPr>
              <a:t>50sin(30°)=25</a:t>
            </a:r>
          </a:p>
        </p:txBody>
      </p:sp>
      <p:sp>
        <p:nvSpPr>
          <p:cNvPr id="21" name="TextBox 20">
            <a:extLst>
              <a:ext uri="{FF2B5EF4-FFF2-40B4-BE49-F238E27FC236}">
                <a16:creationId xmlns:a16="http://schemas.microsoft.com/office/drawing/2014/main" id="{73A430AB-08FE-487C-85E2-F5D6F74CA419}"/>
              </a:ext>
            </a:extLst>
          </p:cNvPr>
          <p:cNvSpPr txBox="1"/>
          <p:nvPr/>
        </p:nvSpPr>
        <p:spPr>
          <a:xfrm>
            <a:off x="1866900" y="2553299"/>
            <a:ext cx="2034540" cy="369332"/>
          </a:xfrm>
          <a:prstGeom prst="rect">
            <a:avLst/>
          </a:prstGeom>
          <a:noFill/>
        </p:spPr>
        <p:txBody>
          <a:bodyPr wrap="square">
            <a:spAutoFit/>
          </a:bodyPr>
          <a:lstStyle/>
          <a:p>
            <a:r>
              <a:rPr lang="en-IN" b="1" dirty="0">
                <a:solidFill>
                  <a:srgbClr val="00B050"/>
                </a:solidFill>
              </a:rPr>
              <a:t>50cos(30°)≈43.3</a:t>
            </a:r>
          </a:p>
        </p:txBody>
      </p:sp>
      <p:sp>
        <p:nvSpPr>
          <p:cNvPr id="22" name="TextBox 21">
            <a:extLst>
              <a:ext uri="{FF2B5EF4-FFF2-40B4-BE49-F238E27FC236}">
                <a16:creationId xmlns:a16="http://schemas.microsoft.com/office/drawing/2014/main" id="{62793A61-F297-4F84-978B-786068E36443}"/>
              </a:ext>
            </a:extLst>
          </p:cNvPr>
          <p:cNvSpPr txBox="1"/>
          <p:nvPr/>
        </p:nvSpPr>
        <p:spPr>
          <a:xfrm rot="2352274">
            <a:off x="2565151" y="1188141"/>
            <a:ext cx="1381760" cy="369332"/>
          </a:xfrm>
          <a:prstGeom prst="rect">
            <a:avLst/>
          </a:prstGeom>
          <a:noFill/>
        </p:spPr>
        <p:txBody>
          <a:bodyPr wrap="square" rtlCol="0">
            <a:spAutoFit/>
          </a:bodyPr>
          <a:lstStyle/>
          <a:p>
            <a:r>
              <a:rPr lang="en-US" b="1" dirty="0">
                <a:solidFill>
                  <a:srgbClr val="00B050"/>
                </a:solidFill>
              </a:rPr>
              <a:t>50 CM</a:t>
            </a:r>
            <a:endParaRPr lang="en-IN" b="1" dirty="0">
              <a:solidFill>
                <a:srgbClr val="00B050"/>
              </a:solidFill>
            </a:endParaRPr>
          </a:p>
        </p:txBody>
      </p:sp>
      <p:sp>
        <p:nvSpPr>
          <p:cNvPr id="23" name="Rectangle 22">
            <a:extLst>
              <a:ext uri="{FF2B5EF4-FFF2-40B4-BE49-F238E27FC236}">
                <a16:creationId xmlns:a16="http://schemas.microsoft.com/office/drawing/2014/main" id="{0DE77FB0-C49B-4AF4-9A4E-A4527D6F77C5}"/>
              </a:ext>
            </a:extLst>
          </p:cNvPr>
          <p:cNvSpPr/>
          <p:nvPr/>
        </p:nvSpPr>
        <p:spPr>
          <a:xfrm>
            <a:off x="1694363" y="2154067"/>
            <a:ext cx="324068" cy="345727"/>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91D8262F-2BE3-435A-8EAA-31A81990F1B7}"/>
              </a:ext>
            </a:extLst>
          </p:cNvPr>
          <p:cNvSpPr txBox="1"/>
          <p:nvPr/>
        </p:nvSpPr>
        <p:spPr>
          <a:xfrm>
            <a:off x="5555007" y="496138"/>
            <a:ext cx="10355580" cy="1815882"/>
          </a:xfrm>
          <a:prstGeom prst="rect">
            <a:avLst/>
          </a:prstGeom>
          <a:noFill/>
        </p:spPr>
        <p:txBody>
          <a:bodyPr wrap="square">
            <a:spAutoFit/>
          </a:bodyPr>
          <a:lstStyle/>
          <a:p>
            <a:r>
              <a:rPr lang="en-US" sz="2800" b="1" dirty="0">
                <a:effectLst>
                  <a:outerShdw blurRad="38100" dist="38100" dir="2700000" algn="tl">
                    <a:srgbClr val="000000">
                      <a:alpha val="43137"/>
                    </a:srgbClr>
                  </a:outerShdw>
                </a:effectLst>
              </a:rPr>
              <a:t>Lets say, If the angle is 30 degrees in a right angled triangle then we can get length of the sides by solving 50cos(30°) and 50 sin(30°) . Since 30° is standard angle we can easily get the values.</a:t>
            </a:r>
            <a:endParaRPr lang="en-IN" sz="2800" b="1" dirty="0">
              <a:effectLst>
                <a:outerShdw blurRad="38100" dist="38100" dir="2700000" algn="tl">
                  <a:srgbClr val="000000">
                    <a:alpha val="43137"/>
                  </a:srgbClr>
                </a:outerShdw>
              </a:effectLst>
            </a:endParaRPr>
          </a:p>
        </p:txBody>
      </p:sp>
      <p:sp>
        <p:nvSpPr>
          <p:cNvPr id="27" name="TextBox 26">
            <a:extLst>
              <a:ext uri="{FF2B5EF4-FFF2-40B4-BE49-F238E27FC236}">
                <a16:creationId xmlns:a16="http://schemas.microsoft.com/office/drawing/2014/main" id="{4950734E-95A8-4E71-9CA6-992FAC3EFAF4}"/>
              </a:ext>
            </a:extLst>
          </p:cNvPr>
          <p:cNvSpPr txBox="1"/>
          <p:nvPr/>
        </p:nvSpPr>
        <p:spPr>
          <a:xfrm>
            <a:off x="3101952" y="4758402"/>
            <a:ext cx="1981937" cy="369332"/>
          </a:xfrm>
          <a:prstGeom prst="rect">
            <a:avLst/>
          </a:prstGeom>
          <a:noFill/>
        </p:spPr>
        <p:txBody>
          <a:bodyPr wrap="square">
            <a:spAutoFit/>
          </a:bodyPr>
          <a:lstStyle/>
          <a:p>
            <a:r>
              <a:rPr lang="en-IN" dirty="0"/>
              <a:t>23°</a:t>
            </a:r>
          </a:p>
        </p:txBody>
      </p:sp>
      <p:sp>
        <p:nvSpPr>
          <p:cNvPr id="29" name="TextBox 28">
            <a:extLst>
              <a:ext uri="{FF2B5EF4-FFF2-40B4-BE49-F238E27FC236}">
                <a16:creationId xmlns:a16="http://schemas.microsoft.com/office/drawing/2014/main" id="{DA509AB1-B924-48CD-8415-234370C7BB79}"/>
              </a:ext>
            </a:extLst>
          </p:cNvPr>
          <p:cNvSpPr txBox="1"/>
          <p:nvPr/>
        </p:nvSpPr>
        <p:spPr>
          <a:xfrm>
            <a:off x="2602680" y="5655097"/>
            <a:ext cx="1757885" cy="369332"/>
          </a:xfrm>
          <a:prstGeom prst="rect">
            <a:avLst/>
          </a:prstGeom>
          <a:noFill/>
        </p:spPr>
        <p:txBody>
          <a:bodyPr wrap="square">
            <a:spAutoFit/>
          </a:bodyPr>
          <a:lstStyle/>
          <a:p>
            <a:r>
              <a:rPr lang="en-IN" b="1" dirty="0">
                <a:solidFill>
                  <a:srgbClr val="00B050"/>
                </a:solidFill>
              </a:rPr>
              <a:t>50cos(23°)= ?</a:t>
            </a:r>
          </a:p>
        </p:txBody>
      </p:sp>
      <p:sp>
        <p:nvSpPr>
          <p:cNvPr id="31" name="TextBox 30">
            <a:extLst>
              <a:ext uri="{FF2B5EF4-FFF2-40B4-BE49-F238E27FC236}">
                <a16:creationId xmlns:a16="http://schemas.microsoft.com/office/drawing/2014/main" id="{8D0D4F0D-D41B-43F2-BDC2-4E62608D135A}"/>
              </a:ext>
            </a:extLst>
          </p:cNvPr>
          <p:cNvSpPr txBox="1"/>
          <p:nvPr/>
        </p:nvSpPr>
        <p:spPr>
          <a:xfrm>
            <a:off x="332366" y="4468593"/>
            <a:ext cx="1862137" cy="369332"/>
          </a:xfrm>
          <a:prstGeom prst="rect">
            <a:avLst/>
          </a:prstGeom>
          <a:noFill/>
        </p:spPr>
        <p:txBody>
          <a:bodyPr wrap="square">
            <a:spAutoFit/>
          </a:bodyPr>
          <a:lstStyle/>
          <a:p>
            <a:r>
              <a:rPr lang="en-IN" b="1" dirty="0">
                <a:solidFill>
                  <a:srgbClr val="00B050"/>
                </a:solidFill>
              </a:rPr>
              <a:t>50sin(23°)=?</a:t>
            </a:r>
          </a:p>
        </p:txBody>
      </p:sp>
      <p:sp>
        <p:nvSpPr>
          <p:cNvPr id="32" name="Arc 31">
            <a:extLst>
              <a:ext uri="{FF2B5EF4-FFF2-40B4-BE49-F238E27FC236}">
                <a16:creationId xmlns:a16="http://schemas.microsoft.com/office/drawing/2014/main" id="{D41F2A95-B370-46F3-B4F5-CD8BB66F3FA3}"/>
              </a:ext>
            </a:extLst>
          </p:cNvPr>
          <p:cNvSpPr/>
          <p:nvPr/>
        </p:nvSpPr>
        <p:spPr>
          <a:xfrm rot="15961200">
            <a:off x="3605196" y="4908850"/>
            <a:ext cx="1297858" cy="1238865"/>
          </a:xfrm>
          <a:prstGeom prst="arc">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4" name="TextBox 33">
            <a:extLst>
              <a:ext uri="{FF2B5EF4-FFF2-40B4-BE49-F238E27FC236}">
                <a16:creationId xmlns:a16="http://schemas.microsoft.com/office/drawing/2014/main" id="{27C88CC3-1AC5-4D0B-817D-DE89C12F2A20}"/>
              </a:ext>
            </a:extLst>
          </p:cNvPr>
          <p:cNvSpPr txBox="1"/>
          <p:nvPr/>
        </p:nvSpPr>
        <p:spPr>
          <a:xfrm rot="2014624">
            <a:off x="3130118" y="4056238"/>
            <a:ext cx="1313497" cy="369332"/>
          </a:xfrm>
          <a:prstGeom prst="rect">
            <a:avLst/>
          </a:prstGeom>
          <a:noFill/>
        </p:spPr>
        <p:txBody>
          <a:bodyPr wrap="square">
            <a:spAutoFit/>
          </a:bodyPr>
          <a:lstStyle/>
          <a:p>
            <a:r>
              <a:rPr lang="en-US" b="1" dirty="0">
                <a:solidFill>
                  <a:srgbClr val="00B050"/>
                </a:solidFill>
              </a:rPr>
              <a:t>50 CM</a:t>
            </a:r>
            <a:endParaRPr lang="en-IN" b="1" dirty="0">
              <a:solidFill>
                <a:srgbClr val="00B050"/>
              </a:solidFill>
            </a:endParaRPr>
          </a:p>
        </p:txBody>
      </p:sp>
      <p:sp>
        <p:nvSpPr>
          <p:cNvPr id="36" name="TextBox 35">
            <a:extLst>
              <a:ext uri="{FF2B5EF4-FFF2-40B4-BE49-F238E27FC236}">
                <a16:creationId xmlns:a16="http://schemas.microsoft.com/office/drawing/2014/main" id="{57C2EC4E-D48A-4B62-9DE5-BE80A51BD3C3}"/>
              </a:ext>
            </a:extLst>
          </p:cNvPr>
          <p:cNvSpPr txBox="1"/>
          <p:nvPr/>
        </p:nvSpPr>
        <p:spPr>
          <a:xfrm>
            <a:off x="13689820" y="5655097"/>
            <a:ext cx="621189" cy="369332"/>
          </a:xfrm>
          <a:prstGeom prst="rect">
            <a:avLst/>
          </a:prstGeom>
          <a:noFill/>
        </p:spPr>
        <p:txBody>
          <a:bodyPr wrap="square">
            <a:spAutoFit/>
          </a:bodyPr>
          <a:lstStyle/>
          <a:p>
            <a:r>
              <a:rPr lang="en-IN" b="1" dirty="0">
                <a:solidFill>
                  <a:srgbClr val="FF0000"/>
                </a:solidFill>
                <a:effectLst>
                  <a:outerShdw blurRad="38100" dist="38100" dir="2700000" algn="tl">
                    <a:srgbClr val="000000">
                      <a:alpha val="43137"/>
                    </a:srgbClr>
                  </a:outerShdw>
                </a:effectLst>
              </a:rPr>
              <a:t>A</a:t>
            </a:r>
            <a:r>
              <a:rPr lang="en-IN" dirty="0"/>
              <a:t> </a:t>
            </a:r>
          </a:p>
        </p:txBody>
      </p:sp>
      <p:sp>
        <p:nvSpPr>
          <p:cNvPr id="38" name="TextBox 37">
            <a:extLst>
              <a:ext uri="{FF2B5EF4-FFF2-40B4-BE49-F238E27FC236}">
                <a16:creationId xmlns:a16="http://schemas.microsoft.com/office/drawing/2014/main" id="{12A39651-267B-4429-AE65-FCF0D80E54AE}"/>
              </a:ext>
            </a:extLst>
          </p:cNvPr>
          <p:cNvSpPr txBox="1"/>
          <p:nvPr/>
        </p:nvSpPr>
        <p:spPr>
          <a:xfrm>
            <a:off x="1694363" y="2978487"/>
            <a:ext cx="9933038" cy="369332"/>
          </a:xfrm>
          <a:prstGeom prst="rect">
            <a:avLst/>
          </a:prstGeom>
          <a:noFill/>
        </p:spPr>
        <p:txBody>
          <a:bodyPr wrap="square">
            <a:spAutoFit/>
          </a:bodyPr>
          <a:lstStyle/>
          <a:p>
            <a:r>
              <a:rPr lang="en-IN" b="1" dirty="0">
                <a:solidFill>
                  <a:srgbClr val="FF0000"/>
                </a:solidFill>
                <a:effectLst>
                  <a:outerShdw blurRad="38100" dist="38100" dir="2700000" algn="tl">
                    <a:srgbClr val="000000">
                      <a:alpha val="43137"/>
                    </a:srgbClr>
                  </a:outerShdw>
                </a:effectLst>
              </a:rPr>
              <a:t>A</a:t>
            </a:r>
            <a:r>
              <a:rPr lang="en-IN" dirty="0"/>
              <a:t> </a:t>
            </a:r>
          </a:p>
        </p:txBody>
      </p:sp>
      <p:sp>
        <p:nvSpPr>
          <p:cNvPr id="40" name="TextBox 39">
            <a:extLst>
              <a:ext uri="{FF2B5EF4-FFF2-40B4-BE49-F238E27FC236}">
                <a16:creationId xmlns:a16="http://schemas.microsoft.com/office/drawing/2014/main" id="{C666117E-58D8-49F9-93AA-C0050D87E4E8}"/>
              </a:ext>
            </a:extLst>
          </p:cNvPr>
          <p:cNvSpPr txBox="1"/>
          <p:nvPr/>
        </p:nvSpPr>
        <p:spPr>
          <a:xfrm>
            <a:off x="13580136" y="8343206"/>
            <a:ext cx="730873" cy="369332"/>
          </a:xfrm>
          <a:prstGeom prst="rect">
            <a:avLst/>
          </a:prstGeom>
          <a:noFill/>
        </p:spPr>
        <p:txBody>
          <a:bodyPr wrap="square">
            <a:spAutoFit/>
          </a:bodyPr>
          <a:lstStyle/>
          <a:p>
            <a:r>
              <a:rPr lang="en-US" b="1" dirty="0">
                <a:solidFill>
                  <a:srgbClr val="FF0000"/>
                </a:solidFill>
                <a:effectLst>
                  <a:outerShdw blurRad="38100" dist="38100" dir="2700000" algn="tl">
                    <a:srgbClr val="000000">
                      <a:alpha val="43137"/>
                    </a:srgbClr>
                  </a:outerShdw>
                </a:effectLst>
              </a:rPr>
              <a:t>B</a:t>
            </a:r>
            <a:endParaRPr lang="en-IN" b="1" dirty="0">
              <a:solidFill>
                <a:srgbClr val="FF0000"/>
              </a:solidFill>
              <a:effectLst>
                <a:outerShdw blurRad="38100" dist="38100" dir="2700000" algn="tl">
                  <a:srgbClr val="000000">
                    <a:alpha val="43137"/>
                  </a:srgbClr>
                </a:outerShdw>
              </a:effectLst>
            </a:endParaRPr>
          </a:p>
        </p:txBody>
      </p:sp>
      <p:sp>
        <p:nvSpPr>
          <p:cNvPr id="42" name="TextBox 41">
            <a:extLst>
              <a:ext uri="{FF2B5EF4-FFF2-40B4-BE49-F238E27FC236}">
                <a16:creationId xmlns:a16="http://schemas.microsoft.com/office/drawing/2014/main" id="{08882985-5B66-4223-AC82-F95B1A038866}"/>
              </a:ext>
            </a:extLst>
          </p:cNvPr>
          <p:cNvSpPr txBox="1"/>
          <p:nvPr/>
        </p:nvSpPr>
        <p:spPr>
          <a:xfrm>
            <a:off x="1530632" y="5444661"/>
            <a:ext cx="9933038" cy="369332"/>
          </a:xfrm>
          <a:prstGeom prst="rect">
            <a:avLst/>
          </a:prstGeom>
          <a:noFill/>
        </p:spPr>
        <p:txBody>
          <a:bodyPr wrap="square">
            <a:spAutoFit/>
          </a:bodyPr>
          <a:lstStyle/>
          <a:p>
            <a:r>
              <a:rPr lang="en-US" b="1" dirty="0">
                <a:solidFill>
                  <a:srgbClr val="FF0000"/>
                </a:solidFill>
                <a:effectLst>
                  <a:outerShdw blurRad="38100" dist="38100" dir="2700000" algn="tl">
                    <a:srgbClr val="000000">
                      <a:alpha val="43137"/>
                    </a:srgbClr>
                  </a:outerShdw>
                </a:effectLst>
              </a:rPr>
              <a:t>B</a:t>
            </a:r>
            <a:endParaRPr lang="en-IN" b="1" dirty="0">
              <a:solidFill>
                <a:srgbClr val="FF0000"/>
              </a:solidFill>
              <a:effectLst>
                <a:outerShdw blurRad="38100" dist="38100" dir="2700000" algn="tl">
                  <a:srgbClr val="000000">
                    <a:alpha val="43137"/>
                  </a:srgbClr>
                </a:outerShdw>
              </a:effectLst>
            </a:endParaRPr>
          </a:p>
        </p:txBody>
      </p:sp>
      <p:sp>
        <p:nvSpPr>
          <p:cNvPr id="43" name="TextBox 42">
            <a:extLst>
              <a:ext uri="{FF2B5EF4-FFF2-40B4-BE49-F238E27FC236}">
                <a16:creationId xmlns:a16="http://schemas.microsoft.com/office/drawing/2014/main" id="{141D025E-2456-4D07-ADFE-539BD0521359}"/>
              </a:ext>
            </a:extLst>
          </p:cNvPr>
          <p:cNvSpPr txBox="1"/>
          <p:nvPr/>
        </p:nvSpPr>
        <p:spPr>
          <a:xfrm>
            <a:off x="5337414" y="5433832"/>
            <a:ext cx="490770" cy="369332"/>
          </a:xfrm>
          <a:prstGeom prst="rect">
            <a:avLst/>
          </a:prstGeom>
          <a:noFill/>
        </p:spPr>
        <p:txBody>
          <a:bodyPr wrap="square" rtlCol="0">
            <a:spAutoFit/>
          </a:bodyPr>
          <a:lstStyle/>
          <a:p>
            <a:r>
              <a:rPr lang="en-US" b="1" dirty="0">
                <a:solidFill>
                  <a:srgbClr val="FF0000"/>
                </a:solidFill>
                <a:effectLst>
                  <a:outerShdw blurRad="38100" dist="38100" dir="2700000" algn="tl">
                    <a:srgbClr val="000000">
                      <a:alpha val="43137"/>
                    </a:srgbClr>
                  </a:outerShdw>
                </a:effectLst>
              </a:rPr>
              <a:t>C</a:t>
            </a:r>
            <a:endParaRPr lang="en-IN" b="1" dirty="0">
              <a:solidFill>
                <a:srgbClr val="FF0000"/>
              </a:solidFill>
              <a:effectLst>
                <a:outerShdw blurRad="38100" dist="38100" dir="2700000" algn="tl">
                  <a:srgbClr val="000000">
                    <a:alpha val="43137"/>
                  </a:srgbClr>
                </a:outerShdw>
              </a:effectLst>
            </a:endParaRPr>
          </a:p>
        </p:txBody>
      </p:sp>
      <p:sp>
        <p:nvSpPr>
          <p:cNvPr id="47" name="TextBox 46">
            <a:extLst>
              <a:ext uri="{FF2B5EF4-FFF2-40B4-BE49-F238E27FC236}">
                <a16:creationId xmlns:a16="http://schemas.microsoft.com/office/drawing/2014/main" id="{A53E14A2-294D-4DAF-853A-BD7E26EA5EB5}"/>
              </a:ext>
            </a:extLst>
          </p:cNvPr>
          <p:cNvSpPr txBox="1"/>
          <p:nvPr/>
        </p:nvSpPr>
        <p:spPr>
          <a:xfrm>
            <a:off x="5643379" y="3673805"/>
            <a:ext cx="12712454" cy="1815882"/>
          </a:xfrm>
          <a:prstGeom prst="rect">
            <a:avLst/>
          </a:prstGeom>
          <a:noFill/>
        </p:spPr>
        <p:txBody>
          <a:bodyPr wrap="square">
            <a:spAutoFit/>
          </a:bodyPr>
          <a:lstStyle/>
          <a:p>
            <a:r>
              <a:rPr lang="en-US" sz="2800" b="1" dirty="0">
                <a:effectLst>
                  <a:outerShdw blurRad="38100" dist="38100" dir="2700000" algn="tl">
                    <a:srgbClr val="000000">
                      <a:alpha val="43137"/>
                    </a:srgbClr>
                  </a:outerShdw>
                </a:effectLst>
              </a:rPr>
              <a:t>If we have the angle 23° , we don’t know the value of cos(23°) and sin(23°) since 23° is not the standard angle, so we may have to use electronic device or follow a sequence of complex steps to find the values.</a:t>
            </a:r>
            <a:endParaRPr lang="en-IN" sz="2800" b="1" dirty="0">
              <a:effectLst>
                <a:outerShdw blurRad="38100" dist="38100" dir="2700000" algn="tl">
                  <a:srgbClr val="000000">
                    <a:alpha val="43137"/>
                  </a:srgbClr>
                </a:outerShdw>
              </a:effectLst>
            </a:endParaRPr>
          </a:p>
        </p:txBody>
      </p:sp>
      <p:sp>
        <p:nvSpPr>
          <p:cNvPr id="48" name="TextBox 47">
            <a:extLst>
              <a:ext uri="{FF2B5EF4-FFF2-40B4-BE49-F238E27FC236}">
                <a16:creationId xmlns:a16="http://schemas.microsoft.com/office/drawing/2014/main" id="{9B104C5D-BFA2-4D62-BEBD-E6D4F3264661}"/>
              </a:ext>
            </a:extLst>
          </p:cNvPr>
          <p:cNvSpPr txBox="1"/>
          <p:nvPr/>
        </p:nvSpPr>
        <p:spPr>
          <a:xfrm>
            <a:off x="1263434" y="7327543"/>
            <a:ext cx="12101544" cy="1384995"/>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But with help of drawing we can easily get the length of sides of triangle with construction, with the help of protractor, compass and ruler.</a:t>
            </a:r>
            <a:endParaRPr lang="en-IN" sz="2800" b="1" dirty="0">
              <a:effectLst>
                <a:outerShdw blurRad="38100" dist="38100" dir="2700000" algn="tl">
                  <a:srgbClr val="000000">
                    <a:alpha val="43137"/>
                  </a:srgbClr>
                </a:outerShdw>
              </a:effectLst>
            </a:endParaRPr>
          </a:p>
        </p:txBody>
      </p:sp>
      <p:sp>
        <p:nvSpPr>
          <p:cNvPr id="50" name="Right Triangle 49">
            <a:extLst>
              <a:ext uri="{FF2B5EF4-FFF2-40B4-BE49-F238E27FC236}">
                <a16:creationId xmlns:a16="http://schemas.microsoft.com/office/drawing/2014/main" id="{C4B263FD-ABF6-4BCB-BEC3-E84BC42CEF16}"/>
              </a:ext>
            </a:extLst>
          </p:cNvPr>
          <p:cNvSpPr/>
          <p:nvPr/>
        </p:nvSpPr>
        <p:spPr>
          <a:xfrm>
            <a:off x="13879995" y="6174759"/>
            <a:ext cx="3447094" cy="2197997"/>
          </a:xfrm>
          <a:prstGeom prst="rtTriangl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786"/>
          </a:p>
        </p:txBody>
      </p:sp>
      <p:cxnSp>
        <p:nvCxnSpPr>
          <p:cNvPr id="54" name="Straight Connector 53">
            <a:extLst>
              <a:ext uri="{FF2B5EF4-FFF2-40B4-BE49-F238E27FC236}">
                <a16:creationId xmlns:a16="http://schemas.microsoft.com/office/drawing/2014/main" id="{091B5CDD-4BF3-428B-8B79-ACA38EC7DD4F}"/>
              </a:ext>
            </a:extLst>
          </p:cNvPr>
          <p:cNvCxnSpPr/>
          <p:nvPr/>
        </p:nvCxnSpPr>
        <p:spPr>
          <a:xfrm>
            <a:off x="14610149" y="6550288"/>
            <a:ext cx="8494" cy="49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344F0DA-1AD4-4831-97E3-6413BF9976BA}"/>
              </a:ext>
            </a:extLst>
          </p:cNvPr>
          <p:cNvCxnSpPr/>
          <p:nvPr/>
        </p:nvCxnSpPr>
        <p:spPr>
          <a:xfrm flipH="1" flipV="1">
            <a:off x="13399930" y="5888793"/>
            <a:ext cx="825910" cy="496147"/>
          </a:xfrm>
          <a:prstGeom prst="line">
            <a:avLst/>
          </a:prstGeom>
        </p:spPr>
        <p:style>
          <a:lnRef idx="3">
            <a:schemeClr val="accent1"/>
          </a:lnRef>
          <a:fillRef idx="0">
            <a:schemeClr val="accent1"/>
          </a:fillRef>
          <a:effectRef idx="2">
            <a:schemeClr val="accent1"/>
          </a:effectRef>
          <a:fontRef idx="minor">
            <a:schemeClr val="tx1"/>
          </a:fontRef>
        </p:style>
      </p:cxnSp>
      <p:sp>
        <p:nvSpPr>
          <p:cNvPr id="57" name="Arc 56">
            <a:extLst>
              <a:ext uri="{FF2B5EF4-FFF2-40B4-BE49-F238E27FC236}">
                <a16:creationId xmlns:a16="http://schemas.microsoft.com/office/drawing/2014/main" id="{926901EC-3D12-4FE5-927F-576310CE6F1A}"/>
              </a:ext>
            </a:extLst>
          </p:cNvPr>
          <p:cNvSpPr/>
          <p:nvPr/>
        </p:nvSpPr>
        <p:spPr>
          <a:xfrm rot="16934499">
            <a:off x="13461885" y="6185981"/>
            <a:ext cx="1492427" cy="1096643"/>
          </a:xfrm>
          <a:prstGeom prst="arc">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9" name="TextBox 58">
            <a:extLst>
              <a:ext uri="{FF2B5EF4-FFF2-40B4-BE49-F238E27FC236}">
                <a16:creationId xmlns:a16="http://schemas.microsoft.com/office/drawing/2014/main" id="{73280A51-0DD4-4BD2-ACCC-FB174D7BEA82}"/>
              </a:ext>
            </a:extLst>
          </p:cNvPr>
          <p:cNvSpPr txBox="1"/>
          <p:nvPr/>
        </p:nvSpPr>
        <p:spPr>
          <a:xfrm>
            <a:off x="17327089" y="8153754"/>
            <a:ext cx="592735" cy="369332"/>
          </a:xfrm>
          <a:prstGeom prst="rect">
            <a:avLst/>
          </a:prstGeom>
          <a:noFill/>
        </p:spPr>
        <p:txBody>
          <a:bodyPr wrap="square">
            <a:spAutoFit/>
          </a:bodyPr>
          <a:lstStyle/>
          <a:p>
            <a:r>
              <a:rPr lang="en-US" b="1" dirty="0">
                <a:solidFill>
                  <a:srgbClr val="FF0000"/>
                </a:solidFill>
                <a:effectLst>
                  <a:outerShdw blurRad="38100" dist="38100" dir="2700000" algn="tl">
                    <a:srgbClr val="000000">
                      <a:alpha val="43137"/>
                    </a:srgbClr>
                  </a:outerShdw>
                </a:effectLst>
              </a:rPr>
              <a:t>C</a:t>
            </a:r>
            <a:endParaRPr lang="en-IN" b="1" dirty="0">
              <a:solidFill>
                <a:srgbClr val="FF0000"/>
              </a:solidFill>
              <a:effectLst>
                <a:outerShdw blurRad="38100" dist="38100" dir="2700000" algn="tl">
                  <a:srgbClr val="000000">
                    <a:alpha val="43137"/>
                  </a:srgbClr>
                </a:outerShdw>
              </a:effectLst>
            </a:endParaRPr>
          </a:p>
        </p:txBody>
      </p:sp>
      <p:sp>
        <p:nvSpPr>
          <p:cNvPr id="60" name="Rectangle 59">
            <a:extLst>
              <a:ext uri="{FF2B5EF4-FFF2-40B4-BE49-F238E27FC236}">
                <a16:creationId xmlns:a16="http://schemas.microsoft.com/office/drawing/2014/main" id="{127E1A26-0192-4307-BDA9-7782C4887DDB}"/>
              </a:ext>
            </a:extLst>
          </p:cNvPr>
          <p:cNvSpPr/>
          <p:nvPr/>
        </p:nvSpPr>
        <p:spPr>
          <a:xfrm>
            <a:off x="13910452" y="7953171"/>
            <a:ext cx="315388" cy="42770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Rectangle 60">
            <a:extLst>
              <a:ext uri="{FF2B5EF4-FFF2-40B4-BE49-F238E27FC236}">
                <a16:creationId xmlns:a16="http://schemas.microsoft.com/office/drawing/2014/main" id="{E42EA18E-E06E-4449-BF4B-363A63132C78}"/>
              </a:ext>
            </a:extLst>
          </p:cNvPr>
          <p:cNvSpPr/>
          <p:nvPr/>
        </p:nvSpPr>
        <p:spPr>
          <a:xfrm>
            <a:off x="1866900" y="5234225"/>
            <a:ext cx="327603" cy="3441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3" name="TextBox 62">
            <a:extLst>
              <a:ext uri="{FF2B5EF4-FFF2-40B4-BE49-F238E27FC236}">
                <a16:creationId xmlns:a16="http://schemas.microsoft.com/office/drawing/2014/main" id="{B595093D-BC32-42B4-8C70-24F6D903C7E4}"/>
              </a:ext>
            </a:extLst>
          </p:cNvPr>
          <p:cNvSpPr txBox="1"/>
          <p:nvPr/>
        </p:nvSpPr>
        <p:spPr>
          <a:xfrm>
            <a:off x="15299564" y="7668272"/>
            <a:ext cx="648929" cy="377241"/>
          </a:xfrm>
          <a:prstGeom prst="rect">
            <a:avLst/>
          </a:prstGeom>
          <a:noFill/>
        </p:spPr>
        <p:txBody>
          <a:bodyPr wrap="square">
            <a:spAutoFit/>
          </a:bodyPr>
          <a:lstStyle/>
          <a:p>
            <a:r>
              <a:rPr lang="en-IN" dirty="0"/>
              <a:t>23°</a:t>
            </a:r>
          </a:p>
        </p:txBody>
      </p:sp>
      <p:sp>
        <p:nvSpPr>
          <p:cNvPr id="64" name="Arc 63">
            <a:extLst>
              <a:ext uri="{FF2B5EF4-FFF2-40B4-BE49-F238E27FC236}">
                <a16:creationId xmlns:a16="http://schemas.microsoft.com/office/drawing/2014/main" id="{953F7977-6B96-4D7B-8202-A11B5A5E85A3}"/>
              </a:ext>
            </a:extLst>
          </p:cNvPr>
          <p:cNvSpPr/>
          <p:nvPr/>
        </p:nvSpPr>
        <p:spPr>
          <a:xfrm rot="15961200">
            <a:off x="15677062" y="7782281"/>
            <a:ext cx="1285001" cy="1132485"/>
          </a:xfrm>
          <a:prstGeom prst="arc">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6" name="TextBox 65">
            <a:extLst>
              <a:ext uri="{FF2B5EF4-FFF2-40B4-BE49-F238E27FC236}">
                <a16:creationId xmlns:a16="http://schemas.microsoft.com/office/drawing/2014/main" id="{4FE8536E-9EC7-4519-AE6F-C608A6DC63F9}"/>
              </a:ext>
            </a:extLst>
          </p:cNvPr>
          <p:cNvSpPr txBox="1"/>
          <p:nvPr/>
        </p:nvSpPr>
        <p:spPr>
          <a:xfrm>
            <a:off x="13033021" y="7188517"/>
            <a:ext cx="825910" cy="369332"/>
          </a:xfrm>
          <a:prstGeom prst="rect">
            <a:avLst/>
          </a:prstGeom>
          <a:noFill/>
        </p:spPr>
        <p:txBody>
          <a:bodyPr wrap="square">
            <a:spAutoFit/>
          </a:bodyPr>
          <a:lstStyle/>
          <a:p>
            <a:r>
              <a:rPr lang="en-IN" b="1" dirty="0">
                <a:solidFill>
                  <a:srgbClr val="00B050"/>
                </a:solidFill>
              </a:rPr>
              <a:t>19.5</a:t>
            </a:r>
          </a:p>
        </p:txBody>
      </p:sp>
      <p:sp>
        <p:nvSpPr>
          <p:cNvPr id="68" name="TextBox 67">
            <a:extLst>
              <a:ext uri="{FF2B5EF4-FFF2-40B4-BE49-F238E27FC236}">
                <a16:creationId xmlns:a16="http://schemas.microsoft.com/office/drawing/2014/main" id="{6C72270E-F80E-4CB3-BD59-D16EFB1E15E1}"/>
              </a:ext>
            </a:extLst>
          </p:cNvPr>
          <p:cNvSpPr txBox="1"/>
          <p:nvPr/>
        </p:nvSpPr>
        <p:spPr>
          <a:xfrm>
            <a:off x="15063429" y="8505663"/>
            <a:ext cx="472269" cy="369332"/>
          </a:xfrm>
          <a:prstGeom prst="rect">
            <a:avLst/>
          </a:prstGeom>
          <a:noFill/>
        </p:spPr>
        <p:txBody>
          <a:bodyPr wrap="square">
            <a:spAutoFit/>
          </a:bodyPr>
          <a:lstStyle/>
          <a:p>
            <a:r>
              <a:rPr lang="en-IN" b="1" dirty="0">
                <a:solidFill>
                  <a:srgbClr val="00B050"/>
                </a:solidFill>
              </a:rPr>
              <a:t>46</a:t>
            </a:r>
          </a:p>
        </p:txBody>
      </p:sp>
      <p:sp>
        <p:nvSpPr>
          <p:cNvPr id="69" name="TextBox 68">
            <a:extLst>
              <a:ext uri="{FF2B5EF4-FFF2-40B4-BE49-F238E27FC236}">
                <a16:creationId xmlns:a16="http://schemas.microsoft.com/office/drawing/2014/main" id="{840D18F4-F9F1-4CF0-AEAC-7BFE51F4EDD2}"/>
              </a:ext>
            </a:extLst>
          </p:cNvPr>
          <p:cNvSpPr txBox="1"/>
          <p:nvPr/>
        </p:nvSpPr>
        <p:spPr>
          <a:xfrm rot="1943732">
            <a:off x="15080513" y="6823960"/>
            <a:ext cx="1103635" cy="369332"/>
          </a:xfrm>
          <a:prstGeom prst="rect">
            <a:avLst/>
          </a:prstGeom>
          <a:noFill/>
        </p:spPr>
        <p:txBody>
          <a:bodyPr wrap="square" rtlCol="0">
            <a:spAutoFit/>
          </a:bodyPr>
          <a:lstStyle/>
          <a:p>
            <a:r>
              <a:rPr lang="en-US" b="1" dirty="0">
                <a:solidFill>
                  <a:srgbClr val="00B050"/>
                </a:solidFill>
              </a:rPr>
              <a:t>50 CM</a:t>
            </a:r>
            <a:endParaRPr lang="en-IN" b="1" dirty="0">
              <a:solidFill>
                <a:srgbClr val="00B050"/>
              </a:solidFill>
            </a:endParaRPr>
          </a:p>
        </p:txBody>
      </p:sp>
    </p:spTree>
    <p:extLst>
      <p:ext uri="{BB962C8B-B14F-4D97-AF65-F5344CB8AC3E}">
        <p14:creationId xmlns:p14="http://schemas.microsoft.com/office/powerpoint/2010/main" val="2884495728"/>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ED9D29-9325-4DDC-81CA-863BD6B1B5F8}"/>
              </a:ext>
            </a:extLst>
          </p:cNvPr>
          <p:cNvSpPr txBox="1"/>
          <p:nvPr/>
        </p:nvSpPr>
        <p:spPr>
          <a:xfrm>
            <a:off x="7088060" y="-1394820"/>
            <a:ext cx="5478887" cy="641971"/>
          </a:xfrm>
          <a:prstGeom prst="rect">
            <a:avLst/>
          </a:prstGeom>
          <a:noFill/>
        </p:spPr>
        <p:txBody>
          <a:bodyPr wrap="square" rtlCol="0">
            <a:spAutoFit/>
          </a:bodyPr>
          <a:lstStyle/>
          <a:p>
            <a:r>
              <a:rPr lang="en-US" sz="1786" dirty="0"/>
              <a:t>We can find angles if sides ae given and vice versa</a:t>
            </a:r>
          </a:p>
          <a:p>
            <a:endParaRPr lang="en-IN" sz="1786" dirty="0"/>
          </a:p>
        </p:txBody>
      </p:sp>
      <p:sp>
        <p:nvSpPr>
          <p:cNvPr id="6" name="TextBox 5">
            <a:extLst>
              <a:ext uri="{FF2B5EF4-FFF2-40B4-BE49-F238E27FC236}">
                <a16:creationId xmlns:a16="http://schemas.microsoft.com/office/drawing/2014/main" id="{9258FF2F-FF08-429B-B8D2-67E867C90390}"/>
              </a:ext>
            </a:extLst>
          </p:cNvPr>
          <p:cNvSpPr txBox="1"/>
          <p:nvPr/>
        </p:nvSpPr>
        <p:spPr>
          <a:xfrm>
            <a:off x="11252109" y="1046103"/>
            <a:ext cx="6748554" cy="2677656"/>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We can easily get the length of the side ( which is not given ) with the help of drawing if we are given with 2 sides and the angle between the given 2 sides which we do by cosine theorem. </a:t>
            </a:r>
            <a:endParaRPr lang="en-IN" sz="2800" b="1"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264C441F-7186-4857-9CE4-75DF09C5D398}"/>
              </a:ext>
            </a:extLst>
          </p:cNvPr>
          <p:cNvSpPr txBox="1"/>
          <p:nvPr/>
        </p:nvSpPr>
        <p:spPr>
          <a:xfrm>
            <a:off x="7150318" y="11545301"/>
            <a:ext cx="5790188" cy="641971"/>
          </a:xfrm>
          <a:prstGeom prst="rect">
            <a:avLst/>
          </a:prstGeom>
          <a:noFill/>
        </p:spPr>
        <p:txBody>
          <a:bodyPr wrap="square" rtlCol="0">
            <a:spAutoFit/>
          </a:bodyPr>
          <a:lstStyle/>
          <a:p>
            <a:r>
              <a:rPr lang="en-US" sz="1786" dirty="0"/>
              <a:t>We can extend this type of </a:t>
            </a:r>
            <a:r>
              <a:rPr lang="en-US" sz="1786" dirty="0" err="1"/>
              <a:t>calulation</a:t>
            </a:r>
            <a:r>
              <a:rPr lang="en-US" sz="1786" dirty="0"/>
              <a:t> in hexagons and polygons </a:t>
            </a:r>
            <a:r>
              <a:rPr lang="en-US" sz="1786" dirty="0" err="1"/>
              <a:t>etc</a:t>
            </a:r>
            <a:r>
              <a:rPr lang="en-US" sz="1786" dirty="0"/>
              <a:t> which are few problems in </a:t>
            </a:r>
            <a:r>
              <a:rPr lang="en-US" sz="1786" dirty="0" err="1"/>
              <a:t>maths</a:t>
            </a:r>
            <a:endParaRPr lang="en-IN" sz="1786" dirty="0"/>
          </a:p>
        </p:txBody>
      </p:sp>
      <p:pic>
        <p:nvPicPr>
          <p:cNvPr id="10" name="Picture 9">
            <a:extLst>
              <a:ext uri="{FF2B5EF4-FFF2-40B4-BE49-F238E27FC236}">
                <a16:creationId xmlns:a16="http://schemas.microsoft.com/office/drawing/2014/main" id="{E65EAA99-37D5-4199-A7E4-71FE00A30833}"/>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136902"/>
            <a:ext cx="10744759" cy="4069338"/>
          </a:xfrm>
          <a:prstGeom prst="rect">
            <a:avLst/>
          </a:prstGeom>
        </p:spPr>
      </p:pic>
      <p:pic>
        <p:nvPicPr>
          <p:cNvPr id="4" name="Picture 3">
            <a:extLst>
              <a:ext uri="{FF2B5EF4-FFF2-40B4-BE49-F238E27FC236}">
                <a16:creationId xmlns:a16="http://schemas.microsoft.com/office/drawing/2014/main" id="{CFDFF299-CA6A-4993-B264-C1180D867A23}"/>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275430" y="4488497"/>
            <a:ext cx="9448833" cy="4559371"/>
          </a:xfrm>
          <a:prstGeom prst="rect">
            <a:avLst/>
          </a:prstGeom>
        </p:spPr>
      </p:pic>
      <p:sp>
        <p:nvSpPr>
          <p:cNvPr id="8" name="TextBox 7">
            <a:extLst>
              <a:ext uri="{FF2B5EF4-FFF2-40B4-BE49-F238E27FC236}">
                <a16:creationId xmlns:a16="http://schemas.microsoft.com/office/drawing/2014/main" id="{19D00EEE-CAB5-4D61-B5BE-82824AD9B21B}"/>
              </a:ext>
            </a:extLst>
          </p:cNvPr>
          <p:cNvSpPr txBox="1"/>
          <p:nvPr/>
        </p:nvSpPr>
        <p:spPr>
          <a:xfrm>
            <a:off x="9724264" y="5818648"/>
            <a:ext cx="7369116" cy="1815882"/>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We can get the length of altitudes, medians, circumradius, inradius etc.. Very easily by construction without applying formulae.</a:t>
            </a:r>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03876171"/>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D2075E-58A2-4A4C-B4E3-9734B3D9B13A}"/>
              </a:ext>
            </a:extLst>
          </p:cNvPr>
          <p:cNvSpPr txBox="1"/>
          <p:nvPr/>
        </p:nvSpPr>
        <p:spPr>
          <a:xfrm>
            <a:off x="-4814" y="117987"/>
            <a:ext cx="17019639"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This technique can be extended to polygons, solid visualization which will be helping in math. </a:t>
            </a:r>
            <a:endParaRPr lang="en-IN" sz="2800" b="1"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C41B1F09-F03B-4A6B-ADC7-695245FF0231}"/>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6223966" y="0"/>
            <a:ext cx="1776697" cy="2094271"/>
          </a:xfrm>
          <a:prstGeom prst="rect">
            <a:avLst/>
          </a:prstGeom>
        </p:spPr>
      </p:pic>
      <p:pic>
        <p:nvPicPr>
          <p:cNvPr id="6" name="Picture 5">
            <a:extLst>
              <a:ext uri="{FF2B5EF4-FFF2-40B4-BE49-F238E27FC236}">
                <a16:creationId xmlns:a16="http://schemas.microsoft.com/office/drawing/2014/main" id="{A580E9DB-334E-4708-930B-A1739AA26A7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718914" y="1047135"/>
            <a:ext cx="10562833" cy="5711589"/>
          </a:xfrm>
          <a:prstGeom prst="rect">
            <a:avLst/>
          </a:prstGeom>
        </p:spPr>
      </p:pic>
      <p:sp>
        <p:nvSpPr>
          <p:cNvPr id="7" name="TextBox 6">
            <a:extLst>
              <a:ext uri="{FF2B5EF4-FFF2-40B4-BE49-F238E27FC236}">
                <a16:creationId xmlns:a16="http://schemas.microsoft.com/office/drawing/2014/main" id="{A30147FD-EB8F-46C4-A5E1-C9493886FA77}"/>
              </a:ext>
            </a:extLst>
          </p:cNvPr>
          <p:cNvSpPr txBox="1"/>
          <p:nvPr/>
        </p:nvSpPr>
        <p:spPr>
          <a:xfrm>
            <a:off x="443585" y="6869724"/>
            <a:ext cx="17719309" cy="954107"/>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An example if the length of a side of a regular polygon is given we can construct circumcircle and hence get the circumradius. </a:t>
            </a:r>
            <a:endParaRPr lang="en-IN" sz="2800" b="1" dirty="0">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7971B758-118A-47BF-AC47-F55273C9AF0C}"/>
              </a:ext>
            </a:extLst>
          </p:cNvPr>
          <p:cNvSpPr txBox="1"/>
          <p:nvPr/>
        </p:nvSpPr>
        <p:spPr>
          <a:xfrm>
            <a:off x="835844" y="8322788"/>
            <a:ext cx="16606684" cy="523220"/>
          </a:xfrm>
          <a:prstGeom prst="rect">
            <a:avLst/>
          </a:prstGeom>
          <a:noFill/>
        </p:spPr>
        <p:txBody>
          <a:bodyPr wrap="square" rtlCol="0">
            <a:spAutoFit/>
          </a:bodyPr>
          <a:lstStyle/>
          <a:p>
            <a:r>
              <a:rPr lang="en-US" sz="2800" b="1" i="0" dirty="0">
                <a:solidFill>
                  <a:srgbClr val="202124"/>
                </a:solidFill>
                <a:effectLst>
                  <a:outerShdw blurRad="38100" dist="38100" dir="2700000" algn="tl">
                    <a:srgbClr val="000000">
                      <a:alpha val="43137"/>
                    </a:srgbClr>
                  </a:outerShdw>
                </a:effectLst>
                <a:latin typeface="Century" panose="02040604050505020304" pitchFamily="18" charset="0"/>
              </a:rPr>
              <a:t>If the length of the sides of the polygon is s,</a:t>
            </a:r>
            <a:r>
              <a:rPr lang="pt-BR" sz="2800" b="1" i="0" dirty="0">
                <a:solidFill>
                  <a:srgbClr val="202124"/>
                </a:solidFill>
                <a:effectLst>
                  <a:outerShdw blurRad="38100" dist="38100" dir="2700000" algn="tl">
                    <a:srgbClr val="000000">
                      <a:alpha val="43137"/>
                    </a:srgbClr>
                  </a:outerShdw>
                </a:effectLst>
                <a:latin typeface="Century" panose="02040604050505020304" pitchFamily="18" charset="0"/>
              </a:rPr>
              <a:t> The circumradius Rc = (s/2) sec [90(n-2)/n].</a:t>
            </a:r>
            <a:endParaRPr lang="en-IN" sz="2800" b="1" dirty="0">
              <a:effectLst>
                <a:outerShdw blurRad="38100" dist="38100" dir="2700000" algn="tl">
                  <a:srgbClr val="000000">
                    <a:alpha val="43137"/>
                  </a:srgbClr>
                </a:outerShdw>
              </a:effectLst>
              <a:latin typeface="Century" panose="02040604050505020304" pitchFamily="18" charset="0"/>
            </a:endParaRPr>
          </a:p>
        </p:txBody>
      </p:sp>
    </p:spTree>
    <p:extLst>
      <p:ext uri="{BB962C8B-B14F-4D97-AF65-F5344CB8AC3E}">
        <p14:creationId xmlns:p14="http://schemas.microsoft.com/office/powerpoint/2010/main" val="4061817419"/>
      </p:ext>
    </p:extLst>
  </p:cSld>
  <p:clrMapOvr>
    <a:masterClrMapping/>
  </p:clrMapOvr>
  <mc:AlternateContent xmlns:mc="http://schemas.openxmlformats.org/markup-compatibility/2006" xmlns:p14="http://schemas.microsoft.com/office/powerpoint/2010/main">
    <mc:Choice Requires="p14">
      <p:transition spd="slow" p14:dur="3000">
        <p:push dir="u"/>
      </p:transition>
    </mc:Choice>
    <mc:Fallback xmlns="">
      <p:transition spd="slow">
        <p:push dir="u"/>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669E03F-D1BF-401A-8EB6-B21196592E6D}"/>
              </a:ext>
            </a:extLst>
          </p:cNvPr>
          <p:cNvPicPr>
            <a:picLocks noChangeAspect="1"/>
          </p:cNvPicPr>
          <p:nvPr/>
        </p:nvPicPr>
        <p:blipFill>
          <a:blip r:embed="rId2">
            <a:clrChange>
              <a:clrFrom>
                <a:srgbClr val="884752"/>
              </a:clrFrom>
              <a:clrTo>
                <a:srgbClr val="884752">
                  <a:alpha val="0"/>
                </a:srgbClr>
              </a:clrTo>
            </a:clrChange>
          </a:blip>
          <a:stretch>
            <a:fillRect/>
          </a:stretch>
        </p:blipFill>
        <p:spPr>
          <a:xfrm>
            <a:off x="1509871" y="1676507"/>
            <a:ext cx="14980920" cy="5374107"/>
          </a:xfrm>
          <a:prstGeom prst="rect">
            <a:avLst/>
          </a:prstGeom>
        </p:spPr>
      </p:pic>
      <p:sp>
        <p:nvSpPr>
          <p:cNvPr id="5" name="TextBox 4">
            <a:extLst>
              <a:ext uri="{FF2B5EF4-FFF2-40B4-BE49-F238E27FC236}">
                <a16:creationId xmlns:a16="http://schemas.microsoft.com/office/drawing/2014/main" id="{BD43A73B-3B85-41FE-A8F3-076AD4E55206}"/>
              </a:ext>
            </a:extLst>
          </p:cNvPr>
          <p:cNvSpPr txBox="1"/>
          <p:nvPr/>
        </p:nvSpPr>
        <p:spPr>
          <a:xfrm>
            <a:off x="320040" y="579120"/>
            <a:ext cx="9464040" cy="707886"/>
          </a:xfrm>
          <a:prstGeom prst="rect">
            <a:avLst/>
          </a:prstGeom>
          <a:noFill/>
        </p:spPr>
        <p:txBody>
          <a:bodyPr wrap="square" rtlCol="0">
            <a:spAutoFit/>
          </a:bodyPr>
          <a:lstStyle/>
          <a:p>
            <a:r>
              <a:rPr lang="en-US" sz="4000" b="1" u="sng" dirty="0">
                <a:solidFill>
                  <a:srgbClr val="FF0000"/>
                </a:solidFill>
                <a:effectLst>
                  <a:outerShdw blurRad="38100" dist="38100" dir="2700000" algn="tl">
                    <a:srgbClr val="000000">
                      <a:alpha val="43137"/>
                    </a:srgbClr>
                  </a:outerShdw>
                </a:effectLst>
                <a:latin typeface="Algerian" panose="04020705040A02060702" pitchFamily="82" charset="0"/>
              </a:rPr>
              <a:t>Area of cultivation of TEA ESTATE </a:t>
            </a:r>
            <a:endParaRPr lang="en-IN" sz="4000" b="1" u="sng" dirty="0">
              <a:solidFill>
                <a:srgbClr val="FF0000"/>
              </a:solidFill>
              <a:effectLst>
                <a:outerShdw blurRad="38100" dist="38100" dir="2700000" algn="tl">
                  <a:srgbClr val="000000">
                    <a:alpha val="43137"/>
                  </a:srgbClr>
                </a:outerShdw>
              </a:effectLst>
              <a:latin typeface="Algerian" panose="04020705040A02060702" pitchFamily="82" charset="0"/>
            </a:endParaRPr>
          </a:p>
        </p:txBody>
      </p:sp>
      <p:sp>
        <p:nvSpPr>
          <p:cNvPr id="6" name="TextBox 5">
            <a:extLst>
              <a:ext uri="{FF2B5EF4-FFF2-40B4-BE49-F238E27FC236}">
                <a16:creationId xmlns:a16="http://schemas.microsoft.com/office/drawing/2014/main" id="{BA63FB27-AFE8-4207-BFF7-C82B8F54F6D6}"/>
              </a:ext>
            </a:extLst>
          </p:cNvPr>
          <p:cNvSpPr txBox="1"/>
          <p:nvPr/>
        </p:nvSpPr>
        <p:spPr>
          <a:xfrm>
            <a:off x="487679" y="8229600"/>
            <a:ext cx="17512983" cy="1815882"/>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With the help of </a:t>
            </a:r>
            <a:r>
              <a:rPr lang="en-US" sz="2800" b="1" u="sng" dirty="0">
                <a:effectLst>
                  <a:outerShdw blurRad="38100" dist="38100" dir="2700000" algn="tl">
                    <a:srgbClr val="000000">
                      <a:alpha val="43137"/>
                    </a:srgbClr>
                  </a:outerShdw>
                </a:effectLst>
              </a:rPr>
              <a:t>orthographic projection </a:t>
            </a:r>
            <a:r>
              <a:rPr lang="en-US" sz="2800" b="1" dirty="0">
                <a:effectLst>
                  <a:outerShdw blurRad="38100" dist="38100" dir="2700000" algn="tl">
                    <a:srgbClr val="000000">
                      <a:alpha val="43137"/>
                    </a:srgbClr>
                  </a:outerShdw>
                </a:effectLst>
              </a:rPr>
              <a:t>in engineering drawing we can draw front view and top view on piece of paper we can draw contour lines ( lines having same altitude usually measured from mean sea level (MSL) )we can get the area of cultivation ( like tea ) which is very difficult by math ( by integration ) </a:t>
            </a:r>
            <a:endParaRPr lang="en-I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59687459"/>
      </p:ext>
    </p:extLst>
  </p:cSld>
  <p:clrMapOvr>
    <a:masterClrMapping/>
  </p:clrMapOvr>
  <mc:AlternateContent xmlns:mc="http://schemas.openxmlformats.org/markup-compatibility/2006" xmlns:p14="http://schemas.microsoft.com/office/powerpoint/2010/main">
    <mc:Choice Requires="p14">
      <p:transition spd="slow" p14:dur="2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275007-97E9-4C24-AB8F-10A4664A18AC}"/>
              </a:ext>
            </a:extLst>
          </p:cNvPr>
          <p:cNvSpPr txBox="1"/>
          <p:nvPr/>
        </p:nvSpPr>
        <p:spPr>
          <a:xfrm>
            <a:off x="0" y="14749"/>
            <a:ext cx="7197213" cy="769441"/>
          </a:xfrm>
          <a:prstGeom prst="rect">
            <a:avLst/>
          </a:prstGeom>
          <a:noFill/>
        </p:spPr>
        <p:txBody>
          <a:bodyPr wrap="square" rtlCol="0">
            <a:spAutoFit/>
          </a:bodyPr>
          <a:lstStyle/>
          <a:p>
            <a:r>
              <a:rPr lang="en-US" sz="4400" b="1" u="sng" dirty="0">
                <a:solidFill>
                  <a:srgbClr val="FF0000"/>
                </a:solidFill>
                <a:effectLst>
                  <a:outerShdw blurRad="38100" dist="38100" dir="2700000" algn="tl">
                    <a:srgbClr val="000000">
                      <a:alpha val="43137"/>
                    </a:srgbClr>
                  </a:outerShdw>
                </a:effectLst>
                <a:latin typeface="Algerian" panose="04020705040A02060702" pitchFamily="82" charset="0"/>
              </a:rPr>
              <a:t>Land slides</a:t>
            </a:r>
            <a:endParaRPr lang="en-IN" sz="4400" b="1" u="sng" dirty="0">
              <a:solidFill>
                <a:srgbClr val="FF0000"/>
              </a:solidFill>
              <a:effectLst>
                <a:outerShdw blurRad="38100" dist="38100" dir="2700000" algn="tl">
                  <a:srgbClr val="000000">
                    <a:alpha val="43137"/>
                  </a:srgbClr>
                </a:outerShdw>
              </a:effectLst>
              <a:latin typeface="Algerian" panose="04020705040A02060702" pitchFamily="82" charset="0"/>
            </a:endParaRPr>
          </a:p>
        </p:txBody>
      </p:sp>
      <p:pic>
        <p:nvPicPr>
          <p:cNvPr id="10" name="Picture 9">
            <a:extLst>
              <a:ext uri="{FF2B5EF4-FFF2-40B4-BE49-F238E27FC236}">
                <a16:creationId xmlns:a16="http://schemas.microsoft.com/office/drawing/2014/main" id="{AE718E14-95EB-488B-84A5-C7AB54C18078}"/>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1021889"/>
            <a:ext cx="8572500" cy="9763125"/>
          </a:xfrm>
          <a:prstGeom prst="rect">
            <a:avLst/>
          </a:prstGeom>
        </p:spPr>
      </p:pic>
      <p:sp>
        <p:nvSpPr>
          <p:cNvPr id="12" name="TextBox 11">
            <a:extLst>
              <a:ext uri="{FF2B5EF4-FFF2-40B4-BE49-F238E27FC236}">
                <a16:creationId xmlns:a16="http://schemas.microsoft.com/office/drawing/2014/main" id="{1E514638-B86C-4974-8D9C-268267ACE222}"/>
              </a:ext>
            </a:extLst>
          </p:cNvPr>
          <p:cNvSpPr txBox="1"/>
          <p:nvPr/>
        </p:nvSpPr>
        <p:spPr>
          <a:xfrm>
            <a:off x="8893277" y="784190"/>
            <a:ext cx="8893278" cy="1384995"/>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rPr>
              <a:t>Sectional views is one of the topics which helps us to visualize the removed part, and calculate the portion of mountain or hill which is remaining.</a:t>
            </a:r>
            <a:endParaRPr lang="en-IN" sz="2800" b="1" dirty="0">
              <a:effectLst>
                <a:outerShdw blurRad="38100" dist="38100" dir="2700000" algn="tl">
                  <a:srgbClr val="000000">
                    <a:alpha val="43137"/>
                  </a:srgbClr>
                </a:outerShdw>
              </a:effectLst>
            </a:endParaRPr>
          </a:p>
        </p:txBody>
      </p:sp>
      <p:pic>
        <p:nvPicPr>
          <p:cNvPr id="19" name="Picture 18">
            <a:extLst>
              <a:ext uri="{FF2B5EF4-FFF2-40B4-BE49-F238E27FC236}">
                <a16:creationId xmlns:a16="http://schemas.microsoft.com/office/drawing/2014/main" id="{B7F83953-D878-441B-8B55-F4CFF42AFC74}"/>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379913" y="4054895"/>
            <a:ext cx="11482623" cy="4204202"/>
          </a:xfrm>
          <a:prstGeom prst="rect">
            <a:avLst/>
          </a:prstGeom>
        </p:spPr>
      </p:pic>
    </p:spTree>
    <p:extLst>
      <p:ext uri="{BB962C8B-B14F-4D97-AF65-F5344CB8AC3E}">
        <p14:creationId xmlns:p14="http://schemas.microsoft.com/office/powerpoint/2010/main" val="1987534701"/>
      </p:ext>
    </p:extLst>
  </p:cSld>
  <p:clrMapOvr>
    <a:masterClrMapping/>
  </p:clrMapOvr>
  <mc:AlternateContent xmlns:mc="http://schemas.openxmlformats.org/markup-compatibility/2006" xmlns:p14="http://schemas.microsoft.com/office/powerpoint/2010/main">
    <mc:Choice Requires="p14">
      <p:transition spd="slow" p14:dur="225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randombar(horizontal)">
                                      <p:cBhvr>
                                        <p:cTn id="7" dur="125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
  <TotalTime>1133</TotalTime>
  <Words>1065</Words>
  <Application>Microsoft Office PowerPoint</Application>
  <PresentationFormat>Custom</PresentationFormat>
  <Paragraphs>54</Paragraphs>
  <Slides>12</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12</vt:i4>
      </vt:variant>
    </vt:vector>
  </HeadingPairs>
  <TitlesOfParts>
    <vt:vector size="25" baseType="lpstr">
      <vt:lpstr>Algerian</vt:lpstr>
      <vt:lpstr>arial</vt:lpstr>
      <vt:lpstr>arial</vt:lpstr>
      <vt:lpstr>Blackadder ITC</vt:lpstr>
      <vt:lpstr>Calibri</vt:lpstr>
      <vt:lpstr>Californian FB</vt:lpstr>
      <vt:lpstr>Century</vt:lpstr>
      <vt:lpstr>Century Gothic</vt:lpstr>
      <vt:lpstr>Colonna MT</vt:lpstr>
      <vt:lpstr>Garamond</vt:lpstr>
      <vt:lpstr>Open Sans</vt:lpstr>
      <vt:lpstr>Organic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 Sandeep Reddy</dc:creator>
  <cp:lastModifiedBy>ch Sandeep Reddy</cp:lastModifiedBy>
  <cp:revision>38</cp:revision>
  <dcterms:created xsi:type="dcterms:W3CDTF">2022-02-15T06:39:18Z</dcterms:created>
  <dcterms:modified xsi:type="dcterms:W3CDTF">2022-02-21T10:28:07Z</dcterms:modified>
</cp:coreProperties>
</file>