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71AA5-684D-47D5-B361-C32F0677E1AC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35A63-F21B-41EA-9ED5-94B021F27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4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0641-8D3E-440C-8060-177CEA077F5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42A-159E-4E9A-A185-0276610C8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0641-8D3E-440C-8060-177CEA077F5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42A-159E-4E9A-A185-0276610C8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0641-8D3E-440C-8060-177CEA077F5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42A-159E-4E9A-A185-0276610C8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0641-8D3E-440C-8060-177CEA077F5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42A-159E-4E9A-A185-0276610C8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0641-8D3E-440C-8060-177CEA077F5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42A-159E-4E9A-A185-0276610C8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0641-8D3E-440C-8060-177CEA077F5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42A-159E-4E9A-A185-0276610C8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0641-8D3E-440C-8060-177CEA077F5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42A-159E-4E9A-A185-0276610C8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0641-8D3E-440C-8060-177CEA077F5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42A-159E-4E9A-A185-0276610C8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0641-8D3E-440C-8060-177CEA077F5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42A-159E-4E9A-A185-0276610C8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0641-8D3E-440C-8060-177CEA077F5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642A-159E-4E9A-A185-0276610C8C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0641-8D3E-440C-8060-177CEA077F5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54642A-159E-4E9A-A185-0276610C8C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D54642A-159E-4E9A-A185-0276610C8C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1C0641-8D3E-440C-8060-177CEA077F5F}" type="datetimeFigureOut">
              <a:rPr lang="en-US" smtClean="0"/>
              <a:t>9/5/2018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Admin Manual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HTA Application</a:t>
            </a:r>
          </a:p>
        </p:txBody>
      </p:sp>
    </p:spTree>
    <p:extLst>
      <p:ext uri="{BB962C8B-B14F-4D97-AF65-F5344CB8AC3E}">
        <p14:creationId xmlns:p14="http://schemas.microsoft.com/office/powerpoint/2010/main" val="94703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Page Navigation				Page 3</a:t>
            </a:r>
          </a:p>
          <a:p>
            <a:r>
              <a:rPr lang="en-US" dirty="0"/>
              <a:t>Main Page Navigation to Process Viewer		Page 4</a:t>
            </a:r>
          </a:p>
          <a:p>
            <a:r>
              <a:rPr lang="en-US" dirty="0"/>
              <a:t>Attachments for Forms, ETC				Page 5</a:t>
            </a:r>
          </a:p>
          <a:p>
            <a:r>
              <a:rPr lang="en-US" dirty="0"/>
              <a:t>Adding Records in Process Viewer			Page 6</a:t>
            </a:r>
          </a:p>
          <a:p>
            <a:r>
              <a:rPr lang="en-US" dirty="0"/>
              <a:t>Viewing/Editing Previously Added Records		Page 7</a:t>
            </a:r>
          </a:p>
          <a:p>
            <a:r>
              <a:rPr lang="en-US" dirty="0"/>
              <a:t>Editing Records					Page 8</a:t>
            </a:r>
          </a:p>
          <a:p>
            <a:r>
              <a:rPr lang="en-US" dirty="0"/>
              <a:t>Searching the Records(AND / OR) Information	Page 9</a:t>
            </a:r>
          </a:p>
          <a:p>
            <a:r>
              <a:rPr lang="en-US" dirty="0"/>
              <a:t>Searching instructions and Autocomplete		Page 10</a:t>
            </a:r>
          </a:p>
          <a:p>
            <a:r>
              <a:rPr lang="en-US" dirty="0"/>
              <a:t>Export to Excel					Page 11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314" y="228600"/>
            <a:ext cx="7620000" cy="1143000"/>
          </a:xfrm>
        </p:spPr>
        <p:txBody>
          <a:bodyPr/>
          <a:lstStyle/>
          <a:p>
            <a:r>
              <a:rPr lang="en-US" dirty="0"/>
              <a:t>Admin Page Options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8314" y="1143000"/>
            <a:ext cx="7620000" cy="5280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Process</a:t>
            </a:r>
          </a:p>
          <a:p>
            <a:r>
              <a:rPr lang="en-US" dirty="0"/>
              <a:t>Edit Process</a:t>
            </a:r>
          </a:p>
          <a:p>
            <a:r>
              <a:rPr lang="en-US" dirty="0"/>
              <a:t>Delete Process</a:t>
            </a:r>
          </a:p>
          <a:p>
            <a:r>
              <a:rPr lang="en-US" dirty="0"/>
              <a:t>Toggle Visibility of a Process</a:t>
            </a:r>
          </a:p>
          <a:p>
            <a:r>
              <a:rPr lang="en-US" dirty="0"/>
              <a:t>Create A Table</a:t>
            </a:r>
          </a:p>
          <a:p>
            <a:r>
              <a:rPr lang="en-US" dirty="0"/>
              <a:t>Change Name of a Table</a:t>
            </a:r>
          </a:p>
          <a:p>
            <a:r>
              <a:rPr lang="en-US" dirty="0"/>
              <a:t>Change Column Names</a:t>
            </a:r>
          </a:p>
          <a:p>
            <a:r>
              <a:rPr lang="en-US" dirty="0"/>
              <a:t>Add Columns</a:t>
            </a:r>
          </a:p>
          <a:p>
            <a:r>
              <a:rPr lang="en-US" dirty="0"/>
              <a:t>Delete Table(Hidden Option)</a:t>
            </a:r>
          </a:p>
          <a:p>
            <a:r>
              <a:rPr lang="en-US" dirty="0"/>
              <a:t>Add/Remove Autofill from a Table</a:t>
            </a:r>
          </a:p>
          <a:p>
            <a:r>
              <a:rPr lang="en-US" dirty="0"/>
              <a:t>Discontinue A Table</a:t>
            </a:r>
          </a:p>
          <a:p>
            <a:r>
              <a:rPr lang="en-US" dirty="0"/>
              <a:t>Link Table to Process</a:t>
            </a:r>
          </a:p>
          <a:p>
            <a:r>
              <a:rPr lang="en-US" dirty="0"/>
              <a:t>Add Attachment</a:t>
            </a:r>
          </a:p>
          <a:p>
            <a:r>
              <a:rPr lang="en-US" dirty="0"/>
              <a:t>Add Administrator / Enable Delete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82358" y="1169257"/>
            <a:ext cx="307584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All these options open up there own form. Where the user can complete the actions that they want to do.</a:t>
            </a:r>
          </a:p>
        </p:txBody>
      </p:sp>
    </p:spTree>
    <p:extLst>
      <p:ext uri="{BB962C8B-B14F-4D97-AF65-F5344CB8AC3E}">
        <p14:creationId xmlns:p14="http://schemas.microsoft.com/office/powerpoint/2010/main" val="171353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7620000" cy="1143000"/>
          </a:xfrm>
        </p:spPr>
        <p:txBody>
          <a:bodyPr/>
          <a:lstStyle/>
          <a:p>
            <a:r>
              <a:rPr lang="en-US" dirty="0"/>
              <a:t>Add Process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00342" y="3886200"/>
            <a:ext cx="327130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Adding is as easy as filling out a simple form. 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While Editing you just select an existing process that you want to edit from the drop down then you can change the name or information to your hearts content.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762000"/>
            <a:ext cx="8458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31242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Edit Process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62400"/>
            <a:ext cx="5124142" cy="212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15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620000" cy="1143000"/>
          </a:xfrm>
        </p:spPr>
        <p:txBody>
          <a:bodyPr/>
          <a:lstStyle/>
          <a:p>
            <a:r>
              <a:rPr lang="en-US" dirty="0"/>
              <a:t>Delete &amp; Hide Process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94" y="838200"/>
            <a:ext cx="8498541" cy="253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671" y="3368474"/>
            <a:ext cx="843497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 Process for Deleting a Process and Hiding a Process is practically the same the only difference that instead of the button to submit saying Confirm Deletion it says confirm hide.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First select the title that you want to delete or hide. 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Then Click Confirm Delete or Confirm Hide Depending on what you want to do.</a:t>
            </a:r>
          </a:p>
        </p:txBody>
      </p:sp>
    </p:spTree>
    <p:extLst>
      <p:ext uri="{BB962C8B-B14F-4D97-AF65-F5344CB8AC3E}">
        <p14:creationId xmlns:p14="http://schemas.microsoft.com/office/powerpoint/2010/main" val="19833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620000" cy="1143000"/>
          </a:xfrm>
        </p:spPr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629150"/>
            <a:ext cx="8458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First select the process you want to create the table in.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Then Type in the what you want to name the Table.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Finally you start selecting what datatypes you want your table to consist of and in the order you want to enter in the data.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84582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641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5779</TotalTime>
  <Words>246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Adjacency</vt:lpstr>
      <vt:lpstr>Admin Manual</vt:lpstr>
      <vt:lpstr>Table Of Contents</vt:lpstr>
      <vt:lpstr>Admin Page Options</vt:lpstr>
      <vt:lpstr>Add Process</vt:lpstr>
      <vt:lpstr>Delete &amp; Hide Process</vt:lpstr>
      <vt:lpstr>Create a Table</vt:lpstr>
    </vt:vector>
  </TitlesOfParts>
  <Company>ITO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Gosick, Tyson FNMR</dc:creator>
  <cp:lastModifiedBy>Tyson Gosick</cp:lastModifiedBy>
  <cp:revision>49</cp:revision>
  <dcterms:created xsi:type="dcterms:W3CDTF">2016-06-27T19:41:15Z</dcterms:created>
  <dcterms:modified xsi:type="dcterms:W3CDTF">2018-09-05T15:24:19Z</dcterms:modified>
</cp:coreProperties>
</file>