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5B99026-DC48-FC3A-1FA1-B5C3E84948D2}" v="391" dt="2024-06-05T07:39:12.1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eupsch, Jean-Michel" userId="S::it25breupschj@365.bk-lk.de::8bfbb7cf-cdab-4c12-a24a-8e4eee810e45" providerId="AD" clId="Web-{E5B99026-DC48-FC3A-1FA1-B5C3E84948D2}"/>
    <pc:docChg chg="addSld modSld sldOrd">
      <pc:chgData name="Reupsch, Jean-Michel" userId="S::it25breupschj@365.bk-lk.de::8bfbb7cf-cdab-4c12-a24a-8e4eee810e45" providerId="AD" clId="Web-{E5B99026-DC48-FC3A-1FA1-B5C3E84948D2}" dt="2024-06-05T07:39:12.164" v="296" actId="20577"/>
      <pc:docMkLst>
        <pc:docMk/>
      </pc:docMkLst>
      <pc:sldChg chg="addSp delSp modSp new ord">
        <pc:chgData name="Reupsch, Jean-Michel" userId="S::it25breupschj@365.bk-lk.de::8bfbb7cf-cdab-4c12-a24a-8e4eee810e45" providerId="AD" clId="Web-{E5B99026-DC48-FC3A-1FA1-B5C3E84948D2}" dt="2024-06-05T07:30:49.091" v="172" actId="20577"/>
        <pc:sldMkLst>
          <pc:docMk/>
          <pc:sldMk cId="2500978619" sldId="261"/>
        </pc:sldMkLst>
        <pc:spChg chg="mod">
          <ac:chgData name="Reupsch, Jean-Michel" userId="S::it25breupschj@365.bk-lk.de::8bfbb7cf-cdab-4c12-a24a-8e4eee810e45" providerId="AD" clId="Web-{E5B99026-DC48-FC3A-1FA1-B5C3E84948D2}" dt="2024-06-05T07:12:38.694" v="4" actId="20577"/>
          <ac:spMkLst>
            <pc:docMk/>
            <pc:sldMk cId="2500978619" sldId="261"/>
            <ac:spMk id="2" creationId="{C0557C94-984D-77AF-BD56-F5665531E8AE}"/>
          </ac:spMkLst>
        </pc:spChg>
        <pc:spChg chg="del mod">
          <ac:chgData name="Reupsch, Jean-Michel" userId="S::it25breupschj@365.bk-lk.de::8bfbb7cf-cdab-4c12-a24a-8e4eee810e45" providerId="AD" clId="Web-{E5B99026-DC48-FC3A-1FA1-B5C3E84948D2}" dt="2024-06-05T07:24:25.161" v="31"/>
          <ac:spMkLst>
            <pc:docMk/>
            <pc:sldMk cId="2500978619" sldId="261"/>
            <ac:spMk id="3" creationId="{9C9D1604-B6E4-0BE4-6CF0-87B14E566FAB}"/>
          </ac:spMkLst>
        </pc:spChg>
        <pc:spChg chg="add del mod">
          <ac:chgData name="Reupsch, Jean-Michel" userId="S::it25breupschj@365.bk-lk.de::8bfbb7cf-cdab-4c12-a24a-8e4eee810e45" providerId="AD" clId="Web-{E5B99026-DC48-FC3A-1FA1-B5C3E84948D2}" dt="2024-06-05T07:24:29.240" v="32"/>
          <ac:spMkLst>
            <pc:docMk/>
            <pc:sldMk cId="2500978619" sldId="261"/>
            <ac:spMk id="5" creationId="{62862EA5-A9A7-9B4C-A0B4-750DE0485950}"/>
          </ac:spMkLst>
        </pc:spChg>
        <pc:spChg chg="add del">
          <ac:chgData name="Reupsch, Jean-Michel" userId="S::it25breupschj@365.bk-lk.de::8bfbb7cf-cdab-4c12-a24a-8e4eee810e45" providerId="AD" clId="Web-{E5B99026-DC48-FC3A-1FA1-B5C3E84948D2}" dt="2024-06-05T07:24:38.974" v="34"/>
          <ac:spMkLst>
            <pc:docMk/>
            <pc:sldMk cId="2500978619" sldId="261"/>
            <ac:spMk id="6" creationId="{5C8F518A-8C59-6124-562D-EFE6D76786D3}"/>
          </ac:spMkLst>
        </pc:spChg>
        <pc:spChg chg="add mod">
          <ac:chgData name="Reupsch, Jean-Michel" userId="S::it25breupschj@365.bk-lk.de::8bfbb7cf-cdab-4c12-a24a-8e4eee810e45" providerId="AD" clId="Web-{E5B99026-DC48-FC3A-1FA1-B5C3E84948D2}" dt="2024-06-05T07:25:01.147" v="46" actId="1076"/>
          <ac:spMkLst>
            <pc:docMk/>
            <pc:sldMk cId="2500978619" sldId="261"/>
            <ac:spMk id="7" creationId="{7017EF08-13FC-5F82-26BE-B41F0B270EB6}"/>
          </ac:spMkLst>
        </pc:spChg>
        <pc:spChg chg="add del mod">
          <ac:chgData name="Reupsch, Jean-Michel" userId="S::it25breupschj@365.bk-lk.de::8bfbb7cf-cdab-4c12-a24a-8e4eee810e45" providerId="AD" clId="Web-{E5B99026-DC48-FC3A-1FA1-B5C3E84948D2}" dt="2024-06-05T07:25:38.475" v="53"/>
          <ac:spMkLst>
            <pc:docMk/>
            <pc:sldMk cId="2500978619" sldId="261"/>
            <ac:spMk id="8" creationId="{A33877CA-F645-19D5-668B-908250CE93D9}"/>
          </ac:spMkLst>
        </pc:spChg>
        <pc:spChg chg="add mod">
          <ac:chgData name="Reupsch, Jean-Michel" userId="S::it25breupschj@365.bk-lk.de::8bfbb7cf-cdab-4c12-a24a-8e4eee810e45" providerId="AD" clId="Web-{E5B99026-DC48-FC3A-1FA1-B5C3E84948D2}" dt="2024-06-05T07:30:49.091" v="172" actId="20577"/>
          <ac:spMkLst>
            <pc:docMk/>
            <pc:sldMk cId="2500978619" sldId="261"/>
            <ac:spMk id="10" creationId="{0DC38046-84CC-9D8B-BF0E-261FD306C213}"/>
          </ac:spMkLst>
        </pc:spChg>
        <pc:picChg chg="add mod">
          <ac:chgData name="Reupsch, Jean-Michel" userId="S::it25breupschj@365.bk-lk.de::8bfbb7cf-cdab-4c12-a24a-8e4eee810e45" providerId="AD" clId="Web-{E5B99026-DC48-FC3A-1FA1-B5C3E84948D2}" dt="2024-06-05T07:26:25.476" v="65" actId="1076"/>
          <ac:picMkLst>
            <pc:docMk/>
            <pc:sldMk cId="2500978619" sldId="261"/>
            <ac:picMk id="9" creationId="{04C34F69-F7EF-73DA-2A27-8216EEDDF5F6}"/>
          </ac:picMkLst>
        </pc:picChg>
      </pc:sldChg>
      <pc:sldChg chg="addSp modSp new">
        <pc:chgData name="Reupsch, Jean-Michel" userId="S::it25breupschj@365.bk-lk.de::8bfbb7cf-cdab-4c12-a24a-8e4eee810e45" providerId="AD" clId="Web-{E5B99026-DC48-FC3A-1FA1-B5C3E84948D2}" dt="2024-06-05T07:38:43.335" v="291" actId="14100"/>
        <pc:sldMkLst>
          <pc:docMk/>
          <pc:sldMk cId="2953324740" sldId="262"/>
        </pc:sldMkLst>
        <pc:spChg chg="mod">
          <ac:chgData name="Reupsch, Jean-Michel" userId="S::it25breupschj@365.bk-lk.de::8bfbb7cf-cdab-4c12-a24a-8e4eee810e45" providerId="AD" clId="Web-{E5B99026-DC48-FC3A-1FA1-B5C3E84948D2}" dt="2024-06-05T07:12:56.007" v="9" actId="20577"/>
          <ac:spMkLst>
            <pc:docMk/>
            <pc:sldMk cId="2953324740" sldId="262"/>
            <ac:spMk id="2" creationId="{D0D5709D-8D56-233F-BA8F-F894B5E0A7E2}"/>
          </ac:spMkLst>
        </pc:spChg>
        <pc:spChg chg="mod">
          <ac:chgData name="Reupsch, Jean-Michel" userId="S::it25breupschj@365.bk-lk.de::8bfbb7cf-cdab-4c12-a24a-8e4eee810e45" providerId="AD" clId="Web-{E5B99026-DC48-FC3A-1FA1-B5C3E84948D2}" dt="2024-06-05T07:37:26.833" v="280" actId="14100"/>
          <ac:spMkLst>
            <pc:docMk/>
            <pc:sldMk cId="2953324740" sldId="262"/>
            <ac:spMk id="3" creationId="{86A12DE9-47A5-0FD5-F2CC-30D5D3109820}"/>
          </ac:spMkLst>
        </pc:spChg>
        <pc:picChg chg="add mod">
          <ac:chgData name="Reupsch, Jean-Michel" userId="S::it25breupschj@365.bk-lk.de::8bfbb7cf-cdab-4c12-a24a-8e4eee810e45" providerId="AD" clId="Web-{E5B99026-DC48-FC3A-1FA1-B5C3E84948D2}" dt="2024-06-05T07:38:10.709" v="285" actId="1076"/>
          <ac:picMkLst>
            <pc:docMk/>
            <pc:sldMk cId="2953324740" sldId="262"/>
            <ac:picMk id="4" creationId="{0EB229D5-3F52-D018-391C-1EF87CCE768A}"/>
          </ac:picMkLst>
        </pc:picChg>
        <pc:picChg chg="add mod">
          <ac:chgData name="Reupsch, Jean-Michel" userId="S::it25breupschj@365.bk-lk.de::8bfbb7cf-cdab-4c12-a24a-8e4eee810e45" providerId="AD" clId="Web-{E5B99026-DC48-FC3A-1FA1-B5C3E84948D2}" dt="2024-06-05T07:38:43.335" v="291" actId="14100"/>
          <ac:picMkLst>
            <pc:docMk/>
            <pc:sldMk cId="2953324740" sldId="262"/>
            <ac:picMk id="5" creationId="{53D0C875-2D88-0E41-C853-30F8ACB6C9AD}"/>
          </ac:picMkLst>
        </pc:picChg>
      </pc:sldChg>
      <pc:sldChg chg="modSp new">
        <pc:chgData name="Reupsch, Jean-Michel" userId="S::it25breupschj@365.bk-lk.de::8bfbb7cf-cdab-4c12-a24a-8e4eee810e45" providerId="AD" clId="Web-{E5B99026-DC48-FC3A-1FA1-B5C3E84948D2}" dt="2024-06-05T07:39:12.164" v="296" actId="20577"/>
        <pc:sldMkLst>
          <pc:docMk/>
          <pc:sldMk cId="2091926261" sldId="263"/>
        </pc:sldMkLst>
        <pc:spChg chg="mod">
          <ac:chgData name="Reupsch, Jean-Michel" userId="S::it25breupschj@365.bk-lk.de::8bfbb7cf-cdab-4c12-a24a-8e4eee810e45" providerId="AD" clId="Web-{E5B99026-DC48-FC3A-1FA1-B5C3E84948D2}" dt="2024-06-05T07:26:01.195" v="61" actId="20577"/>
          <ac:spMkLst>
            <pc:docMk/>
            <pc:sldMk cId="2091926261" sldId="263"/>
            <ac:spMk id="2" creationId="{2963129F-01BC-AF87-C0D1-53B7135D9A41}"/>
          </ac:spMkLst>
        </pc:spChg>
        <pc:spChg chg="mod">
          <ac:chgData name="Reupsch, Jean-Michel" userId="S::it25breupschj@365.bk-lk.de::8bfbb7cf-cdab-4c12-a24a-8e4eee810e45" providerId="AD" clId="Web-{E5B99026-DC48-FC3A-1FA1-B5C3E84948D2}" dt="2024-06-05T07:39:12.164" v="296" actId="20577"/>
          <ac:spMkLst>
            <pc:docMk/>
            <pc:sldMk cId="2091926261" sldId="263"/>
            <ac:spMk id="3" creationId="{EC0762F1-FBE1-440F-FB73-A50B4B73D090}"/>
          </ac:spMkLst>
        </pc:spChg>
      </pc:sldChg>
    </pc:docChg>
  </pc:docChgLst>
  <pc:docChgLst>
    <pc:chgData name="IT25BLeyserP" userId="5e18e435-90e2-4155-b0bb-738b254f3c79" providerId="ADAL" clId="{12EAC69D-0E4C-4377-AD3E-56F5158F3FE1}"/>
    <pc:docChg chg="undo custSel addSld delSld modSld">
      <pc:chgData name="IT25BLeyserP" userId="5e18e435-90e2-4155-b0bb-738b254f3c79" providerId="ADAL" clId="{12EAC69D-0E4C-4377-AD3E-56F5158F3FE1}" dt="2024-05-15T12:01:35.154" v="217" actId="20577"/>
      <pc:docMkLst>
        <pc:docMk/>
      </pc:docMkLst>
      <pc:sldChg chg="addSp modSp new mod">
        <pc:chgData name="IT25BLeyserP" userId="5e18e435-90e2-4155-b0bb-738b254f3c79" providerId="ADAL" clId="{12EAC69D-0E4C-4377-AD3E-56F5158F3FE1}" dt="2024-05-15T11:20:34.776" v="110" actId="1076"/>
        <pc:sldMkLst>
          <pc:docMk/>
          <pc:sldMk cId="2797062457" sldId="258"/>
        </pc:sldMkLst>
        <pc:spChg chg="mod">
          <ac:chgData name="IT25BLeyserP" userId="5e18e435-90e2-4155-b0bb-738b254f3c79" providerId="ADAL" clId="{12EAC69D-0E4C-4377-AD3E-56F5158F3FE1}" dt="2024-05-15T11:08:49.698" v="2" actId="20577"/>
          <ac:spMkLst>
            <pc:docMk/>
            <pc:sldMk cId="2797062457" sldId="258"/>
            <ac:spMk id="2" creationId="{68B69365-C6A7-90C9-4A3A-50D0D79D17D1}"/>
          </ac:spMkLst>
        </pc:spChg>
        <pc:spChg chg="mod">
          <ac:chgData name="IT25BLeyserP" userId="5e18e435-90e2-4155-b0bb-738b254f3c79" providerId="ADAL" clId="{12EAC69D-0E4C-4377-AD3E-56F5158F3FE1}" dt="2024-05-15T11:12:35.946" v="91" actId="20577"/>
          <ac:spMkLst>
            <pc:docMk/>
            <pc:sldMk cId="2797062457" sldId="258"/>
            <ac:spMk id="3" creationId="{EB8A9874-8EEA-44F8-B1BD-883A89806924}"/>
          </ac:spMkLst>
        </pc:spChg>
        <pc:picChg chg="add mod">
          <ac:chgData name="IT25BLeyserP" userId="5e18e435-90e2-4155-b0bb-738b254f3c79" providerId="ADAL" clId="{12EAC69D-0E4C-4377-AD3E-56F5158F3FE1}" dt="2024-05-15T11:15:54.334" v="96" actId="1076"/>
          <ac:picMkLst>
            <pc:docMk/>
            <pc:sldMk cId="2797062457" sldId="258"/>
            <ac:picMk id="4" creationId="{253BB306-8103-DC20-C678-52A8040D907C}"/>
          </ac:picMkLst>
        </pc:picChg>
        <pc:picChg chg="add mod">
          <ac:chgData name="IT25BLeyserP" userId="5e18e435-90e2-4155-b0bb-738b254f3c79" providerId="ADAL" clId="{12EAC69D-0E4C-4377-AD3E-56F5158F3FE1}" dt="2024-05-15T11:20:34.776" v="110" actId="1076"/>
          <ac:picMkLst>
            <pc:docMk/>
            <pc:sldMk cId="2797062457" sldId="258"/>
            <ac:picMk id="1026" creationId="{DBB39B7C-49E2-4024-A029-BBE8ED3A6971}"/>
          </ac:picMkLst>
        </pc:picChg>
        <pc:picChg chg="add mod">
          <ac:chgData name="IT25BLeyserP" userId="5e18e435-90e2-4155-b0bb-738b254f3c79" providerId="ADAL" clId="{12EAC69D-0E4C-4377-AD3E-56F5158F3FE1}" dt="2024-05-15T11:20:33.347" v="109" actId="1076"/>
          <ac:picMkLst>
            <pc:docMk/>
            <pc:sldMk cId="2797062457" sldId="258"/>
            <ac:picMk id="1028" creationId="{A71EA810-C77C-8094-3E1F-A34E864D54CF}"/>
          </ac:picMkLst>
        </pc:picChg>
      </pc:sldChg>
      <pc:sldChg chg="addSp delSp modSp new mod">
        <pc:chgData name="IT25BLeyserP" userId="5e18e435-90e2-4155-b0bb-738b254f3c79" providerId="ADAL" clId="{12EAC69D-0E4C-4377-AD3E-56F5158F3FE1}" dt="2024-05-15T11:58:04.106" v="168" actId="1076"/>
        <pc:sldMkLst>
          <pc:docMk/>
          <pc:sldMk cId="3028442552" sldId="259"/>
        </pc:sldMkLst>
        <pc:spChg chg="mod">
          <ac:chgData name="IT25BLeyserP" userId="5e18e435-90e2-4155-b0bb-738b254f3c79" providerId="ADAL" clId="{12EAC69D-0E4C-4377-AD3E-56F5158F3FE1}" dt="2024-05-15T11:37:07.316" v="131"/>
          <ac:spMkLst>
            <pc:docMk/>
            <pc:sldMk cId="3028442552" sldId="259"/>
            <ac:spMk id="2" creationId="{632B9E40-1291-E54A-8F26-0FAB525E0166}"/>
          </ac:spMkLst>
        </pc:spChg>
        <pc:spChg chg="mod">
          <ac:chgData name="IT25BLeyserP" userId="5e18e435-90e2-4155-b0bb-738b254f3c79" providerId="ADAL" clId="{12EAC69D-0E4C-4377-AD3E-56F5158F3FE1}" dt="2024-05-15T11:38:48.784" v="145"/>
          <ac:spMkLst>
            <pc:docMk/>
            <pc:sldMk cId="3028442552" sldId="259"/>
            <ac:spMk id="3" creationId="{FEB97A63-EDC0-0E22-7DBE-61BAE400F7D5}"/>
          </ac:spMkLst>
        </pc:spChg>
        <pc:spChg chg="add del">
          <ac:chgData name="IT25BLeyserP" userId="5e18e435-90e2-4155-b0bb-738b254f3c79" providerId="ADAL" clId="{12EAC69D-0E4C-4377-AD3E-56F5158F3FE1}" dt="2024-05-15T11:36:55.742" v="130" actId="22"/>
          <ac:spMkLst>
            <pc:docMk/>
            <pc:sldMk cId="3028442552" sldId="259"/>
            <ac:spMk id="5" creationId="{6D935909-A318-67A9-C05E-38527AF35528}"/>
          </ac:spMkLst>
        </pc:spChg>
        <pc:picChg chg="add mod">
          <ac:chgData name="IT25BLeyserP" userId="5e18e435-90e2-4155-b0bb-738b254f3c79" providerId="ADAL" clId="{12EAC69D-0E4C-4377-AD3E-56F5158F3FE1}" dt="2024-05-15T11:48:32.572" v="156" actId="14100"/>
          <ac:picMkLst>
            <pc:docMk/>
            <pc:sldMk cId="3028442552" sldId="259"/>
            <ac:picMk id="2050" creationId="{EEFA356F-61D4-1F3B-02C1-15D980EB05D5}"/>
          </ac:picMkLst>
        </pc:picChg>
        <pc:picChg chg="add mod">
          <ac:chgData name="IT25BLeyserP" userId="5e18e435-90e2-4155-b0bb-738b254f3c79" providerId="ADAL" clId="{12EAC69D-0E4C-4377-AD3E-56F5158F3FE1}" dt="2024-05-15T11:48:37.137" v="158" actId="14100"/>
          <ac:picMkLst>
            <pc:docMk/>
            <pc:sldMk cId="3028442552" sldId="259"/>
            <ac:picMk id="2052" creationId="{8303E819-7223-D32A-F9B6-69776278E71A}"/>
          </ac:picMkLst>
        </pc:picChg>
        <pc:picChg chg="add mod">
          <ac:chgData name="IT25BLeyserP" userId="5e18e435-90e2-4155-b0bb-738b254f3c79" providerId="ADAL" clId="{12EAC69D-0E4C-4377-AD3E-56F5158F3FE1}" dt="2024-05-15T11:56:51.053" v="163" actId="14100"/>
          <ac:picMkLst>
            <pc:docMk/>
            <pc:sldMk cId="3028442552" sldId="259"/>
            <ac:picMk id="2054" creationId="{9AF51F19-2D95-F745-3E51-A23A7A484860}"/>
          </ac:picMkLst>
        </pc:picChg>
        <pc:picChg chg="add mod">
          <ac:chgData name="IT25BLeyserP" userId="5e18e435-90e2-4155-b0bb-738b254f3c79" providerId="ADAL" clId="{12EAC69D-0E4C-4377-AD3E-56F5158F3FE1}" dt="2024-05-15T11:58:04.106" v="168" actId="1076"/>
          <ac:picMkLst>
            <pc:docMk/>
            <pc:sldMk cId="3028442552" sldId="259"/>
            <ac:picMk id="2056" creationId="{BF651B17-BF9C-9EF0-FAFF-5FBFEF66C616}"/>
          </ac:picMkLst>
        </pc:picChg>
      </pc:sldChg>
      <pc:sldChg chg="modSp new mod">
        <pc:chgData name="IT25BLeyserP" userId="5e18e435-90e2-4155-b0bb-738b254f3c79" providerId="ADAL" clId="{12EAC69D-0E4C-4377-AD3E-56F5158F3FE1}" dt="2024-05-15T12:01:35.154" v="217" actId="20577"/>
        <pc:sldMkLst>
          <pc:docMk/>
          <pc:sldMk cId="898401030" sldId="260"/>
        </pc:sldMkLst>
        <pc:spChg chg="mod">
          <ac:chgData name="IT25BLeyserP" userId="5e18e435-90e2-4155-b0bb-738b254f3c79" providerId="ADAL" clId="{12EAC69D-0E4C-4377-AD3E-56F5158F3FE1}" dt="2024-05-15T11:59:28.517" v="181"/>
          <ac:spMkLst>
            <pc:docMk/>
            <pc:sldMk cId="898401030" sldId="260"/>
            <ac:spMk id="2" creationId="{3CFC02F6-5848-66F0-4311-EC3F32AC31CC}"/>
          </ac:spMkLst>
        </pc:spChg>
        <pc:spChg chg="mod">
          <ac:chgData name="IT25BLeyserP" userId="5e18e435-90e2-4155-b0bb-738b254f3c79" providerId="ADAL" clId="{12EAC69D-0E4C-4377-AD3E-56F5158F3FE1}" dt="2024-05-15T11:59:36.879" v="182"/>
          <ac:spMkLst>
            <pc:docMk/>
            <pc:sldMk cId="898401030" sldId="260"/>
            <ac:spMk id="3" creationId="{3C3DC3E9-43D3-F591-DD63-C0E92116ACEE}"/>
          </ac:spMkLst>
        </pc:spChg>
        <pc:spChg chg="mod">
          <ac:chgData name="IT25BLeyserP" userId="5e18e435-90e2-4155-b0bb-738b254f3c79" providerId="ADAL" clId="{12EAC69D-0E4C-4377-AD3E-56F5158F3FE1}" dt="2024-05-15T12:00:10.857" v="189" actId="20577"/>
          <ac:spMkLst>
            <pc:docMk/>
            <pc:sldMk cId="898401030" sldId="260"/>
            <ac:spMk id="4" creationId="{6D509980-D284-ACBA-1266-D901CBA939CC}"/>
          </ac:spMkLst>
        </pc:spChg>
        <pc:spChg chg="mod">
          <ac:chgData name="IT25BLeyserP" userId="5e18e435-90e2-4155-b0bb-738b254f3c79" providerId="ADAL" clId="{12EAC69D-0E4C-4377-AD3E-56F5158F3FE1}" dt="2024-05-15T12:01:35.154" v="217" actId="20577"/>
          <ac:spMkLst>
            <pc:docMk/>
            <pc:sldMk cId="898401030" sldId="260"/>
            <ac:spMk id="5" creationId="{FF5B5ED8-74A6-7419-03EA-C5E3CB9AE3E1}"/>
          </ac:spMkLst>
        </pc:spChg>
        <pc:spChg chg="mod">
          <ac:chgData name="IT25BLeyserP" userId="5e18e435-90e2-4155-b0bb-738b254f3c79" providerId="ADAL" clId="{12EAC69D-0E4C-4377-AD3E-56F5158F3FE1}" dt="2024-05-15T12:00:49.781" v="194" actId="20577"/>
          <ac:spMkLst>
            <pc:docMk/>
            <pc:sldMk cId="898401030" sldId="260"/>
            <ac:spMk id="6" creationId="{73AB1A57-71FA-0014-88D8-B45A6E9B0E20}"/>
          </ac:spMkLst>
        </pc:spChg>
      </pc:sldChg>
      <pc:sldChg chg="modSp new del mod">
        <pc:chgData name="IT25BLeyserP" userId="5e18e435-90e2-4155-b0bb-738b254f3c79" providerId="ADAL" clId="{12EAC69D-0E4C-4377-AD3E-56F5158F3FE1}" dt="2024-05-15T11:59:21.974" v="179" actId="2696"/>
        <pc:sldMkLst>
          <pc:docMk/>
          <pc:sldMk cId="2935693117" sldId="260"/>
        </pc:sldMkLst>
        <pc:spChg chg="mod">
          <ac:chgData name="IT25BLeyserP" userId="5e18e435-90e2-4155-b0bb-738b254f3c79" providerId="ADAL" clId="{12EAC69D-0E4C-4377-AD3E-56F5158F3FE1}" dt="2024-05-15T11:59:17.121" v="178" actId="21"/>
          <ac:spMkLst>
            <pc:docMk/>
            <pc:sldMk cId="2935693117" sldId="260"/>
            <ac:spMk id="2" creationId="{B488EC43-BCDB-0E58-7A52-983B64E439C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5B0137-B22A-CDC0-1B52-B92246CCE1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CF1085D9-E43E-3165-0C50-CE3E68FADA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A475BA0-BD4E-A4B3-8FA0-0C43A615F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18D490C-E7B1-1CC1-8AE1-4CD761FB5F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DB1ED07-6EA7-5333-49C7-B701B4401A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30603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0E780F-F278-C188-7758-FAD056793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1390202-A8C1-1877-B342-190773E586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C4E168-3D56-D850-419F-8130A5D9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955BA7C-3650-8045-016F-0B0B39CFE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D30923D-592D-CF22-E988-19CA541B4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85979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339ADEA-9598-01C4-166E-DE3599A919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9D46C21-10F3-A762-0B7F-BEFA901F4C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04251D-4E9D-9379-6237-61E8F14B4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AD51FC2-8E81-313A-44A0-6500B80E6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0DFE97D-9539-645E-C192-9695385B3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31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4476F7-D6E2-91C9-745B-4B8A50052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CBCF6AC-1D63-2A3E-E34C-4A01B0BF8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CE26F2B-D61B-78D3-8C00-FDFBA7EF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68D26-E5F1-26BD-6A1A-4CDC30C0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7A440E8-0C56-DCCB-7827-A79E96E78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914520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DD5F48-6044-EF22-1D44-15D4A7F612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E2181F-A4BD-A33B-7B29-A9C89694C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AF2EC3-3C65-4D96-574C-FB4DF8BC8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6F72F9-57CE-975B-4B75-2767BA0C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ECE6A89-A3B4-68A4-4D10-D1391B8F3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53378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BB4C46-A020-F1E2-37C2-296606882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533E062-9394-A53D-9A57-33D1A26D87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494FE16-99B6-0F13-175D-AAC9BAC802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8898B88-E7CF-B62F-06D1-C866014AA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66D9BBF-BC02-C4AA-1252-4EC3F1018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4A5E14E-98E5-E1A6-901F-1E5B59915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5668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823EF04-0764-C636-3DB6-F49B8CD46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C4974BE-61D7-FE27-59B6-4695AFDA7E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C2D0122-4727-A240-D146-421E20CE41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97A37A8-E263-9186-9A29-BAD9FF8973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D59C6F-1346-BE72-6A54-ED7B955B14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8D07CA8-0EB1-E293-01BC-E05C43C05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A0DD7AE-2CD9-44AC-DF3C-3E5F5B102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38EF6B3F-BAED-E401-1B47-6B96AD3AE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0839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CAC1AF-4635-3E43-138E-59D99546B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843BEE5-A29C-2B4B-58AF-DEFB17C11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468AF34-F08A-E963-B710-1F06CFC8B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2E474F5-EF5A-5652-A550-15650E1C9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2098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A9048BDF-1532-1714-80D6-FF0349A08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AB67266-1014-ADF5-1E98-520E86EE8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B59E1B-B348-6B8F-948E-6090A7709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92771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FC1122C-C623-BBC7-324C-624B2F034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5991A0C-C4FB-E1B3-D4AF-CD981E17E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899FA7B-5819-EF4D-7F41-04BE215D66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82EF1B-5046-E7D7-0E3E-AD27A5BBC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CCA1168-0F57-3D58-A152-F990495C9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B5BAED02-4DE7-DE83-DABA-8F4839310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1546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260FA0-63BD-0D43-8FB1-DD2C0A8B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9462C0-56C6-F19B-7D31-99340F1C6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0AFBF4D-023B-C26D-7DCF-5108500D42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7D204D4-7F3F-02E9-6D9E-8BBC42B4B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5DBB22E-A611-4D63-DF99-913F87184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443F62D-1596-E261-3F35-42B7277AA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32038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E416E93-D8BC-B4B7-1670-11AB2064C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BC7A79E-5329-D29A-3313-D15BE057E1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C85D83-F07E-429C-94A7-083262D132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EA59EF-18C6-4C36-B608-4FD5CE31EA40}" type="datetimeFigureOut">
              <a:rPr lang="de-DE" smtClean="0"/>
              <a:t>05.06.2024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A345B1-39F4-ADAF-92F3-87F0E3272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2D681-283B-8F08-D94A-B128AE8E2E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16BB76-ADB0-4DF6-BADE-4F39109342EC}" type="slidenum">
              <a:rPr lang="de-DE" smtClean="0"/>
              <a:t>‹Nr.›</a:t>
            </a:fld>
            <a:endParaRPr lang="de-DE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77147EA0-A69C-B447-3147-42BFAA47AC6D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93562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de-DE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42931015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ewenstark.com/wissen/augmented-reality/" TargetMode="External"/><Relationship Id="rId2" Type="http://schemas.openxmlformats.org/officeDocument/2006/relationships/hyperlink" Target="https://www.innovae.com/en/industry-40-augmented-and-virtual-reality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966381E-32B3-90C6-BA5B-F6399396F6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51381"/>
            <a:ext cx="10512552" cy="4066540"/>
          </a:xfrm>
        </p:spPr>
        <p:txBody>
          <a:bodyPr anchor="b">
            <a:normAutofit/>
          </a:bodyPr>
          <a:lstStyle/>
          <a:p>
            <a:pPr algn="l"/>
            <a:r>
              <a:rPr lang="de-DE" sz="6600"/>
              <a:t>Augmented Reality at work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0A28768-9517-F009-007B-3B91353A65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199" y="4983276"/>
            <a:ext cx="10512552" cy="1126680"/>
          </a:xfrm>
        </p:spPr>
        <p:txBody>
          <a:bodyPr>
            <a:normAutofit/>
          </a:bodyPr>
          <a:lstStyle/>
          <a:p>
            <a:pPr algn="l"/>
            <a:r>
              <a:rPr lang="en-US" b="0" i="0" dirty="0">
                <a:effectLst/>
                <a:highlight>
                  <a:srgbClr val="FFFFFF"/>
                </a:highlight>
                <a:latin typeface="Tahoma" panose="020B0604030504040204" pitchFamily="34" charset="0"/>
              </a:rPr>
              <a:t>The future in efficiency and </a:t>
            </a:r>
            <a:r>
              <a:rPr lang="en-US" b="0" i="0" dirty="0">
                <a:effectLst/>
                <a:latin typeface="Tahoma" panose="020B0604030504040204" pitchFamily="34" charset="0"/>
              </a:rPr>
              <a:t>collaboration</a:t>
            </a:r>
            <a:endParaRPr lang="de-DE" dirty="0"/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688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789783D-1B68-67BB-EF59-94AF568B6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 sz="5400"/>
              <a:t>Contents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2AC95D-67B0-4A6A-6ACC-F09D8E4C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de-DE" sz="2200"/>
              <a:t>Difference AR / VR</a:t>
            </a:r>
          </a:p>
          <a:p>
            <a:r>
              <a:rPr lang="de-DE" sz="2200"/>
              <a:t>Possible application areas</a:t>
            </a:r>
          </a:p>
          <a:p>
            <a:r>
              <a:rPr lang="de-DE" sz="2200"/>
              <a:t>Advantages and challenges</a:t>
            </a:r>
          </a:p>
          <a:p>
            <a:r>
              <a:rPr lang="de-DE" sz="2200"/>
              <a:t>Real life examples</a:t>
            </a:r>
          </a:p>
          <a:p>
            <a:r>
              <a:rPr lang="de-DE" sz="2200"/>
              <a:t>Prospects for the future</a:t>
            </a:r>
          </a:p>
          <a:p>
            <a:r>
              <a:rPr lang="de-DE" sz="2200"/>
              <a:t>Sources and further information</a:t>
            </a:r>
          </a:p>
        </p:txBody>
      </p:sp>
    </p:spTree>
    <p:extLst>
      <p:ext uri="{BB962C8B-B14F-4D97-AF65-F5344CB8AC3E}">
        <p14:creationId xmlns:p14="http://schemas.microsoft.com/office/powerpoint/2010/main" val="2563920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B69365-C6A7-90C9-4A3A-50D0D79D1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3893126" cy="1402470"/>
          </a:xfrm>
        </p:spPr>
        <p:txBody>
          <a:bodyPr anchor="t">
            <a:normAutofit/>
          </a:bodyPr>
          <a:lstStyle/>
          <a:p>
            <a:r>
              <a:rPr lang="de-DE" sz="3200"/>
              <a:t>Difference AR / VR</a:t>
            </a:r>
          </a:p>
        </p:txBody>
      </p:sp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B8A9874-8EEA-44F8-B1BD-883A89806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1" y="2551176"/>
            <a:ext cx="3893126" cy="3591207"/>
          </a:xfrm>
        </p:spPr>
        <p:txBody>
          <a:bodyPr>
            <a:normAutofit/>
          </a:bodyPr>
          <a:lstStyle/>
          <a:p>
            <a:r>
              <a:rPr lang="de-DE" sz="2000"/>
              <a:t>Augmented Reality (AR): </a:t>
            </a:r>
          </a:p>
          <a:p>
            <a:pPr lvl="1"/>
            <a:r>
              <a:rPr lang="en-US" sz="2000"/>
              <a:t>Expanding the real world with digital information or objects</a:t>
            </a:r>
            <a:endParaRPr lang="de-DE" sz="2000"/>
          </a:p>
          <a:p>
            <a:endParaRPr lang="de-DE" sz="2000"/>
          </a:p>
          <a:p>
            <a:r>
              <a:rPr lang="en-US" sz="2000"/>
              <a:t>Virtual Reality (VR): </a:t>
            </a:r>
          </a:p>
          <a:p>
            <a:pPr lvl="1"/>
            <a:r>
              <a:rPr lang="en-US" sz="2000"/>
              <a:t>Fully virtual environment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53BB306-8103-DC20-C678-52A8040D90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474" b="2"/>
          <a:stretch/>
        </p:blipFill>
        <p:spPr>
          <a:xfrm>
            <a:off x="5344391" y="10"/>
            <a:ext cx="6847609" cy="4488855"/>
          </a:xfrm>
          <a:prstGeom prst="rect">
            <a:avLst/>
          </a:prstGeom>
        </p:spPr>
      </p:pic>
      <p:pic>
        <p:nvPicPr>
          <p:cNvPr id="1026" name="Picture 2" descr="20 real-world examples of Augmented Reality">
            <a:extLst>
              <a:ext uri="{FF2B5EF4-FFF2-40B4-BE49-F238E27FC236}">
                <a16:creationId xmlns:a16="http://schemas.microsoft.com/office/drawing/2014/main" id="{DBB39B7C-49E2-4024-A029-BBE8ED3A69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5" r="3148" b="-1"/>
          <a:stretch/>
        </p:blipFill>
        <p:spPr bwMode="auto">
          <a:xfrm>
            <a:off x="5344392" y="4488874"/>
            <a:ext cx="3424845" cy="23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71EA810-C77C-8094-3E1F-A34E864D54C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8" r="15782" b="-4"/>
          <a:stretch/>
        </p:blipFill>
        <p:spPr bwMode="auto">
          <a:xfrm>
            <a:off x="8767155" y="4488873"/>
            <a:ext cx="3424845" cy="23691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7062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61" name="Rectangle 2060">
            <a:extLst>
              <a:ext uri="{FF2B5EF4-FFF2-40B4-BE49-F238E27FC236}">
                <a16:creationId xmlns:a16="http://schemas.microsoft.com/office/drawing/2014/main" id="{9AB13476-CE21-4746-B044-FD491AC841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32B9E40-1291-E54A-8F26-0FAB525E0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328" y="429768"/>
            <a:ext cx="4095072" cy="1642533"/>
          </a:xfrm>
        </p:spPr>
        <p:txBody>
          <a:bodyPr anchor="b">
            <a:normAutofit/>
          </a:bodyPr>
          <a:lstStyle/>
          <a:p>
            <a:r>
              <a:rPr lang="de-DE" sz="4200"/>
              <a:t>Possible application areas</a:t>
            </a:r>
          </a:p>
        </p:txBody>
      </p:sp>
      <p:sp>
        <p:nvSpPr>
          <p:cNvPr id="206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9328" y="2423160"/>
            <a:ext cx="3877056" cy="18288"/>
          </a:xfrm>
          <a:custGeom>
            <a:avLst/>
            <a:gdLst>
              <a:gd name="connsiteX0" fmla="*/ 0 w 3877056"/>
              <a:gd name="connsiteY0" fmla="*/ 0 h 18288"/>
              <a:gd name="connsiteX1" fmla="*/ 723717 w 3877056"/>
              <a:gd name="connsiteY1" fmla="*/ 0 h 18288"/>
              <a:gd name="connsiteX2" fmla="*/ 1447434 w 3877056"/>
              <a:gd name="connsiteY2" fmla="*/ 0 h 18288"/>
              <a:gd name="connsiteX3" fmla="*/ 1977299 w 3877056"/>
              <a:gd name="connsiteY3" fmla="*/ 0 h 18288"/>
              <a:gd name="connsiteX4" fmla="*/ 2623475 w 3877056"/>
              <a:gd name="connsiteY4" fmla="*/ 0 h 18288"/>
              <a:gd name="connsiteX5" fmla="*/ 3192109 w 3877056"/>
              <a:gd name="connsiteY5" fmla="*/ 0 h 18288"/>
              <a:gd name="connsiteX6" fmla="*/ 3877056 w 3877056"/>
              <a:gd name="connsiteY6" fmla="*/ 0 h 18288"/>
              <a:gd name="connsiteX7" fmla="*/ 3877056 w 3877056"/>
              <a:gd name="connsiteY7" fmla="*/ 18288 h 18288"/>
              <a:gd name="connsiteX8" fmla="*/ 3230880 w 3877056"/>
              <a:gd name="connsiteY8" fmla="*/ 18288 h 18288"/>
              <a:gd name="connsiteX9" fmla="*/ 2662245 w 3877056"/>
              <a:gd name="connsiteY9" fmla="*/ 18288 h 18288"/>
              <a:gd name="connsiteX10" fmla="*/ 2016069 w 3877056"/>
              <a:gd name="connsiteY10" fmla="*/ 18288 h 18288"/>
              <a:gd name="connsiteX11" fmla="*/ 1408664 w 3877056"/>
              <a:gd name="connsiteY11" fmla="*/ 18288 h 18288"/>
              <a:gd name="connsiteX12" fmla="*/ 840029 w 3877056"/>
              <a:gd name="connsiteY12" fmla="*/ 18288 h 18288"/>
              <a:gd name="connsiteX13" fmla="*/ 0 w 3877056"/>
              <a:gd name="connsiteY13" fmla="*/ 18288 h 18288"/>
              <a:gd name="connsiteX14" fmla="*/ 0 w 3877056"/>
              <a:gd name="connsiteY1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877056" h="18288" fill="none" extrusionOk="0">
                <a:moveTo>
                  <a:pt x="0" y="0"/>
                </a:moveTo>
                <a:cubicBezTo>
                  <a:pt x="155902" y="14477"/>
                  <a:pt x="567164" y="18992"/>
                  <a:pt x="723717" y="0"/>
                </a:cubicBezTo>
                <a:cubicBezTo>
                  <a:pt x="880270" y="-18992"/>
                  <a:pt x="1230427" y="-33316"/>
                  <a:pt x="1447434" y="0"/>
                </a:cubicBezTo>
                <a:cubicBezTo>
                  <a:pt x="1664441" y="33316"/>
                  <a:pt x="1866557" y="5702"/>
                  <a:pt x="1977299" y="0"/>
                </a:cubicBezTo>
                <a:cubicBezTo>
                  <a:pt x="2088041" y="-5702"/>
                  <a:pt x="2302485" y="24099"/>
                  <a:pt x="2623475" y="0"/>
                </a:cubicBezTo>
                <a:cubicBezTo>
                  <a:pt x="2944465" y="-24099"/>
                  <a:pt x="2993399" y="-19795"/>
                  <a:pt x="3192109" y="0"/>
                </a:cubicBezTo>
                <a:cubicBezTo>
                  <a:pt x="3390819" y="19795"/>
                  <a:pt x="3581349" y="-26551"/>
                  <a:pt x="3877056" y="0"/>
                </a:cubicBezTo>
                <a:cubicBezTo>
                  <a:pt x="3877095" y="7328"/>
                  <a:pt x="3877675" y="9982"/>
                  <a:pt x="3877056" y="18288"/>
                </a:cubicBezTo>
                <a:cubicBezTo>
                  <a:pt x="3576596" y="42394"/>
                  <a:pt x="3502355" y="16962"/>
                  <a:pt x="3230880" y="18288"/>
                </a:cubicBezTo>
                <a:cubicBezTo>
                  <a:pt x="2959405" y="19614"/>
                  <a:pt x="2924948" y="18543"/>
                  <a:pt x="2662245" y="18288"/>
                </a:cubicBezTo>
                <a:cubicBezTo>
                  <a:pt x="2399543" y="18033"/>
                  <a:pt x="2231855" y="26028"/>
                  <a:pt x="2016069" y="18288"/>
                </a:cubicBezTo>
                <a:cubicBezTo>
                  <a:pt x="1800283" y="10548"/>
                  <a:pt x="1665927" y="755"/>
                  <a:pt x="1408664" y="18288"/>
                </a:cubicBezTo>
                <a:cubicBezTo>
                  <a:pt x="1151402" y="35821"/>
                  <a:pt x="1016899" y="28407"/>
                  <a:pt x="840029" y="18288"/>
                </a:cubicBezTo>
                <a:cubicBezTo>
                  <a:pt x="663160" y="8169"/>
                  <a:pt x="304031" y="-14425"/>
                  <a:pt x="0" y="18288"/>
                </a:cubicBezTo>
                <a:cubicBezTo>
                  <a:pt x="-593" y="9736"/>
                  <a:pt x="244" y="6610"/>
                  <a:pt x="0" y="0"/>
                </a:cubicBezTo>
                <a:close/>
              </a:path>
              <a:path w="3877056" h="18288" stroke="0" extrusionOk="0">
                <a:moveTo>
                  <a:pt x="0" y="0"/>
                </a:moveTo>
                <a:cubicBezTo>
                  <a:pt x="205869" y="28368"/>
                  <a:pt x="460328" y="6409"/>
                  <a:pt x="646176" y="0"/>
                </a:cubicBezTo>
                <a:cubicBezTo>
                  <a:pt x="832024" y="-6409"/>
                  <a:pt x="1043494" y="26447"/>
                  <a:pt x="1331123" y="0"/>
                </a:cubicBezTo>
                <a:cubicBezTo>
                  <a:pt x="1618752" y="-26447"/>
                  <a:pt x="1675797" y="-26969"/>
                  <a:pt x="1938528" y="0"/>
                </a:cubicBezTo>
                <a:cubicBezTo>
                  <a:pt x="2201259" y="26969"/>
                  <a:pt x="2439942" y="23453"/>
                  <a:pt x="2662245" y="0"/>
                </a:cubicBezTo>
                <a:cubicBezTo>
                  <a:pt x="2884548" y="-23453"/>
                  <a:pt x="3094562" y="-7899"/>
                  <a:pt x="3308421" y="0"/>
                </a:cubicBezTo>
                <a:cubicBezTo>
                  <a:pt x="3522280" y="7899"/>
                  <a:pt x="3615459" y="3066"/>
                  <a:pt x="3877056" y="0"/>
                </a:cubicBezTo>
                <a:cubicBezTo>
                  <a:pt x="3877383" y="8595"/>
                  <a:pt x="3876984" y="13110"/>
                  <a:pt x="3877056" y="18288"/>
                </a:cubicBezTo>
                <a:cubicBezTo>
                  <a:pt x="3624575" y="4903"/>
                  <a:pt x="3478089" y="20597"/>
                  <a:pt x="3230880" y="18288"/>
                </a:cubicBezTo>
                <a:cubicBezTo>
                  <a:pt x="2983671" y="15979"/>
                  <a:pt x="2743376" y="19903"/>
                  <a:pt x="2507163" y="18288"/>
                </a:cubicBezTo>
                <a:cubicBezTo>
                  <a:pt x="2270950" y="16673"/>
                  <a:pt x="1992617" y="19013"/>
                  <a:pt x="1822216" y="18288"/>
                </a:cubicBezTo>
                <a:cubicBezTo>
                  <a:pt x="1651815" y="17563"/>
                  <a:pt x="1370782" y="42338"/>
                  <a:pt x="1253581" y="18288"/>
                </a:cubicBezTo>
                <a:cubicBezTo>
                  <a:pt x="1136380" y="-5762"/>
                  <a:pt x="854528" y="8046"/>
                  <a:pt x="723717" y="18288"/>
                </a:cubicBezTo>
                <a:cubicBezTo>
                  <a:pt x="592906" y="28530"/>
                  <a:pt x="166343" y="24405"/>
                  <a:pt x="0" y="18288"/>
                </a:cubicBezTo>
                <a:cubicBezTo>
                  <a:pt x="822" y="10564"/>
                  <a:pt x="-23" y="457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448976505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B97A63-EDC0-0E22-7DBE-61BAE400F7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489" y="2706624"/>
            <a:ext cx="4098951" cy="3386399"/>
          </a:xfrm>
        </p:spPr>
        <p:txBody>
          <a:bodyPr>
            <a:normAutofit/>
          </a:bodyPr>
          <a:lstStyle/>
          <a:p>
            <a:r>
              <a:rPr lang="de-DE" sz="2200"/>
              <a:t>Training and education</a:t>
            </a:r>
          </a:p>
          <a:p>
            <a:r>
              <a:rPr lang="de-DE" sz="2200"/>
              <a:t>Maintenance and repair</a:t>
            </a:r>
          </a:p>
          <a:p>
            <a:r>
              <a:rPr lang="de-DE" sz="2200"/>
              <a:t>Visualization and design</a:t>
            </a:r>
          </a:p>
          <a:p>
            <a:r>
              <a:rPr lang="de-DE" sz="2200"/>
              <a:t>Collaboration</a:t>
            </a:r>
          </a:p>
        </p:txBody>
      </p:sp>
      <p:pic>
        <p:nvPicPr>
          <p:cNvPr id="2056" name="Picture 8" descr="The Advancements in VR and AR for Remote Communication and Collaboration |  by Nexgits | Medium">
            <a:extLst>
              <a:ext uri="{FF2B5EF4-FFF2-40B4-BE49-F238E27FC236}">
                <a16:creationId xmlns:a16="http://schemas.microsoft.com/office/drawing/2014/main" id="{BF651B17-BF9C-9EF0-FAFF-5FBFEF66C6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666" r="23719" b="1"/>
          <a:stretch/>
        </p:blipFill>
        <p:spPr bwMode="auto">
          <a:xfrm>
            <a:off x="5027601" y="10"/>
            <a:ext cx="3044866" cy="3597029"/>
          </a:xfrm>
          <a:custGeom>
            <a:avLst/>
            <a:gdLst/>
            <a:ahLst/>
            <a:cxnLst/>
            <a:rect l="l" t="t" r="r" b="b"/>
            <a:pathLst>
              <a:path w="3044866" h="3597039">
                <a:moveTo>
                  <a:pt x="19840" y="0"/>
                </a:moveTo>
                <a:lnTo>
                  <a:pt x="3028263" y="0"/>
                </a:lnTo>
                <a:lnTo>
                  <a:pt x="3024697" y="140686"/>
                </a:lnTo>
                <a:cubicBezTo>
                  <a:pt x="3025259" y="312749"/>
                  <a:pt x="3037669" y="484544"/>
                  <a:pt x="3035552" y="655695"/>
                </a:cubicBezTo>
                <a:cubicBezTo>
                  <a:pt x="3034423" y="750938"/>
                  <a:pt x="3013255" y="845927"/>
                  <a:pt x="3017206" y="941424"/>
                </a:cubicBezTo>
                <a:cubicBezTo>
                  <a:pt x="3028778" y="1230836"/>
                  <a:pt x="3024968" y="1520375"/>
                  <a:pt x="3040069" y="1809660"/>
                </a:cubicBezTo>
                <a:cubicBezTo>
                  <a:pt x="3049835" y="1950657"/>
                  <a:pt x="3044683" y="2092164"/>
                  <a:pt x="3024686" y="2232285"/>
                </a:cubicBezTo>
                <a:cubicBezTo>
                  <a:pt x="3008033" y="2337306"/>
                  <a:pt x="3018335" y="2443217"/>
                  <a:pt x="3025391" y="2548746"/>
                </a:cubicBezTo>
                <a:cubicBezTo>
                  <a:pt x="3034000" y="2676499"/>
                  <a:pt x="3038657" y="2804125"/>
                  <a:pt x="3024544" y="2932131"/>
                </a:cubicBezTo>
                <a:cubicBezTo>
                  <a:pt x="3014384" y="3023183"/>
                  <a:pt x="3023839" y="3114743"/>
                  <a:pt x="3029484" y="3206050"/>
                </a:cubicBezTo>
                <a:cubicBezTo>
                  <a:pt x="3036822" y="3301343"/>
                  <a:pt x="3036822" y="3396994"/>
                  <a:pt x="3029484" y="3492287"/>
                </a:cubicBezTo>
                <a:lnTo>
                  <a:pt x="3026528" y="3584038"/>
                </a:lnTo>
                <a:lnTo>
                  <a:pt x="2536033" y="3578457"/>
                </a:lnTo>
                <a:cubicBezTo>
                  <a:pt x="2378057" y="3583558"/>
                  <a:pt x="2220080" y="3585390"/>
                  <a:pt x="2062105" y="3578457"/>
                </a:cubicBezTo>
                <a:cubicBezTo>
                  <a:pt x="1889685" y="3570479"/>
                  <a:pt x="1717648" y="3579504"/>
                  <a:pt x="1545736" y="3591536"/>
                </a:cubicBezTo>
                <a:cubicBezTo>
                  <a:pt x="1379525" y="3603177"/>
                  <a:pt x="1213695" y="3594544"/>
                  <a:pt x="1047737" y="3582381"/>
                </a:cubicBezTo>
                <a:cubicBezTo>
                  <a:pt x="872873" y="3569328"/>
                  <a:pt x="697288" y="3570585"/>
                  <a:pt x="522627" y="3586174"/>
                </a:cubicBezTo>
                <a:cubicBezTo>
                  <a:pt x="408103" y="3596376"/>
                  <a:pt x="293327" y="3581074"/>
                  <a:pt x="179310" y="3582119"/>
                </a:cubicBezTo>
                <a:lnTo>
                  <a:pt x="12768" y="3583434"/>
                </a:lnTo>
                <a:lnTo>
                  <a:pt x="14927" y="3541208"/>
                </a:lnTo>
                <a:cubicBezTo>
                  <a:pt x="24495" y="3440295"/>
                  <a:pt x="35084" y="3338234"/>
                  <a:pt x="15947" y="3236172"/>
                </a:cubicBezTo>
                <a:cubicBezTo>
                  <a:pt x="7719" y="3188816"/>
                  <a:pt x="7719" y="3140388"/>
                  <a:pt x="15947" y="3093031"/>
                </a:cubicBezTo>
                <a:cubicBezTo>
                  <a:pt x="25898" y="3029243"/>
                  <a:pt x="35339" y="2966092"/>
                  <a:pt x="22581" y="2901666"/>
                </a:cubicBezTo>
                <a:cubicBezTo>
                  <a:pt x="16968" y="2873599"/>
                  <a:pt x="12758" y="2845277"/>
                  <a:pt x="9823" y="2816955"/>
                </a:cubicBezTo>
                <a:cubicBezTo>
                  <a:pt x="3980" y="2744645"/>
                  <a:pt x="6072" y="2671926"/>
                  <a:pt x="16074" y="2600075"/>
                </a:cubicBezTo>
                <a:cubicBezTo>
                  <a:pt x="25643" y="2516640"/>
                  <a:pt x="10079" y="2432694"/>
                  <a:pt x="22836" y="2349514"/>
                </a:cubicBezTo>
                <a:cubicBezTo>
                  <a:pt x="31895" y="2282524"/>
                  <a:pt x="32239" y="2214640"/>
                  <a:pt x="23857" y="2147560"/>
                </a:cubicBezTo>
                <a:cubicBezTo>
                  <a:pt x="8778" y="2020749"/>
                  <a:pt x="9721" y="1892547"/>
                  <a:pt x="26663" y="1765978"/>
                </a:cubicBezTo>
                <a:cubicBezTo>
                  <a:pt x="37125" y="1692111"/>
                  <a:pt x="43121" y="1616076"/>
                  <a:pt x="24367" y="1543612"/>
                </a:cubicBezTo>
                <a:cubicBezTo>
                  <a:pt x="-19775" y="1373297"/>
                  <a:pt x="5996" y="1202727"/>
                  <a:pt x="24367" y="1033305"/>
                </a:cubicBezTo>
                <a:cubicBezTo>
                  <a:pt x="35530" y="942318"/>
                  <a:pt x="35786" y="850322"/>
                  <a:pt x="25133" y="759271"/>
                </a:cubicBezTo>
                <a:cubicBezTo>
                  <a:pt x="6226" y="624792"/>
                  <a:pt x="2577" y="488614"/>
                  <a:pt x="14289" y="353321"/>
                </a:cubicBezTo>
                <a:cubicBezTo>
                  <a:pt x="24877" y="242712"/>
                  <a:pt x="35339" y="131848"/>
                  <a:pt x="22581" y="20346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R in Home Design – Live Home 3D">
            <a:extLst>
              <a:ext uri="{FF2B5EF4-FFF2-40B4-BE49-F238E27FC236}">
                <a16:creationId xmlns:a16="http://schemas.microsoft.com/office/drawing/2014/main" id="{8303E819-7223-D32A-F9B6-69776278E7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550" r="27332" b="4"/>
          <a:stretch/>
        </p:blipFill>
        <p:spPr bwMode="auto">
          <a:xfrm>
            <a:off x="5021993" y="3792430"/>
            <a:ext cx="3045969" cy="3065570"/>
          </a:xfrm>
          <a:custGeom>
            <a:avLst/>
            <a:gdLst/>
            <a:ahLst/>
            <a:cxnLst/>
            <a:rect l="l" t="t" r="r" b="b"/>
            <a:pathLst>
              <a:path w="3045969" h="3065570">
                <a:moveTo>
                  <a:pt x="2750933" y="0"/>
                </a:moveTo>
                <a:lnTo>
                  <a:pt x="3043770" y="11038"/>
                </a:lnTo>
                <a:lnTo>
                  <a:pt x="3045607" y="37526"/>
                </a:lnTo>
                <a:cubicBezTo>
                  <a:pt x="3047625" y="113720"/>
                  <a:pt x="3040851" y="189914"/>
                  <a:pt x="3034394" y="266109"/>
                </a:cubicBezTo>
                <a:cubicBezTo>
                  <a:pt x="3019012" y="444912"/>
                  <a:pt x="3025927" y="623588"/>
                  <a:pt x="3037217" y="802010"/>
                </a:cubicBezTo>
                <a:cubicBezTo>
                  <a:pt x="3044443" y="924849"/>
                  <a:pt x="3040477" y="1048016"/>
                  <a:pt x="3025363" y="1170283"/>
                </a:cubicBezTo>
                <a:cubicBezTo>
                  <a:pt x="3020000" y="1218920"/>
                  <a:pt x="3020987" y="1267685"/>
                  <a:pt x="3020000" y="1316450"/>
                </a:cubicBezTo>
                <a:cubicBezTo>
                  <a:pt x="3019717" y="1325847"/>
                  <a:pt x="3026069" y="1336767"/>
                  <a:pt x="3014637" y="1344641"/>
                </a:cubicBezTo>
                <a:lnTo>
                  <a:pt x="3014637" y="1357340"/>
                </a:lnTo>
                <a:cubicBezTo>
                  <a:pt x="3027198" y="1364325"/>
                  <a:pt x="3020706" y="1375754"/>
                  <a:pt x="3021693" y="1384898"/>
                </a:cubicBezTo>
                <a:cubicBezTo>
                  <a:pt x="3038360" y="1560005"/>
                  <a:pt x="3040872" y="1735963"/>
                  <a:pt x="3029173" y="1911401"/>
                </a:cubicBezTo>
                <a:cubicBezTo>
                  <a:pt x="3020564" y="2072933"/>
                  <a:pt x="3029455" y="2234211"/>
                  <a:pt x="3039899" y="2395617"/>
                </a:cubicBezTo>
                <a:cubicBezTo>
                  <a:pt x="3052317" y="2587500"/>
                  <a:pt x="3032560" y="2779256"/>
                  <a:pt x="3029596" y="2971138"/>
                </a:cubicBezTo>
                <a:cubicBezTo>
                  <a:pt x="3029314" y="2988346"/>
                  <a:pt x="3030372" y="3005585"/>
                  <a:pt x="3031678" y="3022824"/>
                </a:cubicBezTo>
                <a:lnTo>
                  <a:pt x="3034625" y="3065570"/>
                </a:lnTo>
                <a:lnTo>
                  <a:pt x="24938" y="3065570"/>
                </a:lnTo>
                <a:lnTo>
                  <a:pt x="25911" y="3001918"/>
                </a:lnTo>
                <a:cubicBezTo>
                  <a:pt x="28191" y="2973959"/>
                  <a:pt x="32318" y="2946151"/>
                  <a:pt x="38276" y="2918677"/>
                </a:cubicBezTo>
                <a:cubicBezTo>
                  <a:pt x="68779" y="2777462"/>
                  <a:pt x="65552" y="2631030"/>
                  <a:pt x="28835" y="2491295"/>
                </a:cubicBezTo>
                <a:cubicBezTo>
                  <a:pt x="-4463" y="2359636"/>
                  <a:pt x="-11352" y="2227594"/>
                  <a:pt x="21053" y="2094786"/>
                </a:cubicBezTo>
                <a:cubicBezTo>
                  <a:pt x="51646" y="1971356"/>
                  <a:pt x="50153" y="1842146"/>
                  <a:pt x="16716" y="1719456"/>
                </a:cubicBezTo>
                <a:cubicBezTo>
                  <a:pt x="9316" y="1687689"/>
                  <a:pt x="4787" y="1655323"/>
                  <a:pt x="3192" y="1622752"/>
                </a:cubicBezTo>
                <a:cubicBezTo>
                  <a:pt x="-6887" y="1503851"/>
                  <a:pt x="10081" y="1386608"/>
                  <a:pt x="24242" y="1269110"/>
                </a:cubicBezTo>
                <a:cubicBezTo>
                  <a:pt x="33683" y="1194222"/>
                  <a:pt x="48099" y="1118569"/>
                  <a:pt x="24242" y="1044447"/>
                </a:cubicBezTo>
                <a:cubicBezTo>
                  <a:pt x="7899" y="992791"/>
                  <a:pt x="4264" y="937959"/>
                  <a:pt x="13654" y="884594"/>
                </a:cubicBezTo>
                <a:cubicBezTo>
                  <a:pt x="29486" y="789881"/>
                  <a:pt x="32790" y="693497"/>
                  <a:pt x="23477" y="597929"/>
                </a:cubicBezTo>
                <a:cubicBezTo>
                  <a:pt x="17328" y="534919"/>
                  <a:pt x="18272" y="471411"/>
                  <a:pt x="26284" y="408605"/>
                </a:cubicBezTo>
                <a:cubicBezTo>
                  <a:pt x="36872" y="324149"/>
                  <a:pt x="53330" y="238162"/>
                  <a:pt x="33300" y="153452"/>
                </a:cubicBezTo>
                <a:cubicBezTo>
                  <a:pt x="25327" y="119804"/>
                  <a:pt x="19745" y="86163"/>
                  <a:pt x="16058" y="52511"/>
                </a:cubicBezTo>
                <a:lnTo>
                  <a:pt x="13611" y="10473"/>
                </a:lnTo>
                <a:lnTo>
                  <a:pt x="222689" y="5194"/>
                </a:lnTo>
                <a:cubicBezTo>
                  <a:pt x="477949" y="4054"/>
                  <a:pt x="733156" y="16119"/>
                  <a:pt x="988364" y="17002"/>
                </a:cubicBezTo>
                <a:cubicBezTo>
                  <a:pt x="1097946" y="17394"/>
                  <a:pt x="1207148" y="12424"/>
                  <a:pt x="1316477" y="7977"/>
                </a:cubicBezTo>
                <a:cubicBezTo>
                  <a:pt x="1457478" y="2353"/>
                  <a:pt x="1598225" y="13470"/>
                  <a:pt x="1738973" y="11247"/>
                </a:cubicBezTo>
                <a:cubicBezTo>
                  <a:pt x="1972073" y="7585"/>
                  <a:pt x="2205047" y="18310"/>
                  <a:pt x="2438148" y="11247"/>
                </a:cubicBezTo>
                <a:cubicBezTo>
                  <a:pt x="2542410" y="7977"/>
                  <a:pt x="2646671" y="3007"/>
                  <a:pt x="2750933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VR App oder AR App Entwicklung - Über 20 Jahren Erfahrung.">
            <a:extLst>
              <a:ext uri="{FF2B5EF4-FFF2-40B4-BE49-F238E27FC236}">
                <a16:creationId xmlns:a16="http://schemas.microsoft.com/office/drawing/2014/main" id="{9AF51F19-2D95-F745-3E51-A23A7A48486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796" r="21880" b="3"/>
          <a:stretch/>
        </p:blipFill>
        <p:spPr bwMode="auto">
          <a:xfrm>
            <a:off x="8263902" y="10"/>
            <a:ext cx="3928092" cy="4143496"/>
          </a:xfrm>
          <a:custGeom>
            <a:avLst/>
            <a:gdLst/>
            <a:ahLst/>
            <a:cxnLst/>
            <a:rect l="l" t="t" r="r" b="b"/>
            <a:pathLst>
              <a:path w="3928092" h="4143506">
                <a:moveTo>
                  <a:pt x="23605" y="0"/>
                </a:moveTo>
                <a:lnTo>
                  <a:pt x="3928092" y="0"/>
                </a:lnTo>
                <a:lnTo>
                  <a:pt x="3928092" y="4125656"/>
                </a:lnTo>
                <a:lnTo>
                  <a:pt x="3780617" y="4131078"/>
                </a:lnTo>
                <a:cubicBezTo>
                  <a:pt x="3614346" y="4131561"/>
                  <a:pt x="3448073" y="4118803"/>
                  <a:pt x="3281801" y="4125634"/>
                </a:cubicBezTo>
                <a:cubicBezTo>
                  <a:pt x="3062120" y="4134609"/>
                  <a:pt x="2842441" y="4144923"/>
                  <a:pt x="2622887" y="4130456"/>
                </a:cubicBezTo>
                <a:cubicBezTo>
                  <a:pt x="2472401" y="4120545"/>
                  <a:pt x="2321159" y="4107551"/>
                  <a:pt x="2169916" y="4111570"/>
                </a:cubicBezTo>
                <a:cubicBezTo>
                  <a:pt x="2014640" y="4115856"/>
                  <a:pt x="1859994" y="4129920"/>
                  <a:pt x="1705097" y="4140234"/>
                </a:cubicBezTo>
                <a:cubicBezTo>
                  <a:pt x="1591463" y="4147694"/>
                  <a:pt x="1477389" y="4142391"/>
                  <a:pt x="1364801" y="4124429"/>
                </a:cubicBezTo>
                <a:cubicBezTo>
                  <a:pt x="1284516" y="4111703"/>
                  <a:pt x="1203727" y="4117195"/>
                  <a:pt x="1123316" y="4121750"/>
                </a:cubicBezTo>
                <a:cubicBezTo>
                  <a:pt x="978124" y="4130323"/>
                  <a:pt x="833434" y="4143717"/>
                  <a:pt x="688243" y="4130323"/>
                </a:cubicBezTo>
                <a:cubicBezTo>
                  <a:pt x="558551" y="4118266"/>
                  <a:pt x="427601" y="4108489"/>
                  <a:pt x="298918" y="4118266"/>
                </a:cubicBezTo>
                <a:cubicBezTo>
                  <a:pt x="234577" y="4123155"/>
                  <a:pt x="170204" y="4128045"/>
                  <a:pt x="105785" y="4130037"/>
                </a:cubicBezTo>
                <a:lnTo>
                  <a:pt x="15503" y="4130462"/>
                </a:lnTo>
                <a:lnTo>
                  <a:pt x="14458" y="4122289"/>
                </a:lnTo>
                <a:cubicBezTo>
                  <a:pt x="3338" y="4042653"/>
                  <a:pt x="-1375" y="3962394"/>
                  <a:pt x="346" y="3882149"/>
                </a:cubicBezTo>
                <a:cubicBezTo>
                  <a:pt x="205" y="3686075"/>
                  <a:pt x="9942" y="3490383"/>
                  <a:pt x="27583" y="3294816"/>
                </a:cubicBezTo>
                <a:cubicBezTo>
                  <a:pt x="31859" y="3222826"/>
                  <a:pt x="29926" y="3150656"/>
                  <a:pt x="21797" y="3078932"/>
                </a:cubicBezTo>
                <a:cubicBezTo>
                  <a:pt x="13668" y="2997950"/>
                  <a:pt x="16505" y="2916372"/>
                  <a:pt x="30264" y="2835999"/>
                </a:cubicBezTo>
                <a:cubicBezTo>
                  <a:pt x="47622" y="2740756"/>
                  <a:pt x="39860" y="2645513"/>
                  <a:pt x="33510" y="2550270"/>
                </a:cubicBezTo>
                <a:cubicBezTo>
                  <a:pt x="16152" y="2288796"/>
                  <a:pt x="-5017" y="2027322"/>
                  <a:pt x="9096" y="1764959"/>
                </a:cubicBezTo>
                <a:cubicBezTo>
                  <a:pt x="12060" y="1708956"/>
                  <a:pt x="25042" y="1654350"/>
                  <a:pt x="30406" y="1598729"/>
                </a:cubicBezTo>
                <a:cubicBezTo>
                  <a:pt x="46071" y="1437069"/>
                  <a:pt x="27723" y="1276045"/>
                  <a:pt x="20244" y="1114767"/>
                </a:cubicBezTo>
                <a:cubicBezTo>
                  <a:pt x="9491" y="936281"/>
                  <a:pt x="11664" y="757351"/>
                  <a:pt x="26736" y="579120"/>
                </a:cubicBezTo>
                <a:cubicBezTo>
                  <a:pt x="36191" y="482353"/>
                  <a:pt x="39402" y="385459"/>
                  <a:pt x="38237" y="288533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Wie Sie mit Augmented Reality Wartung und Service optimieren - 3DQR">
            <a:extLst>
              <a:ext uri="{FF2B5EF4-FFF2-40B4-BE49-F238E27FC236}">
                <a16:creationId xmlns:a16="http://schemas.microsoft.com/office/drawing/2014/main" id="{EEFA356F-61D4-1F3B-02C1-15D980EB05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8" r="4667" b="1"/>
          <a:stretch/>
        </p:blipFill>
        <p:spPr bwMode="auto">
          <a:xfrm>
            <a:off x="8281031" y="4328340"/>
            <a:ext cx="3910971" cy="2529660"/>
          </a:xfrm>
          <a:custGeom>
            <a:avLst/>
            <a:gdLst/>
            <a:ahLst/>
            <a:cxnLst/>
            <a:rect l="l" t="t" r="r" b="b"/>
            <a:pathLst>
              <a:path w="3910971" h="2529660">
                <a:moveTo>
                  <a:pt x="842684" y="662"/>
                </a:moveTo>
                <a:cubicBezTo>
                  <a:pt x="941895" y="-744"/>
                  <a:pt x="1041116" y="93"/>
                  <a:pt x="1140350" y="3173"/>
                </a:cubicBezTo>
                <a:cubicBezTo>
                  <a:pt x="1210804" y="5316"/>
                  <a:pt x="1279746" y="24605"/>
                  <a:pt x="1350451" y="29025"/>
                </a:cubicBezTo>
                <a:cubicBezTo>
                  <a:pt x="1535093" y="40276"/>
                  <a:pt x="1719483" y="30901"/>
                  <a:pt x="1903495" y="18310"/>
                </a:cubicBezTo>
                <a:cubicBezTo>
                  <a:pt x="2151898" y="628"/>
                  <a:pt x="2401172" y="2101"/>
                  <a:pt x="2649374" y="22730"/>
                </a:cubicBezTo>
                <a:cubicBezTo>
                  <a:pt x="2869445" y="43947"/>
                  <a:pt x="3091027" y="39942"/>
                  <a:pt x="3310304" y="10808"/>
                </a:cubicBezTo>
                <a:cubicBezTo>
                  <a:pt x="3434575" y="-7007"/>
                  <a:pt x="3559980" y="9067"/>
                  <a:pt x="3684881" y="10808"/>
                </a:cubicBezTo>
                <a:cubicBezTo>
                  <a:pt x="3752435" y="11746"/>
                  <a:pt x="3819992" y="12684"/>
                  <a:pt x="3887420" y="15630"/>
                </a:cubicBezTo>
                <a:lnTo>
                  <a:pt x="3910971" y="11103"/>
                </a:lnTo>
                <a:lnTo>
                  <a:pt x="3910971" y="2529660"/>
                </a:lnTo>
                <a:lnTo>
                  <a:pt x="6242" y="2529660"/>
                </a:lnTo>
                <a:lnTo>
                  <a:pt x="25280" y="2158134"/>
                </a:lnTo>
                <a:cubicBezTo>
                  <a:pt x="28243" y="1914439"/>
                  <a:pt x="36288" y="1670236"/>
                  <a:pt x="11167" y="1427303"/>
                </a:cubicBezTo>
                <a:cubicBezTo>
                  <a:pt x="-5908" y="1262723"/>
                  <a:pt x="865" y="1098905"/>
                  <a:pt x="3970" y="934453"/>
                </a:cubicBezTo>
                <a:cubicBezTo>
                  <a:pt x="7498" y="749680"/>
                  <a:pt x="5805" y="564783"/>
                  <a:pt x="5805" y="380010"/>
                </a:cubicBezTo>
                <a:cubicBezTo>
                  <a:pt x="5522" y="299625"/>
                  <a:pt x="10321" y="219748"/>
                  <a:pt x="18506" y="139744"/>
                </a:cubicBezTo>
                <a:lnTo>
                  <a:pt x="19072" y="23791"/>
                </a:lnTo>
                <a:lnTo>
                  <a:pt x="67093" y="27133"/>
                </a:lnTo>
                <a:cubicBezTo>
                  <a:pt x="226530" y="32207"/>
                  <a:pt x="385807" y="21156"/>
                  <a:pt x="545085" y="11612"/>
                </a:cubicBezTo>
                <a:cubicBezTo>
                  <a:pt x="644275" y="5719"/>
                  <a:pt x="743474" y="2069"/>
                  <a:pt x="842684" y="662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8442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FC02F6-5848-66F0-4311-EC3F32AC31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Advantages and </a:t>
            </a:r>
            <a:r>
              <a:rPr lang="de-DE" dirty="0" err="1"/>
              <a:t>challenges</a:t>
            </a:r>
            <a:br>
              <a:rPr lang="de-DE" dirty="0"/>
            </a:b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Augmented</a:t>
            </a:r>
            <a:r>
              <a:rPr lang="de-DE" dirty="0"/>
              <a:t> Reality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C3DC3E9-43D3-F591-DD63-C0E92116A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Advantages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D509980-D284-ACBA-1266-D901CBA939C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Increased efficiency, error reduction and time savings</a:t>
            </a:r>
          </a:p>
          <a:p>
            <a:r>
              <a:rPr lang="en-US" dirty="0"/>
              <a:t>Improved learning and training experience</a:t>
            </a:r>
          </a:p>
          <a:p>
            <a:r>
              <a:rPr lang="en-US" dirty="0"/>
              <a:t>Better basis for decision-making through visualization</a:t>
            </a:r>
            <a:endParaRPr lang="de-DE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F5B5ED8-74A6-7419-03EA-C5E3CB9AE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de-DE" dirty="0"/>
              <a:t>Challenges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3AB1A57-71FA-0014-88D8-B45A6E9B0E2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protection and security</a:t>
            </a:r>
          </a:p>
          <a:p>
            <a:r>
              <a:rPr lang="en-US" dirty="0"/>
              <a:t>Acceptance and introduction in companies</a:t>
            </a:r>
          </a:p>
          <a:p>
            <a:r>
              <a:rPr lang="en-US" dirty="0"/>
              <a:t>Technical complexity and costs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98401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0557C94-984D-77AF-BD56-F5665531E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Real Life </a:t>
            </a:r>
            <a:r>
              <a:rPr lang="de-DE" dirty="0" err="1"/>
              <a:t>Examples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7017EF08-13FC-5F82-26BE-B41F0B270EB6}"/>
              </a:ext>
            </a:extLst>
          </p:cNvPr>
          <p:cNvSpPr txBox="1"/>
          <p:nvPr/>
        </p:nvSpPr>
        <p:spPr>
          <a:xfrm>
            <a:off x="932185" y="1566678"/>
            <a:ext cx="4227534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de-DE" sz="2800" dirty="0"/>
              <a:t>Industrie 4.0</a:t>
            </a:r>
          </a:p>
        </p:txBody>
      </p:sp>
      <p:pic>
        <p:nvPicPr>
          <p:cNvPr id="9" name="Grafik 8" descr="realidad virtual en la industria 4.0">
            <a:extLst>
              <a:ext uri="{FF2B5EF4-FFF2-40B4-BE49-F238E27FC236}">
                <a16:creationId xmlns:a16="http://schemas.microsoft.com/office/drawing/2014/main" id="{04C34F69-F7EF-73DA-2A27-8216EEDDF5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37094" y="990600"/>
            <a:ext cx="4876800" cy="48768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0DC38046-84CC-9D8B-BF0E-261FD306C213}"/>
              </a:ext>
            </a:extLst>
          </p:cNvPr>
          <p:cNvSpPr txBox="1"/>
          <p:nvPr/>
        </p:nvSpPr>
        <p:spPr>
          <a:xfrm>
            <a:off x="930454" y="2273573"/>
            <a:ext cx="4321519" cy="258532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de-DE" dirty="0" err="1">
                <a:ea typeface="+mn-lt"/>
                <a:cs typeface="+mn-lt"/>
              </a:rPr>
              <a:t>visualize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guided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processes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dirty="0" err="1">
                <a:ea typeface="+mn-lt"/>
                <a:cs typeface="+mn-lt"/>
              </a:rPr>
              <a:t>Used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identify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things</a:t>
            </a:r>
            <a:r>
              <a:rPr lang="de-DE" dirty="0">
                <a:ea typeface="+mn-lt"/>
                <a:cs typeface="+mn-lt"/>
              </a:rPr>
              <a:t> in front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dirty="0">
                <a:ea typeface="+mn-lt"/>
                <a:cs typeface="+mn-lt"/>
              </a:rPr>
              <a:t>Can </a:t>
            </a:r>
            <a:r>
              <a:rPr lang="de-DE" dirty="0" err="1">
                <a:ea typeface="+mn-lt"/>
                <a:cs typeface="+mn-lt"/>
              </a:rPr>
              <a:t>be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used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send </a:t>
            </a:r>
            <a:r>
              <a:rPr lang="de-DE" dirty="0" err="1">
                <a:ea typeface="+mn-lt"/>
                <a:cs typeface="+mn-lt"/>
              </a:rPr>
              <a:t>informations</a:t>
            </a:r>
            <a:r>
              <a:rPr lang="de-DE" dirty="0">
                <a:ea typeface="+mn-lt"/>
                <a:cs typeface="+mn-lt"/>
              </a:rPr>
              <a:t> in front </a:t>
            </a:r>
            <a:r>
              <a:rPr lang="de-DE" dirty="0" err="1">
                <a:ea typeface="+mn-lt"/>
                <a:cs typeface="+mn-lt"/>
              </a:rPr>
              <a:t>of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to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other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devices</a:t>
            </a:r>
            <a:r>
              <a:rPr lang="de-DE" dirty="0">
                <a:ea typeface="+mn-lt"/>
                <a:cs typeface="+mn-lt"/>
              </a:rPr>
              <a:t>/</a:t>
            </a:r>
            <a:r>
              <a:rPr lang="de-DE" dirty="0" err="1">
                <a:ea typeface="+mn-lt"/>
                <a:cs typeface="+mn-lt"/>
              </a:rPr>
              <a:t>persons</a:t>
            </a:r>
          </a:p>
          <a:p>
            <a:pPr marL="285750" indent="-285750">
              <a:buFont typeface="Arial"/>
              <a:buChar char="•"/>
            </a:pPr>
            <a:r>
              <a:rPr lang="de-DE" dirty="0">
                <a:ea typeface="+mn-lt"/>
                <a:cs typeface="+mn-lt"/>
              </a:rPr>
              <a:t>remote </a:t>
            </a:r>
            <a:r>
              <a:rPr lang="de-DE" dirty="0" err="1">
                <a:ea typeface="+mn-lt"/>
                <a:cs typeface="+mn-lt"/>
              </a:rPr>
              <a:t>assistance</a:t>
            </a:r>
            <a:endParaRPr lang="de-DE" dirty="0">
              <a:ea typeface="+mn-lt"/>
              <a:cs typeface="+mn-lt"/>
            </a:endParaRPr>
          </a:p>
          <a:p>
            <a:pPr marL="742950" lvl="1" indent="-285750">
              <a:buFont typeface="Courier New"/>
              <a:buChar char="o"/>
            </a:pPr>
            <a:r>
              <a:rPr lang="de-DE" dirty="0" err="1">
                <a:ea typeface="+mn-lt"/>
                <a:cs typeface="+mn-lt"/>
              </a:rPr>
              <a:t>guides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you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with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videos</a:t>
            </a:r>
            <a:r>
              <a:rPr lang="de-DE" dirty="0">
                <a:ea typeface="+mn-lt"/>
                <a:cs typeface="+mn-lt"/>
              </a:rPr>
              <a:t>, 3D </a:t>
            </a:r>
            <a:r>
              <a:rPr lang="de-DE" dirty="0" err="1">
                <a:ea typeface="+mn-lt"/>
                <a:cs typeface="+mn-lt"/>
              </a:rPr>
              <a:t>Animations</a:t>
            </a:r>
            <a:r>
              <a:rPr lang="de-DE" dirty="0">
                <a:ea typeface="+mn-lt"/>
                <a:cs typeface="+mn-lt"/>
              </a:rPr>
              <a:t> and </a:t>
            </a:r>
            <a:r>
              <a:rPr lang="de-DE" dirty="0" err="1">
                <a:ea typeface="+mn-lt"/>
                <a:cs typeface="+mn-lt"/>
              </a:rPr>
              <a:t>realtime</a:t>
            </a:r>
            <a:r>
              <a:rPr lang="de-DE" dirty="0">
                <a:ea typeface="+mn-lt"/>
                <a:cs typeface="+mn-lt"/>
              </a:rPr>
              <a:t> </a:t>
            </a:r>
            <a:r>
              <a:rPr lang="de-DE" dirty="0" err="1">
                <a:ea typeface="+mn-lt"/>
                <a:cs typeface="+mn-lt"/>
              </a:rPr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5009786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0D5709D-8D56-233F-BA8F-F894B5E0A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>
                <a:ea typeface="+mj-lt"/>
                <a:cs typeface="+mj-lt"/>
              </a:rPr>
              <a:t>Prospects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for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the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future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6A12DE9-47A5-0FD5-F2CC-30D5D31098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403449" cy="435133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/>
              <a:t>AR in Marketing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 err="1">
                <a:latin typeface="Arial"/>
                <a:cs typeface="Arial"/>
              </a:rPr>
              <a:t>Visualise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interesting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informations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to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customer</a:t>
            </a:r>
            <a:endParaRPr lang="de-DE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de-DE" dirty="0">
                <a:latin typeface="Arial"/>
                <a:cs typeface="Arial"/>
              </a:rPr>
              <a:t>Visual </a:t>
            </a:r>
            <a:r>
              <a:rPr lang="de-DE" dirty="0" err="1">
                <a:latin typeface="Arial"/>
                <a:cs typeface="Arial"/>
              </a:rPr>
              <a:t>demonstation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of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the</a:t>
            </a:r>
            <a:r>
              <a:rPr lang="de-DE" dirty="0">
                <a:latin typeface="Arial"/>
                <a:cs typeface="Arial"/>
              </a:rPr>
              <a:t> </a:t>
            </a:r>
            <a:r>
              <a:rPr lang="de-DE" dirty="0" err="1">
                <a:latin typeface="Arial"/>
                <a:cs typeface="Arial"/>
              </a:rPr>
              <a:t>product</a:t>
            </a:r>
            <a:endParaRPr lang="de-DE" dirty="0" err="1"/>
          </a:p>
          <a:p>
            <a:r>
              <a:rPr lang="de-DE" dirty="0"/>
              <a:t>AR in </a:t>
            </a:r>
            <a:r>
              <a:rPr lang="de-DE" dirty="0" err="1"/>
              <a:t>Manifacturing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 err="1"/>
              <a:t>Visualise</a:t>
            </a:r>
            <a:r>
              <a:rPr lang="de-DE" dirty="0"/>
              <a:t> </a:t>
            </a:r>
            <a:r>
              <a:rPr lang="de-DE" dirty="0" err="1"/>
              <a:t>important</a:t>
            </a:r>
            <a:r>
              <a:rPr lang="de-DE" dirty="0"/>
              <a:t> </a:t>
            </a:r>
            <a:r>
              <a:rPr lang="de-DE" dirty="0" err="1"/>
              <a:t>information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de-DE" dirty="0"/>
              <a:t>Visual </a:t>
            </a:r>
            <a:r>
              <a:rPr lang="de-DE" dirty="0" err="1"/>
              <a:t>representation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parts</a:t>
            </a:r>
          </a:p>
          <a:p>
            <a:pPr lvl="1">
              <a:buFont typeface="Courier New" panose="020B0604020202020204" pitchFamily="34" charset="0"/>
              <a:buChar char="o"/>
            </a:pPr>
            <a:endParaRPr lang="de-DE"/>
          </a:p>
          <a:p>
            <a:pPr lvl="1">
              <a:buFont typeface="Courier New" panose="020B0604020202020204" pitchFamily="34" charset="0"/>
              <a:buChar char="o"/>
            </a:pPr>
            <a:endParaRPr lang="de-DE" dirty="0"/>
          </a:p>
        </p:txBody>
      </p:sp>
      <p:pic>
        <p:nvPicPr>
          <p:cNvPr id="4" name="Grafik 3" descr="Was ist Augmented Reality (AR)?">
            <a:extLst>
              <a:ext uri="{FF2B5EF4-FFF2-40B4-BE49-F238E27FC236}">
                <a16:creationId xmlns:a16="http://schemas.microsoft.com/office/drawing/2014/main" id="{0EB229D5-3F52-D018-391C-1EF87CCE76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2173" y="814485"/>
            <a:ext cx="4884515" cy="2701889"/>
          </a:xfrm>
          <a:prstGeom prst="rect">
            <a:avLst/>
          </a:prstGeom>
        </p:spPr>
      </p:pic>
      <p:pic>
        <p:nvPicPr>
          <p:cNvPr id="5" name="Grafik 4" descr="Augmented Reality im Marketing: Mit Informationen zum Erfolg">
            <a:extLst>
              <a:ext uri="{FF2B5EF4-FFF2-40B4-BE49-F238E27FC236}">
                <a16:creationId xmlns:a16="http://schemas.microsoft.com/office/drawing/2014/main" id="{53D0C875-2D88-0E41-C853-30F8ACB6C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823" y="3708336"/>
            <a:ext cx="4887216" cy="2585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3247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63129F-01BC-AF87-C0D1-53B7135D9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ea typeface="+mj-lt"/>
                <a:cs typeface="+mj-lt"/>
              </a:rPr>
              <a:t>Sources and </a:t>
            </a:r>
            <a:r>
              <a:rPr lang="de-DE" dirty="0" err="1">
                <a:ea typeface="+mj-lt"/>
                <a:cs typeface="+mj-lt"/>
              </a:rPr>
              <a:t>further</a:t>
            </a:r>
            <a:r>
              <a:rPr lang="de-DE" dirty="0">
                <a:ea typeface="+mj-lt"/>
                <a:cs typeface="+mj-lt"/>
              </a:rPr>
              <a:t> </a:t>
            </a:r>
            <a:r>
              <a:rPr lang="de-DE" dirty="0" err="1">
                <a:ea typeface="+mj-lt"/>
                <a:cs typeface="+mj-lt"/>
              </a:rPr>
              <a:t>information</a:t>
            </a:r>
            <a:endParaRPr lang="de-DE" dirty="0" err="1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C0762F1-FBE1-440F-FB73-A50B4B73D0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ea typeface="+mn-lt"/>
                <a:cs typeface="+mn-lt"/>
                <a:hlinkClick r:id="rId2"/>
              </a:rPr>
              <a:t>https://www.innovae.com/en/industry-40-augmented-and-virtual-reality/</a:t>
            </a:r>
            <a:endParaRPr lang="de-DE">
              <a:ea typeface="+mn-lt"/>
              <a:cs typeface="+mn-lt"/>
            </a:endParaRPr>
          </a:p>
          <a:p>
            <a:r>
              <a:rPr lang="de-DE" dirty="0">
                <a:ea typeface="+mn-lt"/>
                <a:cs typeface="+mn-lt"/>
                <a:hlinkClick r:id="rId3"/>
              </a:rPr>
              <a:t>https://www.loewenstark.com/wissen/augmented-reality/</a:t>
            </a:r>
          </a:p>
          <a:p>
            <a:r>
              <a:rPr lang="de-DE" dirty="0">
                <a:ea typeface="+mn-lt"/>
                <a:cs typeface="+mn-lt"/>
              </a:rPr>
              <a:t>https://www.adtance.com/de/blog/2023/was-ist-augmented-reality</a:t>
            </a:r>
          </a:p>
          <a:p>
            <a:endParaRPr lang="de-DE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0919262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2FBDF606B00114294AC0D5B0544F3AF" ma:contentTypeVersion="14" ma:contentTypeDescription="Ein neues Dokument erstellen." ma:contentTypeScope="" ma:versionID="cf6fc91ca3a3aaed5315ce47ccfea721">
  <xsd:schema xmlns:xsd="http://www.w3.org/2001/XMLSchema" xmlns:xs="http://www.w3.org/2001/XMLSchema" xmlns:p="http://schemas.microsoft.com/office/2006/metadata/properties" xmlns:ns3="31151e88-9216-48c1-94e5-503f7aeba5f1" xmlns:ns4="c65135b6-b3e3-4a3e-bd3d-5c7daaea053e" targetNamespace="http://schemas.microsoft.com/office/2006/metadata/properties" ma:root="true" ma:fieldsID="9c4de48b8d8822366823d7357de73670" ns3:_="" ns4:_="">
    <xsd:import namespace="31151e88-9216-48c1-94e5-503f7aeba5f1"/>
    <xsd:import namespace="c65135b6-b3e3-4a3e-bd3d-5c7daaea053e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_activity" minOccurs="0"/>
                <xsd:element ref="ns4:MediaServiceObjectDetectorVersions" minOccurs="0"/>
                <xsd:element ref="ns4:MediaServiceSystemTags" minOccurs="0"/>
                <xsd:element ref="ns4:MediaServiceDateTaken" minOccurs="0"/>
                <xsd:element ref="ns4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151e88-9216-48c1-94e5-503f7aeba5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Freigabehinweis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5135b6-b3e3-4a3e-bd3d-5c7daaea053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9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DateTaken" ma:index="2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65135b6-b3e3-4a3e-bd3d-5c7daaea053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32953A-BEBE-4945-ABFF-FCEB9508DF6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1151e88-9216-48c1-94e5-503f7aeba5f1"/>
    <ds:schemaRef ds:uri="c65135b6-b3e3-4a3e-bd3d-5c7daaea05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B63B1B-08C1-48BA-AEB5-F1A005C9312C}">
  <ds:schemaRefs>
    <ds:schemaRef ds:uri="c65135b6-b3e3-4a3e-bd3d-5c7daaea053e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schemas.microsoft.com/office/infopath/2007/PartnerControls"/>
    <ds:schemaRef ds:uri="http://purl.org/dc/terms/"/>
    <ds:schemaRef ds:uri="http://schemas.openxmlformats.org/package/2006/metadata/core-properties"/>
    <ds:schemaRef ds:uri="31151e88-9216-48c1-94e5-503f7aeba5f1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8C4CBB4-305E-4D12-B84E-20DD746EF94F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226</Words>
  <Application>Microsoft Office PowerPoint</Application>
  <PresentationFormat>Breitbild</PresentationFormat>
  <Paragraphs>47</Paragraphs>
  <Slides>8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Courier New</vt:lpstr>
      <vt:lpstr>Courier New,monospace</vt:lpstr>
      <vt:lpstr>Tahoma</vt:lpstr>
      <vt:lpstr>Office</vt:lpstr>
      <vt:lpstr>Augmented Reality at work</vt:lpstr>
      <vt:lpstr>Contents</vt:lpstr>
      <vt:lpstr>Difference AR / VR</vt:lpstr>
      <vt:lpstr>Possible application areas</vt:lpstr>
      <vt:lpstr>Advantages and challenges of Augmented Reality</vt:lpstr>
      <vt:lpstr>Real Life Examples</vt:lpstr>
      <vt:lpstr>Prospects for the future</vt:lpstr>
      <vt:lpstr>Sources and further information</vt:lpstr>
    </vt:vector>
  </TitlesOfParts>
  <Company>WAGO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Augmented Reality at work</dc:title>
  <dc:creator>Philipp Leyser</dc:creator>
  <cp:lastModifiedBy>Philipp Leyser</cp:lastModifiedBy>
  <cp:revision>88</cp:revision>
  <dcterms:created xsi:type="dcterms:W3CDTF">2024-05-15T10:28:52Z</dcterms:created>
  <dcterms:modified xsi:type="dcterms:W3CDTF">2024-06-05T11:23:10Z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b160f33-c33b-4e10-8636-cf83f9ca7d3c_Enabled">
    <vt:lpwstr>true</vt:lpwstr>
  </property>
  <property fmtid="{D5CDD505-2E9C-101B-9397-08002B2CF9AE}" pid="3" name="MSIP_Label_6b160f33-c33b-4e10-8636-cf83f9ca7d3c_SetDate">
    <vt:lpwstr>2024-05-15T11:03:34Z</vt:lpwstr>
  </property>
  <property fmtid="{D5CDD505-2E9C-101B-9397-08002B2CF9AE}" pid="4" name="MSIP_Label_6b160f33-c33b-4e10-8636-cf83f9ca7d3c_Method">
    <vt:lpwstr>Standard</vt:lpwstr>
  </property>
  <property fmtid="{D5CDD505-2E9C-101B-9397-08002B2CF9AE}" pid="5" name="MSIP_Label_6b160f33-c33b-4e10-8636-cf83f9ca7d3c_Name">
    <vt:lpwstr>Internal</vt:lpwstr>
  </property>
  <property fmtid="{D5CDD505-2E9C-101B-9397-08002B2CF9AE}" pid="6" name="MSIP_Label_6b160f33-c33b-4e10-8636-cf83f9ca7d3c_SiteId">
    <vt:lpwstr>e211c965-dd84-4c9f-bc3f-4215552a0857</vt:lpwstr>
  </property>
  <property fmtid="{D5CDD505-2E9C-101B-9397-08002B2CF9AE}" pid="7" name="MSIP_Label_6b160f33-c33b-4e10-8636-cf83f9ca7d3c_ActionId">
    <vt:lpwstr>33736490-9204-4e39-988b-cf4ec51efeb4</vt:lpwstr>
  </property>
  <property fmtid="{D5CDD505-2E9C-101B-9397-08002B2CF9AE}" pid="8" name="MSIP_Label_6b160f33-c33b-4e10-8636-cf83f9ca7d3c_ContentBits">
    <vt:lpwstr>2</vt:lpwstr>
  </property>
  <property fmtid="{D5CDD505-2E9C-101B-9397-08002B2CF9AE}" pid="9" name="ClassificationContentMarkingFooterLocations">
    <vt:lpwstr>Office:8</vt:lpwstr>
  </property>
  <property fmtid="{D5CDD505-2E9C-101B-9397-08002B2CF9AE}" pid="10" name="ClassificationContentMarkingFooterText">
    <vt:lpwstr>Internal</vt:lpwstr>
  </property>
  <property fmtid="{D5CDD505-2E9C-101B-9397-08002B2CF9AE}" pid="11" name="ContentTypeId">
    <vt:lpwstr>0x01010012FBDF606B00114294AC0D5B0544F3AF</vt:lpwstr>
  </property>
</Properties>
</file>