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BB6E4-B13A-43A9-B4BE-63385048E490}" v="44" dt="2023-05-23T09:40:43.306"/>
    <p1510:client id="{BB0A3E6D-1629-444B-BD8F-82FC27C7A766}" v="6" dt="2023-05-23T09:20:57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48" d="100"/>
          <a:sy n="48" d="100"/>
        </p:scale>
        <p:origin x="55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25BPilatA" userId="S::it25bpilata@365.bk-lk.de::12d3fb6a-aa94-4a68-93ef-7a5cb55a944b" providerId="AD" clId="Web-{470BB6E4-B13A-43A9-B4BE-63385048E490}"/>
    <pc:docChg chg="modSld">
      <pc:chgData name="IT25BPilatA" userId="S::it25bpilata@365.bk-lk.de::12d3fb6a-aa94-4a68-93ef-7a5cb55a944b" providerId="AD" clId="Web-{470BB6E4-B13A-43A9-B4BE-63385048E490}" dt="2023-05-23T09:40:43.306" v="50"/>
      <pc:docMkLst>
        <pc:docMk/>
      </pc:docMkLst>
      <pc:sldChg chg="addSp modSp mod setBg">
        <pc:chgData name="IT25BPilatA" userId="S::it25bpilata@365.bk-lk.de::12d3fb6a-aa94-4a68-93ef-7a5cb55a944b" providerId="AD" clId="Web-{470BB6E4-B13A-43A9-B4BE-63385048E490}" dt="2023-05-23T09:34:23.244" v="30" actId="20577"/>
        <pc:sldMkLst>
          <pc:docMk/>
          <pc:sldMk cId="837400602" sldId="257"/>
        </pc:sldMkLst>
        <pc:spChg chg="mod">
          <ac:chgData name="IT25BPilatA" userId="S::it25bpilata@365.bk-lk.de::12d3fb6a-aa94-4a68-93ef-7a5cb55a944b" providerId="AD" clId="Web-{470BB6E4-B13A-43A9-B4BE-63385048E490}" dt="2023-05-23T09:34:23.244" v="30" actId="20577"/>
          <ac:spMkLst>
            <pc:docMk/>
            <pc:sldMk cId="837400602" sldId="257"/>
            <ac:spMk id="2" creationId="{2A38F18A-7202-A113-5A8D-87DDFA22BA04}"/>
          </ac:spMkLst>
        </pc:spChg>
        <pc:spChg chg="mod">
          <ac:chgData name="IT25BPilatA" userId="S::it25bpilata@365.bk-lk.de::12d3fb6a-aa94-4a68-93ef-7a5cb55a944b" providerId="AD" clId="Web-{470BB6E4-B13A-43A9-B4BE-63385048E490}" dt="2023-05-23T09:33:49.727" v="0"/>
          <ac:spMkLst>
            <pc:docMk/>
            <pc:sldMk cId="837400602" sldId="257"/>
            <ac:spMk id="3" creationId="{BBFB8D2D-33F4-BE73-D714-BCF96FC4250F}"/>
          </ac:spMkLst>
        </pc:spChg>
        <pc:spChg chg="add">
          <ac:chgData name="IT25BPilatA" userId="S::it25bpilata@365.bk-lk.de::12d3fb6a-aa94-4a68-93ef-7a5cb55a944b" providerId="AD" clId="Web-{470BB6E4-B13A-43A9-B4BE-63385048E490}" dt="2023-05-23T09:33:49.727" v="0"/>
          <ac:spMkLst>
            <pc:docMk/>
            <pc:sldMk cId="837400602" sldId="257"/>
            <ac:spMk id="9" creationId="{F13C74B1-5B17-4795-BED0-7140497B445A}"/>
          </ac:spMkLst>
        </pc:spChg>
        <pc:spChg chg="add">
          <ac:chgData name="IT25BPilatA" userId="S::it25bpilata@365.bk-lk.de::12d3fb6a-aa94-4a68-93ef-7a5cb55a944b" providerId="AD" clId="Web-{470BB6E4-B13A-43A9-B4BE-63385048E490}" dt="2023-05-23T09:33:49.727" v="0"/>
          <ac:spMkLst>
            <pc:docMk/>
            <pc:sldMk cId="837400602" sldId="257"/>
            <ac:spMk id="11" creationId="{D4974D33-8DC5-464E-8C6D-BE58F0669C17}"/>
          </ac:spMkLst>
        </pc:spChg>
        <pc:picChg chg="add">
          <ac:chgData name="IT25BPilatA" userId="S::it25bpilata@365.bk-lk.de::12d3fb6a-aa94-4a68-93ef-7a5cb55a944b" providerId="AD" clId="Web-{470BB6E4-B13A-43A9-B4BE-63385048E490}" dt="2023-05-23T09:33:49.727" v="0"/>
          <ac:picMkLst>
            <pc:docMk/>
            <pc:sldMk cId="837400602" sldId="257"/>
            <ac:picMk id="5" creationId="{505A2F79-AD08-AFD3-FF1C-BE61BAD62FCC}"/>
          </ac:picMkLst>
        </pc:picChg>
      </pc:sldChg>
      <pc:sldChg chg="addSp delSp">
        <pc:chgData name="IT25BPilatA" userId="S::it25bpilata@365.bk-lk.de::12d3fb6a-aa94-4a68-93ef-7a5cb55a944b" providerId="AD" clId="Web-{470BB6E4-B13A-43A9-B4BE-63385048E490}" dt="2023-05-23T09:34:36.666" v="31"/>
        <pc:sldMkLst>
          <pc:docMk/>
          <pc:sldMk cId="1099267179" sldId="258"/>
        </pc:sldMkLst>
        <pc:spChg chg="del">
          <ac:chgData name="IT25BPilatA" userId="S::it25bpilata@365.bk-lk.de::12d3fb6a-aa94-4a68-93ef-7a5cb55a944b" providerId="AD" clId="Web-{470BB6E4-B13A-43A9-B4BE-63385048E490}" dt="2023-05-23T09:34:36.666" v="31"/>
          <ac:spMkLst>
            <pc:docMk/>
            <pc:sldMk cId="1099267179" sldId="258"/>
            <ac:spMk id="3" creationId="{8C8F9191-CAB4-84CD-97BC-F519A893A5C5}"/>
          </ac:spMkLst>
        </pc:spChg>
        <pc:graphicFrameChg chg="add">
          <ac:chgData name="IT25BPilatA" userId="S::it25bpilata@365.bk-lk.de::12d3fb6a-aa94-4a68-93ef-7a5cb55a944b" providerId="AD" clId="Web-{470BB6E4-B13A-43A9-B4BE-63385048E490}" dt="2023-05-23T09:34:36.666" v="31"/>
          <ac:graphicFrameMkLst>
            <pc:docMk/>
            <pc:sldMk cId="1099267179" sldId="258"/>
            <ac:graphicFrameMk id="5" creationId="{5FC7923C-B45D-88DB-4B55-43209784D4F2}"/>
          </ac:graphicFrameMkLst>
        </pc:graphicFrameChg>
      </pc:sldChg>
      <pc:sldChg chg="addSp modSp mod setBg setClrOvrMap">
        <pc:chgData name="IT25BPilatA" userId="S::it25bpilata@365.bk-lk.de::12d3fb6a-aa94-4a68-93ef-7a5cb55a944b" providerId="AD" clId="Web-{470BB6E4-B13A-43A9-B4BE-63385048E490}" dt="2023-05-23T09:35:08.855" v="32"/>
        <pc:sldMkLst>
          <pc:docMk/>
          <pc:sldMk cId="4190045275" sldId="259"/>
        </pc:sldMkLst>
        <pc:spChg chg="mod">
          <ac:chgData name="IT25BPilatA" userId="S::it25bpilata@365.bk-lk.de::12d3fb6a-aa94-4a68-93ef-7a5cb55a944b" providerId="AD" clId="Web-{470BB6E4-B13A-43A9-B4BE-63385048E490}" dt="2023-05-23T09:35:08.855" v="32"/>
          <ac:spMkLst>
            <pc:docMk/>
            <pc:sldMk cId="4190045275" sldId="259"/>
            <ac:spMk id="2" creationId="{55237B47-6832-12A1-87FE-C3F44633F98D}"/>
          </ac:spMkLst>
        </pc:spChg>
        <pc:spChg chg="mod">
          <ac:chgData name="IT25BPilatA" userId="S::it25bpilata@365.bk-lk.de::12d3fb6a-aa94-4a68-93ef-7a5cb55a944b" providerId="AD" clId="Web-{470BB6E4-B13A-43A9-B4BE-63385048E490}" dt="2023-05-23T09:35:08.855" v="32"/>
          <ac:spMkLst>
            <pc:docMk/>
            <pc:sldMk cId="4190045275" sldId="259"/>
            <ac:spMk id="3" creationId="{EF2BB210-3ACB-CDA2-F5C8-02712FA8BE76}"/>
          </ac:spMkLst>
        </pc:spChg>
        <pc:spChg chg="add">
          <ac:chgData name="IT25BPilatA" userId="S::it25bpilata@365.bk-lk.de::12d3fb6a-aa94-4a68-93ef-7a5cb55a944b" providerId="AD" clId="Web-{470BB6E4-B13A-43A9-B4BE-63385048E490}" dt="2023-05-23T09:35:08.855" v="32"/>
          <ac:spMkLst>
            <pc:docMk/>
            <pc:sldMk cId="4190045275" sldId="259"/>
            <ac:spMk id="9" creationId="{9228552E-C8B1-4A80-8448-0787CE0FC704}"/>
          </ac:spMkLst>
        </pc:spChg>
        <pc:picChg chg="add">
          <ac:chgData name="IT25BPilatA" userId="S::it25bpilata@365.bk-lk.de::12d3fb6a-aa94-4a68-93ef-7a5cb55a944b" providerId="AD" clId="Web-{470BB6E4-B13A-43A9-B4BE-63385048E490}" dt="2023-05-23T09:35:08.855" v="32"/>
          <ac:picMkLst>
            <pc:docMk/>
            <pc:sldMk cId="4190045275" sldId="259"/>
            <ac:picMk id="5" creationId="{4918A4B6-AEA2-4096-31F0-2A0873EB8F9D}"/>
          </ac:picMkLst>
        </pc:picChg>
      </pc:sldChg>
      <pc:sldChg chg="addSp modSp mod setBg setClrOvrMap">
        <pc:chgData name="IT25BPilatA" userId="S::it25bpilata@365.bk-lk.de::12d3fb6a-aa94-4a68-93ef-7a5cb55a944b" providerId="AD" clId="Web-{470BB6E4-B13A-43A9-B4BE-63385048E490}" dt="2023-05-23T09:37:36.471" v="42" actId="20577"/>
        <pc:sldMkLst>
          <pc:docMk/>
          <pc:sldMk cId="318528741" sldId="260"/>
        </pc:sldMkLst>
        <pc:spChg chg="mod">
          <ac:chgData name="IT25BPilatA" userId="S::it25bpilata@365.bk-lk.de::12d3fb6a-aa94-4a68-93ef-7a5cb55a944b" providerId="AD" clId="Web-{470BB6E4-B13A-43A9-B4BE-63385048E490}" dt="2023-05-23T09:37:04.656" v="37"/>
          <ac:spMkLst>
            <pc:docMk/>
            <pc:sldMk cId="318528741" sldId="260"/>
            <ac:spMk id="2" creationId="{7138D0AA-2C98-70E7-DF64-A65E66570AFA}"/>
          </ac:spMkLst>
        </pc:spChg>
        <pc:spChg chg="mod">
          <ac:chgData name="IT25BPilatA" userId="S::it25bpilata@365.bk-lk.de::12d3fb6a-aa94-4a68-93ef-7a5cb55a944b" providerId="AD" clId="Web-{470BB6E4-B13A-43A9-B4BE-63385048E490}" dt="2023-05-23T09:37:36.471" v="42" actId="20577"/>
          <ac:spMkLst>
            <pc:docMk/>
            <pc:sldMk cId="318528741" sldId="260"/>
            <ac:spMk id="3" creationId="{FF4FF9FA-7751-7228-0903-B8E4183B9F8A}"/>
          </ac:spMkLst>
        </pc:spChg>
        <pc:picChg chg="add">
          <ac:chgData name="IT25BPilatA" userId="S::it25bpilata@365.bk-lk.de::12d3fb6a-aa94-4a68-93ef-7a5cb55a944b" providerId="AD" clId="Web-{470BB6E4-B13A-43A9-B4BE-63385048E490}" dt="2023-05-23T09:37:04.656" v="37"/>
          <ac:picMkLst>
            <pc:docMk/>
            <pc:sldMk cId="318528741" sldId="260"/>
            <ac:picMk id="5" creationId="{B3724712-63FC-D036-8C7A-80EF79048CE2}"/>
          </ac:picMkLst>
        </pc:picChg>
      </pc:sldChg>
      <pc:sldChg chg="addSp delSp modSp mod setBg setClrOvrMap">
        <pc:chgData name="IT25BPilatA" userId="S::it25bpilata@365.bk-lk.de::12d3fb6a-aa94-4a68-93ef-7a5cb55a944b" providerId="AD" clId="Web-{470BB6E4-B13A-43A9-B4BE-63385048E490}" dt="2023-05-23T09:37:41.940" v="43"/>
        <pc:sldMkLst>
          <pc:docMk/>
          <pc:sldMk cId="2288422651" sldId="261"/>
        </pc:sldMkLst>
        <pc:spChg chg="mod">
          <ac:chgData name="IT25BPilatA" userId="S::it25bpilata@365.bk-lk.de::12d3fb6a-aa94-4a68-93ef-7a5cb55a944b" providerId="AD" clId="Web-{470BB6E4-B13A-43A9-B4BE-63385048E490}" dt="2023-05-23T09:37:41.940" v="43"/>
          <ac:spMkLst>
            <pc:docMk/>
            <pc:sldMk cId="2288422651" sldId="261"/>
            <ac:spMk id="2" creationId="{B3017A1D-41D8-4FB4-E86A-58C1FC93BC6B}"/>
          </ac:spMkLst>
        </pc:spChg>
        <pc:spChg chg="del">
          <ac:chgData name="IT25BPilatA" userId="S::it25bpilata@365.bk-lk.de::12d3fb6a-aa94-4a68-93ef-7a5cb55a944b" providerId="AD" clId="Web-{470BB6E4-B13A-43A9-B4BE-63385048E490}" dt="2023-05-23T09:37:41.940" v="43"/>
          <ac:spMkLst>
            <pc:docMk/>
            <pc:sldMk cId="2288422651" sldId="261"/>
            <ac:spMk id="3" creationId="{3D6E3DA1-EE87-D26F-8006-121698D065D6}"/>
          </ac:spMkLst>
        </pc:spChg>
        <pc:graphicFrameChg chg="add">
          <ac:chgData name="IT25BPilatA" userId="S::it25bpilata@365.bk-lk.de::12d3fb6a-aa94-4a68-93ef-7a5cb55a944b" providerId="AD" clId="Web-{470BB6E4-B13A-43A9-B4BE-63385048E490}" dt="2023-05-23T09:37:41.940" v="43"/>
          <ac:graphicFrameMkLst>
            <pc:docMk/>
            <pc:sldMk cId="2288422651" sldId="261"/>
            <ac:graphicFrameMk id="5" creationId="{EF29039D-F82F-7DB5-BAA0-4093D431997F}"/>
          </ac:graphicFrameMkLst>
        </pc:graphicFrameChg>
        <pc:picChg chg="add">
          <ac:chgData name="IT25BPilatA" userId="S::it25bpilata@365.bk-lk.de::12d3fb6a-aa94-4a68-93ef-7a5cb55a944b" providerId="AD" clId="Web-{470BB6E4-B13A-43A9-B4BE-63385048E490}" dt="2023-05-23T09:37:41.940" v="43"/>
          <ac:picMkLst>
            <pc:docMk/>
            <pc:sldMk cId="2288422651" sldId="261"/>
            <ac:picMk id="6" creationId="{D9760BA6-D7C8-449C-5495-9B514A9FC954}"/>
          </ac:picMkLst>
        </pc:picChg>
      </pc:sldChg>
      <pc:sldChg chg="addSp delSp">
        <pc:chgData name="IT25BPilatA" userId="S::it25bpilata@365.bk-lk.de::12d3fb6a-aa94-4a68-93ef-7a5cb55a944b" providerId="AD" clId="Web-{470BB6E4-B13A-43A9-B4BE-63385048E490}" dt="2023-05-23T09:40:43.306" v="50"/>
        <pc:sldMkLst>
          <pc:docMk/>
          <pc:sldMk cId="4069206121" sldId="262"/>
        </pc:sldMkLst>
        <pc:spChg chg="del">
          <ac:chgData name="IT25BPilatA" userId="S::it25bpilata@365.bk-lk.de::12d3fb6a-aa94-4a68-93ef-7a5cb55a944b" providerId="AD" clId="Web-{470BB6E4-B13A-43A9-B4BE-63385048E490}" dt="2023-05-23T09:40:43.306" v="50"/>
          <ac:spMkLst>
            <pc:docMk/>
            <pc:sldMk cId="4069206121" sldId="262"/>
            <ac:spMk id="3" creationId="{3B72B8FB-1B59-FDB5-5292-7732E34C275C}"/>
          </ac:spMkLst>
        </pc:spChg>
        <pc:graphicFrameChg chg="add">
          <ac:chgData name="IT25BPilatA" userId="S::it25bpilata@365.bk-lk.de::12d3fb6a-aa94-4a68-93ef-7a5cb55a944b" providerId="AD" clId="Web-{470BB6E4-B13A-43A9-B4BE-63385048E490}" dt="2023-05-23T09:40:43.306" v="50"/>
          <ac:graphicFrameMkLst>
            <pc:docMk/>
            <pc:sldMk cId="4069206121" sldId="262"/>
            <ac:graphicFrameMk id="5" creationId="{76683B30-0C87-C83B-04F3-D0DFA249479D}"/>
          </ac:graphicFrameMkLst>
        </pc:graphicFrameChg>
      </pc:sldChg>
      <pc:sldChg chg="addSp delSp modSp mod setBg setClrOvrMap">
        <pc:chgData name="IT25BPilatA" userId="S::it25bpilata@365.bk-lk.de::12d3fb6a-aa94-4a68-93ef-7a5cb55a944b" providerId="AD" clId="Web-{470BB6E4-B13A-43A9-B4BE-63385048E490}" dt="2023-05-23T09:39:53.804" v="49"/>
        <pc:sldMkLst>
          <pc:docMk/>
          <pc:sldMk cId="4117165005" sldId="263"/>
        </pc:sldMkLst>
        <pc:spChg chg="mod">
          <ac:chgData name="IT25BPilatA" userId="S::it25bpilata@365.bk-lk.de::12d3fb6a-aa94-4a68-93ef-7a5cb55a944b" providerId="AD" clId="Web-{470BB6E4-B13A-43A9-B4BE-63385048E490}" dt="2023-05-23T09:39:53.804" v="49"/>
          <ac:spMkLst>
            <pc:docMk/>
            <pc:sldMk cId="4117165005" sldId="263"/>
            <ac:spMk id="2" creationId="{F98E3147-E3A2-3342-6473-8F84582D4795}"/>
          </ac:spMkLst>
        </pc:spChg>
        <pc:spChg chg="del">
          <ac:chgData name="IT25BPilatA" userId="S::it25bpilata@365.bk-lk.de::12d3fb6a-aa94-4a68-93ef-7a5cb55a944b" providerId="AD" clId="Web-{470BB6E4-B13A-43A9-B4BE-63385048E490}" dt="2023-05-23T09:39:53.804" v="49"/>
          <ac:spMkLst>
            <pc:docMk/>
            <pc:sldMk cId="4117165005" sldId="263"/>
            <ac:spMk id="3" creationId="{51484450-8A00-C0F9-E388-A3D8622CA398}"/>
          </ac:spMkLst>
        </pc:spChg>
        <pc:graphicFrameChg chg="add">
          <ac:chgData name="IT25BPilatA" userId="S::it25bpilata@365.bk-lk.de::12d3fb6a-aa94-4a68-93ef-7a5cb55a944b" providerId="AD" clId="Web-{470BB6E4-B13A-43A9-B4BE-63385048E490}" dt="2023-05-23T09:39:53.804" v="49"/>
          <ac:graphicFrameMkLst>
            <pc:docMk/>
            <pc:sldMk cId="4117165005" sldId="263"/>
            <ac:graphicFrameMk id="5" creationId="{60BD6CC2-98C2-0D20-CC43-DCCC5931E165}"/>
          </ac:graphicFrameMkLst>
        </pc:graphicFrameChg>
        <pc:picChg chg="add">
          <ac:chgData name="IT25BPilatA" userId="S::it25bpilata@365.bk-lk.de::12d3fb6a-aa94-4a68-93ef-7a5cb55a944b" providerId="AD" clId="Web-{470BB6E4-B13A-43A9-B4BE-63385048E490}" dt="2023-05-23T09:39:53.804" v="49"/>
          <ac:picMkLst>
            <pc:docMk/>
            <pc:sldMk cId="4117165005" sldId="263"/>
            <ac:picMk id="6" creationId="{9B8AAF8B-2E9E-8453-EB4F-05F58C206737}"/>
          </ac:picMkLst>
        </pc:picChg>
      </pc:sldChg>
      <pc:sldChg chg="addSp modSp mod setBg setClrOvrMap">
        <pc:chgData name="IT25BPilatA" userId="S::it25bpilata@365.bk-lk.de::12d3fb6a-aa94-4a68-93ef-7a5cb55a944b" providerId="AD" clId="Web-{470BB6E4-B13A-43A9-B4BE-63385048E490}" dt="2023-05-23T09:36:07.232" v="36" actId="20577"/>
        <pc:sldMkLst>
          <pc:docMk/>
          <pc:sldMk cId="3250236796" sldId="265"/>
        </pc:sldMkLst>
        <pc:spChg chg="mod">
          <ac:chgData name="IT25BPilatA" userId="S::it25bpilata@365.bk-lk.de::12d3fb6a-aa94-4a68-93ef-7a5cb55a944b" providerId="AD" clId="Web-{470BB6E4-B13A-43A9-B4BE-63385048E490}" dt="2023-05-23T09:35:46.966" v="33"/>
          <ac:spMkLst>
            <pc:docMk/>
            <pc:sldMk cId="3250236796" sldId="265"/>
            <ac:spMk id="2" creationId="{F98E3147-E3A2-3342-6473-8F84582D4795}"/>
          </ac:spMkLst>
        </pc:spChg>
        <pc:spChg chg="mod">
          <ac:chgData name="IT25BPilatA" userId="S::it25bpilata@365.bk-lk.de::12d3fb6a-aa94-4a68-93ef-7a5cb55a944b" providerId="AD" clId="Web-{470BB6E4-B13A-43A9-B4BE-63385048E490}" dt="2023-05-23T09:36:07.232" v="36" actId="20577"/>
          <ac:spMkLst>
            <pc:docMk/>
            <pc:sldMk cId="3250236796" sldId="265"/>
            <ac:spMk id="3" creationId="{51484450-8A00-C0F9-E388-A3D8622CA398}"/>
          </ac:spMkLst>
        </pc:spChg>
        <pc:spChg chg="add">
          <ac:chgData name="IT25BPilatA" userId="S::it25bpilata@365.bk-lk.de::12d3fb6a-aa94-4a68-93ef-7a5cb55a944b" providerId="AD" clId="Web-{470BB6E4-B13A-43A9-B4BE-63385048E490}" dt="2023-05-23T09:35:46.966" v="33"/>
          <ac:spMkLst>
            <pc:docMk/>
            <pc:sldMk cId="3250236796" sldId="265"/>
            <ac:spMk id="9" creationId="{9228552E-C8B1-4A80-8448-0787CE0FC704}"/>
          </ac:spMkLst>
        </pc:spChg>
        <pc:picChg chg="add">
          <ac:chgData name="IT25BPilatA" userId="S::it25bpilata@365.bk-lk.de::12d3fb6a-aa94-4a68-93ef-7a5cb55a944b" providerId="AD" clId="Web-{470BB6E4-B13A-43A9-B4BE-63385048E490}" dt="2023-05-23T09:35:46.966" v="33"/>
          <ac:picMkLst>
            <pc:docMk/>
            <pc:sldMk cId="3250236796" sldId="265"/>
            <ac:picMk id="5" creationId="{E23293A2-3324-F492-3E68-DD4D5D0C19C7}"/>
          </ac:picMkLst>
        </pc:picChg>
      </pc:sldChg>
      <pc:sldChg chg="addSp modSp mod setBg setClrOvrMap">
        <pc:chgData name="IT25BPilatA" userId="S::it25bpilata@365.bk-lk.de::12d3fb6a-aa94-4a68-93ef-7a5cb55a944b" providerId="AD" clId="Web-{470BB6E4-B13A-43A9-B4BE-63385048E490}" dt="2023-05-23T09:38:14.174" v="48" actId="20577"/>
        <pc:sldMkLst>
          <pc:docMk/>
          <pc:sldMk cId="2953458233" sldId="266"/>
        </pc:sldMkLst>
        <pc:spChg chg="mod">
          <ac:chgData name="IT25BPilatA" userId="S::it25bpilata@365.bk-lk.de::12d3fb6a-aa94-4a68-93ef-7a5cb55a944b" providerId="AD" clId="Web-{470BB6E4-B13A-43A9-B4BE-63385048E490}" dt="2023-05-23T09:37:51.283" v="44"/>
          <ac:spMkLst>
            <pc:docMk/>
            <pc:sldMk cId="2953458233" sldId="266"/>
            <ac:spMk id="2" creationId="{DDBFB688-6228-E97A-5038-240303219C97}"/>
          </ac:spMkLst>
        </pc:spChg>
        <pc:spChg chg="mod">
          <ac:chgData name="IT25BPilatA" userId="S::it25bpilata@365.bk-lk.de::12d3fb6a-aa94-4a68-93ef-7a5cb55a944b" providerId="AD" clId="Web-{470BB6E4-B13A-43A9-B4BE-63385048E490}" dt="2023-05-23T09:38:14.174" v="48" actId="20577"/>
          <ac:spMkLst>
            <pc:docMk/>
            <pc:sldMk cId="2953458233" sldId="266"/>
            <ac:spMk id="3" creationId="{BE4F6A16-61FA-2C4D-A2C4-1F8C68B9EA62}"/>
          </ac:spMkLst>
        </pc:spChg>
        <pc:picChg chg="add">
          <ac:chgData name="IT25BPilatA" userId="S::it25bpilata@365.bk-lk.de::12d3fb6a-aa94-4a68-93ef-7a5cb55a944b" providerId="AD" clId="Web-{470BB6E4-B13A-43A9-B4BE-63385048E490}" dt="2023-05-23T09:37:51.283" v="44"/>
          <ac:picMkLst>
            <pc:docMk/>
            <pc:sldMk cId="2953458233" sldId="266"/>
            <ac:picMk id="5" creationId="{F82C6759-7A9E-7720-58D9-2458C3E1644A}"/>
          </ac:picMkLst>
        </pc:picChg>
      </pc:sldChg>
    </pc:docChg>
  </pc:docChgLst>
  <pc:docChgLst>
    <pc:chgData name="IT25BPilatA" userId="S::it25bpilata@365.bk-lk.de::12d3fb6a-aa94-4a68-93ef-7a5cb55a944b" providerId="AD" clId="Web-{BB0A3E6D-1629-444B-BD8F-82FC27C7A766}"/>
    <pc:docChg chg="modSld">
      <pc:chgData name="IT25BPilatA" userId="S::it25bpilata@365.bk-lk.de::12d3fb6a-aa94-4a68-93ef-7a5cb55a944b" providerId="AD" clId="Web-{BB0A3E6D-1629-444B-BD8F-82FC27C7A766}" dt="2023-05-23T09:20:57.559" v="5"/>
      <pc:docMkLst>
        <pc:docMk/>
      </pc:docMkLst>
      <pc:sldChg chg="addSp modSp mod setBg addAnim setClrOvrMap">
        <pc:chgData name="IT25BPilatA" userId="S::it25bpilata@365.bk-lk.de::12d3fb6a-aa94-4a68-93ef-7a5cb55a944b" providerId="AD" clId="Web-{BB0A3E6D-1629-444B-BD8F-82FC27C7A766}" dt="2023-05-23T09:20:57.559" v="5"/>
        <pc:sldMkLst>
          <pc:docMk/>
          <pc:sldMk cId="833033218" sldId="256"/>
        </pc:sldMkLst>
        <pc:spChg chg="mod">
          <ac:chgData name="IT25BPilatA" userId="S::it25bpilata@365.bk-lk.de::12d3fb6a-aa94-4a68-93ef-7a5cb55a944b" providerId="AD" clId="Web-{BB0A3E6D-1629-444B-BD8F-82FC27C7A766}" dt="2023-05-23T09:20:57.559" v="3"/>
          <ac:spMkLst>
            <pc:docMk/>
            <pc:sldMk cId="833033218" sldId="256"/>
            <ac:spMk id="2" creationId="{D8207D39-6E81-E0E4-3A0E-6E59C1FF2BF4}"/>
          </ac:spMkLst>
        </pc:spChg>
        <pc:spChg chg="mod">
          <ac:chgData name="IT25BPilatA" userId="S::it25bpilata@365.bk-lk.de::12d3fb6a-aa94-4a68-93ef-7a5cb55a944b" providerId="AD" clId="Web-{BB0A3E6D-1629-444B-BD8F-82FC27C7A766}" dt="2023-05-23T09:20:57.559" v="3"/>
          <ac:spMkLst>
            <pc:docMk/>
            <pc:sldMk cId="833033218" sldId="256"/>
            <ac:spMk id="3" creationId="{E82BF033-5084-F452-2C0C-4979D6E652D6}"/>
          </ac:spMkLst>
        </pc:spChg>
        <pc:spChg chg="add">
          <ac:chgData name="IT25BPilatA" userId="S::it25bpilata@365.bk-lk.de::12d3fb6a-aa94-4a68-93ef-7a5cb55a944b" providerId="AD" clId="Web-{BB0A3E6D-1629-444B-BD8F-82FC27C7A766}" dt="2023-05-23T09:20:57.559" v="3"/>
          <ac:spMkLst>
            <pc:docMk/>
            <pc:sldMk cId="833033218" sldId="256"/>
            <ac:spMk id="9" creationId="{71B2258F-86CA-4D4D-8270-BC05FCDEBFB3}"/>
          </ac:spMkLst>
        </pc:spChg>
        <pc:picChg chg="add mod ord">
          <ac:chgData name="IT25BPilatA" userId="S::it25bpilata@365.bk-lk.de::12d3fb6a-aa94-4a68-93ef-7a5cb55a944b" providerId="AD" clId="Web-{BB0A3E6D-1629-444B-BD8F-82FC27C7A766}" dt="2023-05-23T09:20:57.559" v="3"/>
          <ac:picMkLst>
            <pc:docMk/>
            <pc:sldMk cId="833033218" sldId="256"/>
            <ac:picMk id="4" creationId="{6DF569C0-7D28-0614-5DE1-C87A23882400}"/>
          </ac:picMkLst>
        </pc:picChg>
      </pc:sldChg>
      <pc:sldChg chg="modSp">
        <pc:chgData name="IT25BPilatA" userId="S::it25bpilata@365.bk-lk.de::12d3fb6a-aa94-4a68-93ef-7a5cb55a944b" providerId="AD" clId="Web-{BB0A3E6D-1629-444B-BD8F-82FC27C7A766}" dt="2023-05-23T09:20:03.883" v="1" actId="20577"/>
        <pc:sldMkLst>
          <pc:docMk/>
          <pc:sldMk cId="2953458233" sldId="266"/>
        </pc:sldMkLst>
        <pc:spChg chg="mod">
          <ac:chgData name="IT25BPilatA" userId="S::it25bpilata@365.bk-lk.de::12d3fb6a-aa94-4a68-93ef-7a5cb55a944b" providerId="AD" clId="Web-{BB0A3E6D-1629-444B-BD8F-82FC27C7A766}" dt="2023-05-23T09:20:03.883" v="1" actId="20577"/>
          <ac:spMkLst>
            <pc:docMk/>
            <pc:sldMk cId="2953458233" sldId="266"/>
            <ac:spMk id="2" creationId="{DDBFB688-6228-E97A-5038-240303219C9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79591-BDC2-4511-8B02-068D94791E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1E110E-0BA2-4DEB-8616-C98BCE7D35E4}">
      <dgm:prSet/>
      <dgm:spPr/>
      <dgm:t>
        <a:bodyPr/>
        <a:lstStyle/>
        <a:p>
          <a:r>
            <a:rPr lang="de-DE"/>
            <a:t>Lieferung, Installation und Übergabe von IT-Komponenten sind </a:t>
          </a:r>
          <a:r>
            <a:rPr lang="de-DE" b="1"/>
            <a:t>entscheidende Schritte </a:t>
          </a:r>
          <a:r>
            <a:rPr lang="de-DE"/>
            <a:t>beim Erwerb und Einsatz von Informationstechnologien.</a:t>
          </a:r>
          <a:endParaRPr lang="en-US"/>
        </a:p>
      </dgm:t>
    </dgm:pt>
    <dgm:pt modelId="{A2A6A14E-7457-4004-B1ED-4DDB4F57E3C9}" type="parTrans" cxnId="{2E7601A7-86C9-49C4-9E32-E1A8AC73BDB1}">
      <dgm:prSet/>
      <dgm:spPr/>
      <dgm:t>
        <a:bodyPr/>
        <a:lstStyle/>
        <a:p>
          <a:endParaRPr lang="en-US"/>
        </a:p>
      </dgm:t>
    </dgm:pt>
    <dgm:pt modelId="{DA454F51-8B7A-4D20-9559-E720426615D6}" type="sibTrans" cxnId="{2E7601A7-86C9-49C4-9E32-E1A8AC73BDB1}">
      <dgm:prSet/>
      <dgm:spPr/>
      <dgm:t>
        <a:bodyPr/>
        <a:lstStyle/>
        <a:p>
          <a:endParaRPr lang="en-US"/>
        </a:p>
      </dgm:t>
    </dgm:pt>
    <dgm:pt modelId="{DFA3587E-8393-40B9-95A2-E6AFBC93594E}">
      <dgm:prSet/>
      <dgm:spPr/>
      <dgm:t>
        <a:bodyPr/>
        <a:lstStyle/>
        <a:p>
          <a:r>
            <a:rPr lang="de-DE"/>
            <a:t>Diese Schritte gewährleisten den ordnungsgemäßen Betrieb und die Integration der IT-Komponenten in bestehende Systeme.</a:t>
          </a:r>
          <a:endParaRPr lang="en-US"/>
        </a:p>
      </dgm:t>
    </dgm:pt>
    <dgm:pt modelId="{559D3FD6-F5B7-4903-A341-5C14E3125252}" type="parTrans" cxnId="{010A2889-2214-42A7-A3AB-747E4E7E5114}">
      <dgm:prSet/>
      <dgm:spPr/>
      <dgm:t>
        <a:bodyPr/>
        <a:lstStyle/>
        <a:p>
          <a:endParaRPr lang="en-US"/>
        </a:p>
      </dgm:t>
    </dgm:pt>
    <dgm:pt modelId="{02A4563B-FF4F-42B5-9B16-A6A5C6E4E593}" type="sibTrans" cxnId="{010A2889-2214-42A7-A3AB-747E4E7E5114}">
      <dgm:prSet/>
      <dgm:spPr/>
      <dgm:t>
        <a:bodyPr/>
        <a:lstStyle/>
        <a:p>
          <a:endParaRPr lang="en-US"/>
        </a:p>
      </dgm:t>
    </dgm:pt>
    <dgm:pt modelId="{C80FE118-FF2F-4764-999E-CE42C540F143}" type="pres">
      <dgm:prSet presAssocID="{4F579591-BDC2-4511-8B02-068D94791E00}" presName="linear" presStyleCnt="0">
        <dgm:presLayoutVars>
          <dgm:animLvl val="lvl"/>
          <dgm:resizeHandles val="exact"/>
        </dgm:presLayoutVars>
      </dgm:prSet>
      <dgm:spPr/>
    </dgm:pt>
    <dgm:pt modelId="{61DEF88F-CDAC-4CA0-9EC3-2687A409A93E}" type="pres">
      <dgm:prSet presAssocID="{FD1E110E-0BA2-4DEB-8616-C98BCE7D35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B85D81-7FA0-4010-A6BB-55B85E6D06AD}" type="pres">
      <dgm:prSet presAssocID="{DA454F51-8B7A-4D20-9559-E720426615D6}" presName="spacer" presStyleCnt="0"/>
      <dgm:spPr/>
    </dgm:pt>
    <dgm:pt modelId="{3B821FF8-2105-4F5E-87EF-61C72C78369B}" type="pres">
      <dgm:prSet presAssocID="{DFA3587E-8393-40B9-95A2-E6AFBC93594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8F41882-3796-48A8-AD78-A20D410BC427}" type="presOf" srcId="{4F579591-BDC2-4511-8B02-068D94791E00}" destId="{C80FE118-FF2F-4764-999E-CE42C540F143}" srcOrd="0" destOrd="0" presId="urn:microsoft.com/office/officeart/2005/8/layout/vList2"/>
    <dgm:cxn modelId="{010A2889-2214-42A7-A3AB-747E4E7E5114}" srcId="{4F579591-BDC2-4511-8B02-068D94791E00}" destId="{DFA3587E-8393-40B9-95A2-E6AFBC93594E}" srcOrd="1" destOrd="0" parTransId="{559D3FD6-F5B7-4903-A341-5C14E3125252}" sibTransId="{02A4563B-FF4F-42B5-9B16-A6A5C6E4E593}"/>
    <dgm:cxn modelId="{ECC0C09A-BEE6-46CB-BCEE-49ECA2C94970}" type="presOf" srcId="{FD1E110E-0BA2-4DEB-8616-C98BCE7D35E4}" destId="{61DEF88F-CDAC-4CA0-9EC3-2687A409A93E}" srcOrd="0" destOrd="0" presId="urn:microsoft.com/office/officeart/2005/8/layout/vList2"/>
    <dgm:cxn modelId="{2E7601A7-86C9-49C4-9E32-E1A8AC73BDB1}" srcId="{4F579591-BDC2-4511-8B02-068D94791E00}" destId="{FD1E110E-0BA2-4DEB-8616-C98BCE7D35E4}" srcOrd="0" destOrd="0" parTransId="{A2A6A14E-7457-4004-B1ED-4DDB4F57E3C9}" sibTransId="{DA454F51-8B7A-4D20-9559-E720426615D6}"/>
    <dgm:cxn modelId="{D994CAD5-9AB8-4507-8992-724B250907E4}" type="presOf" srcId="{DFA3587E-8393-40B9-95A2-E6AFBC93594E}" destId="{3B821FF8-2105-4F5E-87EF-61C72C78369B}" srcOrd="0" destOrd="0" presId="urn:microsoft.com/office/officeart/2005/8/layout/vList2"/>
    <dgm:cxn modelId="{C448F13F-8584-488F-AC45-640AB818F358}" type="presParOf" srcId="{C80FE118-FF2F-4764-999E-CE42C540F143}" destId="{61DEF88F-CDAC-4CA0-9EC3-2687A409A93E}" srcOrd="0" destOrd="0" presId="urn:microsoft.com/office/officeart/2005/8/layout/vList2"/>
    <dgm:cxn modelId="{D6FCA660-5059-472F-9685-45E26B2E7F4A}" type="presParOf" srcId="{C80FE118-FF2F-4764-999E-CE42C540F143}" destId="{16B85D81-7FA0-4010-A6BB-55B85E6D06AD}" srcOrd="1" destOrd="0" presId="urn:microsoft.com/office/officeart/2005/8/layout/vList2"/>
    <dgm:cxn modelId="{93472332-3785-4E68-A100-2365C1BA290A}" type="presParOf" srcId="{C80FE118-FF2F-4764-999E-CE42C540F143}" destId="{3B821FF8-2105-4F5E-87EF-61C72C78369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4C96F4-D4E7-4DCD-A702-F3C786F1C6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720EBD-2158-42B3-B444-65FFBD1D15D2}">
      <dgm:prSet/>
      <dgm:spPr/>
      <dgm:t>
        <a:bodyPr/>
        <a:lstStyle/>
        <a:p>
          <a:r>
            <a:rPr lang="de-DE" b="1"/>
            <a:t>Definition</a:t>
          </a:r>
          <a:r>
            <a:rPr lang="de-DE"/>
            <a:t>: Eine Garantie ist eine freiwillige Zusicherung des Verkäufers über die Qualität und Leistungsfähigkeit der IT-Komponenten über die gesetzliche Gewährleistung hinaus.</a:t>
          </a:r>
          <a:endParaRPr lang="en-US"/>
        </a:p>
      </dgm:t>
    </dgm:pt>
    <dgm:pt modelId="{033B3EC7-F5B3-4640-84FB-5BAB3FCBA17F}" type="parTrans" cxnId="{69C78D1E-B8DD-4F25-BFEC-FC6CB4FDAC25}">
      <dgm:prSet/>
      <dgm:spPr/>
      <dgm:t>
        <a:bodyPr/>
        <a:lstStyle/>
        <a:p>
          <a:endParaRPr lang="en-US"/>
        </a:p>
      </dgm:t>
    </dgm:pt>
    <dgm:pt modelId="{6B9E8975-571A-46E5-A346-95205BB83574}" type="sibTrans" cxnId="{69C78D1E-B8DD-4F25-BFEC-FC6CB4FDAC25}">
      <dgm:prSet/>
      <dgm:spPr/>
      <dgm:t>
        <a:bodyPr/>
        <a:lstStyle/>
        <a:p>
          <a:endParaRPr lang="en-US"/>
        </a:p>
      </dgm:t>
    </dgm:pt>
    <dgm:pt modelId="{46C75E55-1DDB-4692-A5ED-3B85351B71DF}">
      <dgm:prSet/>
      <dgm:spPr/>
      <dgm:t>
        <a:bodyPr/>
        <a:lstStyle/>
        <a:p>
          <a:r>
            <a:rPr lang="de-DE" b="1"/>
            <a:t>Unterschied zur Gewährleistung</a:t>
          </a:r>
          <a:r>
            <a:rPr lang="de-DE"/>
            <a:t>: Die Gewährleistung ist gesetzlich vorgeschrieben, während die Garantie eine freiwillige Vereinbarung zwischen Käufer und Verkäufer ist.</a:t>
          </a:r>
          <a:endParaRPr lang="en-US"/>
        </a:p>
      </dgm:t>
    </dgm:pt>
    <dgm:pt modelId="{907BDC04-1B65-4FF4-A6F7-124178DFAB17}" type="parTrans" cxnId="{C8DA3783-0F64-42BA-981B-873CF74599AE}">
      <dgm:prSet/>
      <dgm:spPr/>
      <dgm:t>
        <a:bodyPr/>
        <a:lstStyle/>
        <a:p>
          <a:endParaRPr lang="en-US"/>
        </a:p>
      </dgm:t>
    </dgm:pt>
    <dgm:pt modelId="{2E7363DA-87FA-423A-ADC6-3B8D2786E737}" type="sibTrans" cxnId="{C8DA3783-0F64-42BA-981B-873CF74599AE}">
      <dgm:prSet/>
      <dgm:spPr/>
      <dgm:t>
        <a:bodyPr/>
        <a:lstStyle/>
        <a:p>
          <a:endParaRPr lang="en-US"/>
        </a:p>
      </dgm:t>
    </dgm:pt>
    <dgm:pt modelId="{D8B48A05-9328-4941-A16C-12CC56AB921A}">
      <dgm:prSet/>
      <dgm:spPr/>
      <dgm:t>
        <a:bodyPr/>
        <a:lstStyle/>
        <a:p>
          <a:r>
            <a:rPr lang="de-DE" b="1"/>
            <a:t>Arten von Garantien</a:t>
          </a:r>
          <a:r>
            <a:rPr lang="de-DE"/>
            <a:t>: Herstellergarantie, erweiterte Garantie</a:t>
          </a:r>
          <a:endParaRPr lang="en-US"/>
        </a:p>
      </dgm:t>
    </dgm:pt>
    <dgm:pt modelId="{5584BD82-3103-4523-B885-6CAF3ABCB450}" type="parTrans" cxnId="{CAF28F77-CFC1-42A2-B59D-0ED0E1F9090E}">
      <dgm:prSet/>
      <dgm:spPr/>
      <dgm:t>
        <a:bodyPr/>
        <a:lstStyle/>
        <a:p>
          <a:endParaRPr lang="en-US"/>
        </a:p>
      </dgm:t>
    </dgm:pt>
    <dgm:pt modelId="{C641B12B-5E94-488E-A6ED-FA36B6D0128C}" type="sibTrans" cxnId="{CAF28F77-CFC1-42A2-B59D-0ED0E1F9090E}">
      <dgm:prSet/>
      <dgm:spPr/>
      <dgm:t>
        <a:bodyPr/>
        <a:lstStyle/>
        <a:p>
          <a:endParaRPr lang="en-US"/>
        </a:p>
      </dgm:t>
    </dgm:pt>
    <dgm:pt modelId="{29A67E99-1001-437E-A30A-2BA60E8C7C6C}" type="pres">
      <dgm:prSet presAssocID="{ED4C96F4-D4E7-4DCD-A702-F3C786F1C6D7}" presName="vert0" presStyleCnt="0">
        <dgm:presLayoutVars>
          <dgm:dir/>
          <dgm:animOne val="branch"/>
          <dgm:animLvl val="lvl"/>
        </dgm:presLayoutVars>
      </dgm:prSet>
      <dgm:spPr/>
    </dgm:pt>
    <dgm:pt modelId="{03440144-79AC-494F-A79C-9BC3401E7DB0}" type="pres">
      <dgm:prSet presAssocID="{CA720EBD-2158-42B3-B444-65FFBD1D15D2}" presName="thickLine" presStyleLbl="alignNode1" presStyleIdx="0" presStyleCnt="3"/>
      <dgm:spPr/>
    </dgm:pt>
    <dgm:pt modelId="{D130DDB7-0FEE-4E1E-8AF3-5AE64DD729C6}" type="pres">
      <dgm:prSet presAssocID="{CA720EBD-2158-42B3-B444-65FFBD1D15D2}" presName="horz1" presStyleCnt="0"/>
      <dgm:spPr/>
    </dgm:pt>
    <dgm:pt modelId="{70C01084-E2A8-440D-B23E-DE55E7DC7517}" type="pres">
      <dgm:prSet presAssocID="{CA720EBD-2158-42B3-B444-65FFBD1D15D2}" presName="tx1" presStyleLbl="revTx" presStyleIdx="0" presStyleCnt="3"/>
      <dgm:spPr/>
    </dgm:pt>
    <dgm:pt modelId="{211BCCD0-F7EA-442E-9E05-6DC0FF970553}" type="pres">
      <dgm:prSet presAssocID="{CA720EBD-2158-42B3-B444-65FFBD1D15D2}" presName="vert1" presStyleCnt="0"/>
      <dgm:spPr/>
    </dgm:pt>
    <dgm:pt modelId="{96437FCD-EF43-42FA-A967-260658F43893}" type="pres">
      <dgm:prSet presAssocID="{46C75E55-1DDB-4692-A5ED-3B85351B71DF}" presName="thickLine" presStyleLbl="alignNode1" presStyleIdx="1" presStyleCnt="3"/>
      <dgm:spPr/>
    </dgm:pt>
    <dgm:pt modelId="{160B323D-117B-426B-9AC3-EB9E3C2514C6}" type="pres">
      <dgm:prSet presAssocID="{46C75E55-1DDB-4692-A5ED-3B85351B71DF}" presName="horz1" presStyleCnt="0"/>
      <dgm:spPr/>
    </dgm:pt>
    <dgm:pt modelId="{DBF319A8-4D15-406A-BA76-7E97C08A4244}" type="pres">
      <dgm:prSet presAssocID="{46C75E55-1DDB-4692-A5ED-3B85351B71DF}" presName="tx1" presStyleLbl="revTx" presStyleIdx="1" presStyleCnt="3"/>
      <dgm:spPr/>
    </dgm:pt>
    <dgm:pt modelId="{5BC62057-D510-4CEC-9D22-20961ACE22FA}" type="pres">
      <dgm:prSet presAssocID="{46C75E55-1DDB-4692-A5ED-3B85351B71DF}" presName="vert1" presStyleCnt="0"/>
      <dgm:spPr/>
    </dgm:pt>
    <dgm:pt modelId="{EE799BFD-538D-4242-96B0-D93070522E0F}" type="pres">
      <dgm:prSet presAssocID="{D8B48A05-9328-4941-A16C-12CC56AB921A}" presName="thickLine" presStyleLbl="alignNode1" presStyleIdx="2" presStyleCnt="3"/>
      <dgm:spPr/>
    </dgm:pt>
    <dgm:pt modelId="{D2330EB3-23AB-487F-AA90-18A5EA8E440B}" type="pres">
      <dgm:prSet presAssocID="{D8B48A05-9328-4941-A16C-12CC56AB921A}" presName="horz1" presStyleCnt="0"/>
      <dgm:spPr/>
    </dgm:pt>
    <dgm:pt modelId="{B15B10A2-0A7A-4F31-9B61-78B0419246B2}" type="pres">
      <dgm:prSet presAssocID="{D8B48A05-9328-4941-A16C-12CC56AB921A}" presName="tx1" presStyleLbl="revTx" presStyleIdx="2" presStyleCnt="3"/>
      <dgm:spPr/>
    </dgm:pt>
    <dgm:pt modelId="{706F22F6-A681-4D92-AE46-55EC82BAA167}" type="pres">
      <dgm:prSet presAssocID="{D8B48A05-9328-4941-A16C-12CC56AB921A}" presName="vert1" presStyleCnt="0"/>
      <dgm:spPr/>
    </dgm:pt>
  </dgm:ptLst>
  <dgm:cxnLst>
    <dgm:cxn modelId="{69C78D1E-B8DD-4F25-BFEC-FC6CB4FDAC25}" srcId="{ED4C96F4-D4E7-4DCD-A702-F3C786F1C6D7}" destId="{CA720EBD-2158-42B3-B444-65FFBD1D15D2}" srcOrd="0" destOrd="0" parTransId="{033B3EC7-F5B3-4640-84FB-5BAB3FCBA17F}" sibTransId="{6B9E8975-571A-46E5-A346-95205BB83574}"/>
    <dgm:cxn modelId="{D7BE122F-3654-4A74-AD09-AF39FF2D112E}" type="presOf" srcId="{CA720EBD-2158-42B3-B444-65FFBD1D15D2}" destId="{70C01084-E2A8-440D-B23E-DE55E7DC7517}" srcOrd="0" destOrd="0" presId="urn:microsoft.com/office/officeart/2008/layout/LinedList"/>
    <dgm:cxn modelId="{DB86603F-75D8-46FD-9BCD-E07951C67702}" type="presOf" srcId="{46C75E55-1DDB-4692-A5ED-3B85351B71DF}" destId="{DBF319A8-4D15-406A-BA76-7E97C08A4244}" srcOrd="0" destOrd="0" presId="urn:microsoft.com/office/officeart/2008/layout/LinedList"/>
    <dgm:cxn modelId="{0B74B85E-CEA1-45A3-ABD3-586056183AB8}" type="presOf" srcId="{D8B48A05-9328-4941-A16C-12CC56AB921A}" destId="{B15B10A2-0A7A-4F31-9B61-78B0419246B2}" srcOrd="0" destOrd="0" presId="urn:microsoft.com/office/officeart/2008/layout/LinedList"/>
    <dgm:cxn modelId="{CAF28F77-CFC1-42A2-B59D-0ED0E1F9090E}" srcId="{ED4C96F4-D4E7-4DCD-A702-F3C786F1C6D7}" destId="{D8B48A05-9328-4941-A16C-12CC56AB921A}" srcOrd="2" destOrd="0" parTransId="{5584BD82-3103-4523-B885-6CAF3ABCB450}" sibTransId="{C641B12B-5E94-488E-A6ED-FA36B6D0128C}"/>
    <dgm:cxn modelId="{C8DA3783-0F64-42BA-981B-873CF74599AE}" srcId="{ED4C96F4-D4E7-4DCD-A702-F3C786F1C6D7}" destId="{46C75E55-1DDB-4692-A5ED-3B85351B71DF}" srcOrd="1" destOrd="0" parTransId="{907BDC04-1B65-4FF4-A6F7-124178DFAB17}" sibTransId="{2E7363DA-87FA-423A-ADC6-3B8D2786E737}"/>
    <dgm:cxn modelId="{1C6A0CBC-670B-4E5B-A8FA-FC0542E711CE}" type="presOf" srcId="{ED4C96F4-D4E7-4DCD-A702-F3C786F1C6D7}" destId="{29A67E99-1001-437E-A30A-2BA60E8C7C6C}" srcOrd="0" destOrd="0" presId="urn:microsoft.com/office/officeart/2008/layout/LinedList"/>
    <dgm:cxn modelId="{2E4CB7E1-AD74-4232-887E-B23E2D90A725}" type="presParOf" srcId="{29A67E99-1001-437E-A30A-2BA60E8C7C6C}" destId="{03440144-79AC-494F-A79C-9BC3401E7DB0}" srcOrd="0" destOrd="0" presId="urn:microsoft.com/office/officeart/2008/layout/LinedList"/>
    <dgm:cxn modelId="{8CFBEF2B-88C3-46CB-9013-1D8860267659}" type="presParOf" srcId="{29A67E99-1001-437E-A30A-2BA60E8C7C6C}" destId="{D130DDB7-0FEE-4E1E-8AF3-5AE64DD729C6}" srcOrd="1" destOrd="0" presId="urn:microsoft.com/office/officeart/2008/layout/LinedList"/>
    <dgm:cxn modelId="{6A432F3B-CA08-4566-B4B7-7EFAFCE76EDE}" type="presParOf" srcId="{D130DDB7-0FEE-4E1E-8AF3-5AE64DD729C6}" destId="{70C01084-E2A8-440D-B23E-DE55E7DC7517}" srcOrd="0" destOrd="0" presId="urn:microsoft.com/office/officeart/2008/layout/LinedList"/>
    <dgm:cxn modelId="{E0E9865A-0855-4D76-8CFD-94E85E14D823}" type="presParOf" srcId="{D130DDB7-0FEE-4E1E-8AF3-5AE64DD729C6}" destId="{211BCCD0-F7EA-442E-9E05-6DC0FF970553}" srcOrd="1" destOrd="0" presId="urn:microsoft.com/office/officeart/2008/layout/LinedList"/>
    <dgm:cxn modelId="{AAD702AE-FBA2-4511-9E0C-4B556F2CBFC9}" type="presParOf" srcId="{29A67E99-1001-437E-A30A-2BA60E8C7C6C}" destId="{96437FCD-EF43-42FA-A967-260658F43893}" srcOrd="2" destOrd="0" presId="urn:microsoft.com/office/officeart/2008/layout/LinedList"/>
    <dgm:cxn modelId="{C218AC26-55EA-4137-8C7B-A7B150F6C86B}" type="presParOf" srcId="{29A67E99-1001-437E-A30A-2BA60E8C7C6C}" destId="{160B323D-117B-426B-9AC3-EB9E3C2514C6}" srcOrd="3" destOrd="0" presId="urn:microsoft.com/office/officeart/2008/layout/LinedList"/>
    <dgm:cxn modelId="{F44C5761-5D19-456E-B19E-799872D7B789}" type="presParOf" srcId="{160B323D-117B-426B-9AC3-EB9E3C2514C6}" destId="{DBF319A8-4D15-406A-BA76-7E97C08A4244}" srcOrd="0" destOrd="0" presId="urn:microsoft.com/office/officeart/2008/layout/LinedList"/>
    <dgm:cxn modelId="{8D1DA7D3-3B9C-4787-99F4-3CC8863B1ED0}" type="presParOf" srcId="{160B323D-117B-426B-9AC3-EB9E3C2514C6}" destId="{5BC62057-D510-4CEC-9D22-20961ACE22FA}" srcOrd="1" destOrd="0" presId="urn:microsoft.com/office/officeart/2008/layout/LinedList"/>
    <dgm:cxn modelId="{E1E49C0A-A5B6-4BE4-99E5-ABA8A9A3F1BA}" type="presParOf" srcId="{29A67E99-1001-437E-A30A-2BA60E8C7C6C}" destId="{EE799BFD-538D-4242-96B0-D93070522E0F}" srcOrd="4" destOrd="0" presId="urn:microsoft.com/office/officeart/2008/layout/LinedList"/>
    <dgm:cxn modelId="{86CC9BF1-E23D-4CED-A048-EF5D0CE7D96C}" type="presParOf" srcId="{29A67E99-1001-437E-A30A-2BA60E8C7C6C}" destId="{D2330EB3-23AB-487F-AA90-18A5EA8E440B}" srcOrd="5" destOrd="0" presId="urn:microsoft.com/office/officeart/2008/layout/LinedList"/>
    <dgm:cxn modelId="{088B4A7E-8576-4E1A-8EAF-876FDBD1D5F8}" type="presParOf" srcId="{D2330EB3-23AB-487F-AA90-18A5EA8E440B}" destId="{B15B10A2-0A7A-4F31-9B61-78B0419246B2}" srcOrd="0" destOrd="0" presId="urn:microsoft.com/office/officeart/2008/layout/LinedList"/>
    <dgm:cxn modelId="{63192801-1064-415E-894C-1C04056C851F}" type="presParOf" srcId="{D2330EB3-23AB-487F-AA90-18A5EA8E440B}" destId="{706F22F6-A681-4D92-AE46-55EC82BAA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3C61B-E44B-4ACC-BA59-9338FCBF7F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D51801-6329-4BDC-B6D6-E1AF0651CDD6}">
      <dgm:prSet/>
      <dgm:spPr/>
      <dgm:t>
        <a:bodyPr/>
        <a:lstStyle/>
        <a:p>
          <a:r>
            <a:rPr lang="de-DE"/>
            <a:t>Kulanz bezieht sich auf freiwillige Leistungen oder Zugeständnisse des Verkäufers, die über die gesetzlichen Verpflichtungen hinausgehen.</a:t>
          </a:r>
          <a:endParaRPr lang="en-US"/>
        </a:p>
      </dgm:t>
    </dgm:pt>
    <dgm:pt modelId="{9AEF168F-855B-4BEC-B3AF-837846445ED0}" type="parTrans" cxnId="{5028F42F-5D47-4BD7-B803-0774363F3D55}">
      <dgm:prSet/>
      <dgm:spPr/>
      <dgm:t>
        <a:bodyPr/>
        <a:lstStyle/>
        <a:p>
          <a:endParaRPr lang="en-US"/>
        </a:p>
      </dgm:t>
    </dgm:pt>
    <dgm:pt modelId="{22355A37-57FF-4973-9777-6D849FFB3D61}" type="sibTrans" cxnId="{5028F42F-5D47-4BD7-B803-0774363F3D55}">
      <dgm:prSet/>
      <dgm:spPr/>
      <dgm:t>
        <a:bodyPr/>
        <a:lstStyle/>
        <a:p>
          <a:endParaRPr lang="en-US"/>
        </a:p>
      </dgm:t>
    </dgm:pt>
    <dgm:pt modelId="{DA6130DE-AA5A-4281-8405-EC65F5D08479}">
      <dgm:prSet/>
      <dgm:spPr/>
      <dgm:t>
        <a:bodyPr/>
        <a:lstStyle/>
        <a:p>
          <a:r>
            <a:rPr lang="de-DE" b="1"/>
            <a:t>Anwendungsbereiche und Bedeutung:</a:t>
          </a:r>
          <a:r>
            <a:rPr lang="de-DE"/>
            <a:t> Kundenzufriedenheit, Kundenbindung, Imagepflege</a:t>
          </a:r>
          <a:endParaRPr lang="en-US"/>
        </a:p>
      </dgm:t>
    </dgm:pt>
    <dgm:pt modelId="{F7D99D21-9745-4C8B-83C1-9E1AF38F787A}" type="parTrans" cxnId="{5B97AC4B-BF9C-45AB-BDBA-22B3A8E8BA2C}">
      <dgm:prSet/>
      <dgm:spPr/>
      <dgm:t>
        <a:bodyPr/>
        <a:lstStyle/>
        <a:p>
          <a:endParaRPr lang="en-US"/>
        </a:p>
      </dgm:t>
    </dgm:pt>
    <dgm:pt modelId="{85CE4F53-9334-4FFB-AB4C-3C4B9AA837E2}" type="sibTrans" cxnId="{5B97AC4B-BF9C-45AB-BDBA-22B3A8E8BA2C}">
      <dgm:prSet/>
      <dgm:spPr/>
      <dgm:t>
        <a:bodyPr/>
        <a:lstStyle/>
        <a:p>
          <a:endParaRPr lang="en-US"/>
        </a:p>
      </dgm:t>
    </dgm:pt>
    <dgm:pt modelId="{1C29746C-82E8-4E9A-8C60-A566AC13E9A1}">
      <dgm:prSet/>
      <dgm:spPr/>
      <dgm:t>
        <a:bodyPr/>
        <a:lstStyle/>
        <a:p>
          <a:r>
            <a:rPr lang="de-DE"/>
            <a:t>Beispiele und Grenzen der Kulanz</a:t>
          </a:r>
          <a:endParaRPr lang="en-US"/>
        </a:p>
      </dgm:t>
    </dgm:pt>
    <dgm:pt modelId="{5F136A2F-5E89-4572-99C4-05B749FF58C6}" type="parTrans" cxnId="{1692E47F-D66C-4B89-AE81-0B3BF1EDDFFF}">
      <dgm:prSet/>
      <dgm:spPr/>
      <dgm:t>
        <a:bodyPr/>
        <a:lstStyle/>
        <a:p>
          <a:endParaRPr lang="en-US"/>
        </a:p>
      </dgm:t>
    </dgm:pt>
    <dgm:pt modelId="{CDEAD584-17A9-4007-ACC4-6FA558B1CB1B}" type="sibTrans" cxnId="{1692E47F-D66C-4B89-AE81-0B3BF1EDDFFF}">
      <dgm:prSet/>
      <dgm:spPr/>
      <dgm:t>
        <a:bodyPr/>
        <a:lstStyle/>
        <a:p>
          <a:endParaRPr lang="en-US"/>
        </a:p>
      </dgm:t>
    </dgm:pt>
    <dgm:pt modelId="{C21EB0F0-2172-4AAA-88D5-32379D8FE350}" type="pres">
      <dgm:prSet presAssocID="{73D3C61B-E44B-4ACC-BA59-9338FCBF7F70}" presName="vert0" presStyleCnt="0">
        <dgm:presLayoutVars>
          <dgm:dir/>
          <dgm:animOne val="branch"/>
          <dgm:animLvl val="lvl"/>
        </dgm:presLayoutVars>
      </dgm:prSet>
      <dgm:spPr/>
    </dgm:pt>
    <dgm:pt modelId="{1F976A60-2E26-4AA5-9FCB-538EADFFDA6B}" type="pres">
      <dgm:prSet presAssocID="{2ED51801-6329-4BDC-B6D6-E1AF0651CDD6}" presName="thickLine" presStyleLbl="alignNode1" presStyleIdx="0" presStyleCnt="3"/>
      <dgm:spPr/>
    </dgm:pt>
    <dgm:pt modelId="{973C3326-1C44-42C0-84BD-69FB5545FF4B}" type="pres">
      <dgm:prSet presAssocID="{2ED51801-6329-4BDC-B6D6-E1AF0651CDD6}" presName="horz1" presStyleCnt="0"/>
      <dgm:spPr/>
    </dgm:pt>
    <dgm:pt modelId="{3BAC7FB3-6453-4489-A49E-D3185276B2F8}" type="pres">
      <dgm:prSet presAssocID="{2ED51801-6329-4BDC-B6D6-E1AF0651CDD6}" presName="tx1" presStyleLbl="revTx" presStyleIdx="0" presStyleCnt="3"/>
      <dgm:spPr/>
    </dgm:pt>
    <dgm:pt modelId="{92AD2D0C-DCAC-493B-B6F9-8A3782F4599E}" type="pres">
      <dgm:prSet presAssocID="{2ED51801-6329-4BDC-B6D6-E1AF0651CDD6}" presName="vert1" presStyleCnt="0"/>
      <dgm:spPr/>
    </dgm:pt>
    <dgm:pt modelId="{2813ED94-8B6F-4D35-AC4B-65008DCC47D4}" type="pres">
      <dgm:prSet presAssocID="{DA6130DE-AA5A-4281-8405-EC65F5D08479}" presName="thickLine" presStyleLbl="alignNode1" presStyleIdx="1" presStyleCnt="3"/>
      <dgm:spPr/>
    </dgm:pt>
    <dgm:pt modelId="{99C82F87-C6E3-45C7-BC29-DAB6D2D2DA8F}" type="pres">
      <dgm:prSet presAssocID="{DA6130DE-AA5A-4281-8405-EC65F5D08479}" presName="horz1" presStyleCnt="0"/>
      <dgm:spPr/>
    </dgm:pt>
    <dgm:pt modelId="{C9131089-083E-420F-BDED-87AED7F87A03}" type="pres">
      <dgm:prSet presAssocID="{DA6130DE-AA5A-4281-8405-EC65F5D08479}" presName="tx1" presStyleLbl="revTx" presStyleIdx="1" presStyleCnt="3"/>
      <dgm:spPr/>
    </dgm:pt>
    <dgm:pt modelId="{5CAE28CC-3D3D-41A1-BE65-88D1B21130B4}" type="pres">
      <dgm:prSet presAssocID="{DA6130DE-AA5A-4281-8405-EC65F5D08479}" presName="vert1" presStyleCnt="0"/>
      <dgm:spPr/>
    </dgm:pt>
    <dgm:pt modelId="{185551A3-6DD5-4543-9DA1-0B6F3814219C}" type="pres">
      <dgm:prSet presAssocID="{1C29746C-82E8-4E9A-8C60-A566AC13E9A1}" presName="thickLine" presStyleLbl="alignNode1" presStyleIdx="2" presStyleCnt="3"/>
      <dgm:spPr/>
    </dgm:pt>
    <dgm:pt modelId="{2A245A30-F9BD-464A-AC6E-BA0B2667D9C9}" type="pres">
      <dgm:prSet presAssocID="{1C29746C-82E8-4E9A-8C60-A566AC13E9A1}" presName="horz1" presStyleCnt="0"/>
      <dgm:spPr/>
    </dgm:pt>
    <dgm:pt modelId="{5CAB3184-7DE8-4C84-A09F-70E7B0AC81EA}" type="pres">
      <dgm:prSet presAssocID="{1C29746C-82E8-4E9A-8C60-A566AC13E9A1}" presName="tx1" presStyleLbl="revTx" presStyleIdx="2" presStyleCnt="3"/>
      <dgm:spPr/>
    </dgm:pt>
    <dgm:pt modelId="{9368D089-2DCA-47B4-9D61-71D8AF4BFC02}" type="pres">
      <dgm:prSet presAssocID="{1C29746C-82E8-4E9A-8C60-A566AC13E9A1}" presName="vert1" presStyleCnt="0"/>
      <dgm:spPr/>
    </dgm:pt>
  </dgm:ptLst>
  <dgm:cxnLst>
    <dgm:cxn modelId="{5028F42F-5D47-4BD7-B803-0774363F3D55}" srcId="{73D3C61B-E44B-4ACC-BA59-9338FCBF7F70}" destId="{2ED51801-6329-4BDC-B6D6-E1AF0651CDD6}" srcOrd="0" destOrd="0" parTransId="{9AEF168F-855B-4BEC-B3AF-837846445ED0}" sibTransId="{22355A37-57FF-4973-9777-6D849FFB3D61}"/>
    <dgm:cxn modelId="{C03E7A3E-FF1E-4E0A-A04D-6EE9FF6BEE4B}" type="presOf" srcId="{73D3C61B-E44B-4ACC-BA59-9338FCBF7F70}" destId="{C21EB0F0-2172-4AAA-88D5-32379D8FE350}" srcOrd="0" destOrd="0" presId="urn:microsoft.com/office/officeart/2008/layout/LinedList"/>
    <dgm:cxn modelId="{5B97AC4B-BF9C-45AB-BDBA-22B3A8E8BA2C}" srcId="{73D3C61B-E44B-4ACC-BA59-9338FCBF7F70}" destId="{DA6130DE-AA5A-4281-8405-EC65F5D08479}" srcOrd="1" destOrd="0" parTransId="{F7D99D21-9745-4C8B-83C1-9E1AF38F787A}" sibTransId="{85CE4F53-9334-4FFB-AB4C-3C4B9AA837E2}"/>
    <dgm:cxn modelId="{1692E47F-D66C-4B89-AE81-0B3BF1EDDFFF}" srcId="{73D3C61B-E44B-4ACC-BA59-9338FCBF7F70}" destId="{1C29746C-82E8-4E9A-8C60-A566AC13E9A1}" srcOrd="2" destOrd="0" parTransId="{5F136A2F-5E89-4572-99C4-05B749FF58C6}" sibTransId="{CDEAD584-17A9-4007-ACC4-6FA558B1CB1B}"/>
    <dgm:cxn modelId="{029DA7AE-9D96-4EF6-A745-8F5FA1E0FE90}" type="presOf" srcId="{DA6130DE-AA5A-4281-8405-EC65F5D08479}" destId="{C9131089-083E-420F-BDED-87AED7F87A03}" srcOrd="0" destOrd="0" presId="urn:microsoft.com/office/officeart/2008/layout/LinedList"/>
    <dgm:cxn modelId="{023583C2-68D6-48CF-B87D-72BC16C845ED}" type="presOf" srcId="{1C29746C-82E8-4E9A-8C60-A566AC13E9A1}" destId="{5CAB3184-7DE8-4C84-A09F-70E7B0AC81EA}" srcOrd="0" destOrd="0" presId="urn:microsoft.com/office/officeart/2008/layout/LinedList"/>
    <dgm:cxn modelId="{AF823AD4-FF3F-4DA2-AF43-690D1EC3D434}" type="presOf" srcId="{2ED51801-6329-4BDC-B6D6-E1AF0651CDD6}" destId="{3BAC7FB3-6453-4489-A49E-D3185276B2F8}" srcOrd="0" destOrd="0" presId="urn:microsoft.com/office/officeart/2008/layout/LinedList"/>
    <dgm:cxn modelId="{9521DE82-B36B-49C9-90C3-77FE54CE50F6}" type="presParOf" srcId="{C21EB0F0-2172-4AAA-88D5-32379D8FE350}" destId="{1F976A60-2E26-4AA5-9FCB-538EADFFDA6B}" srcOrd="0" destOrd="0" presId="urn:microsoft.com/office/officeart/2008/layout/LinedList"/>
    <dgm:cxn modelId="{FC4DF4A2-1688-4054-A9E8-83BF4EE4CC07}" type="presParOf" srcId="{C21EB0F0-2172-4AAA-88D5-32379D8FE350}" destId="{973C3326-1C44-42C0-84BD-69FB5545FF4B}" srcOrd="1" destOrd="0" presId="urn:microsoft.com/office/officeart/2008/layout/LinedList"/>
    <dgm:cxn modelId="{4C97814D-3D64-4492-B14C-812CD87D6C55}" type="presParOf" srcId="{973C3326-1C44-42C0-84BD-69FB5545FF4B}" destId="{3BAC7FB3-6453-4489-A49E-D3185276B2F8}" srcOrd="0" destOrd="0" presId="urn:microsoft.com/office/officeart/2008/layout/LinedList"/>
    <dgm:cxn modelId="{25CCCC1C-BE8E-4D88-A98E-71B63998824A}" type="presParOf" srcId="{973C3326-1C44-42C0-84BD-69FB5545FF4B}" destId="{92AD2D0C-DCAC-493B-B6F9-8A3782F4599E}" srcOrd="1" destOrd="0" presId="urn:microsoft.com/office/officeart/2008/layout/LinedList"/>
    <dgm:cxn modelId="{36A3A704-757E-451E-8EA6-11E14134A054}" type="presParOf" srcId="{C21EB0F0-2172-4AAA-88D5-32379D8FE350}" destId="{2813ED94-8B6F-4D35-AC4B-65008DCC47D4}" srcOrd="2" destOrd="0" presId="urn:microsoft.com/office/officeart/2008/layout/LinedList"/>
    <dgm:cxn modelId="{DDA5E64D-348C-4F5E-9F8B-FFEB09C7E268}" type="presParOf" srcId="{C21EB0F0-2172-4AAA-88D5-32379D8FE350}" destId="{99C82F87-C6E3-45C7-BC29-DAB6D2D2DA8F}" srcOrd="3" destOrd="0" presId="urn:microsoft.com/office/officeart/2008/layout/LinedList"/>
    <dgm:cxn modelId="{47DEA0F5-6EF7-4A5C-9C62-2E694E1E99A6}" type="presParOf" srcId="{99C82F87-C6E3-45C7-BC29-DAB6D2D2DA8F}" destId="{C9131089-083E-420F-BDED-87AED7F87A03}" srcOrd="0" destOrd="0" presId="urn:microsoft.com/office/officeart/2008/layout/LinedList"/>
    <dgm:cxn modelId="{7015E5E8-B359-4ADC-BFEC-A83E8DA7DFC9}" type="presParOf" srcId="{99C82F87-C6E3-45C7-BC29-DAB6D2D2DA8F}" destId="{5CAE28CC-3D3D-41A1-BE65-88D1B21130B4}" srcOrd="1" destOrd="0" presId="urn:microsoft.com/office/officeart/2008/layout/LinedList"/>
    <dgm:cxn modelId="{301A9806-D9D0-41C8-B5AB-50C20A82FDD7}" type="presParOf" srcId="{C21EB0F0-2172-4AAA-88D5-32379D8FE350}" destId="{185551A3-6DD5-4543-9DA1-0B6F3814219C}" srcOrd="4" destOrd="0" presId="urn:microsoft.com/office/officeart/2008/layout/LinedList"/>
    <dgm:cxn modelId="{1B32F61D-8799-4D0E-BCF9-4CDAEB322907}" type="presParOf" srcId="{C21EB0F0-2172-4AAA-88D5-32379D8FE350}" destId="{2A245A30-F9BD-464A-AC6E-BA0B2667D9C9}" srcOrd="5" destOrd="0" presId="urn:microsoft.com/office/officeart/2008/layout/LinedList"/>
    <dgm:cxn modelId="{B1726739-065F-474C-AC4A-00924160DAC1}" type="presParOf" srcId="{2A245A30-F9BD-464A-AC6E-BA0B2667D9C9}" destId="{5CAB3184-7DE8-4C84-A09F-70E7B0AC81EA}" srcOrd="0" destOrd="0" presId="urn:microsoft.com/office/officeart/2008/layout/LinedList"/>
    <dgm:cxn modelId="{99BEE6FA-8283-411C-B864-B1BA57D2CCFC}" type="presParOf" srcId="{2A245A30-F9BD-464A-AC6E-BA0B2667D9C9}" destId="{9368D089-2DCA-47B4-9D61-71D8AF4BFC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5A550C-9EE4-48A5-9C42-2A2576410DB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D987E5-87C2-41A7-952D-A57C6CD8F4B3}">
      <dgm:prSet/>
      <dgm:spPr/>
      <dgm:t>
        <a:bodyPr/>
        <a:lstStyle/>
        <a:p>
          <a:r>
            <a:rPr lang="de-DE" b="1"/>
            <a:t>Umtausch über die gesetzliche Rückgabefrist hinaus</a:t>
          </a:r>
          <a:r>
            <a:rPr lang="de-DE"/>
            <a:t>: Ein Geschäft gewährt dem Kunden die Möglichkeit, ein Produkt zurückzugeben oder umzutauschen, auch wenn die gesetzliche Rückgabefrist abgelaufen ist.</a:t>
          </a:r>
          <a:endParaRPr lang="en-US"/>
        </a:p>
      </dgm:t>
    </dgm:pt>
    <dgm:pt modelId="{786CB450-6B14-46E9-9189-52E5B9EBF39E}" type="parTrans" cxnId="{2114A4A3-1333-4518-B641-9037D8938F80}">
      <dgm:prSet/>
      <dgm:spPr/>
      <dgm:t>
        <a:bodyPr/>
        <a:lstStyle/>
        <a:p>
          <a:endParaRPr lang="en-US"/>
        </a:p>
      </dgm:t>
    </dgm:pt>
    <dgm:pt modelId="{945AA5BF-F333-4AB6-AE51-058286AD4512}" type="sibTrans" cxnId="{2114A4A3-1333-4518-B641-9037D8938F80}">
      <dgm:prSet/>
      <dgm:spPr/>
      <dgm:t>
        <a:bodyPr/>
        <a:lstStyle/>
        <a:p>
          <a:endParaRPr lang="en-US"/>
        </a:p>
      </dgm:t>
    </dgm:pt>
    <dgm:pt modelId="{0B3E32C4-F8F5-4ECE-BA97-740B78A4F589}">
      <dgm:prSet/>
      <dgm:spPr/>
      <dgm:t>
        <a:bodyPr/>
        <a:lstStyle/>
        <a:p>
          <a:r>
            <a:rPr lang="de-DE" b="1"/>
            <a:t>Kostenloser Reparaturservice</a:t>
          </a:r>
          <a:r>
            <a:rPr lang="de-DE"/>
            <a:t>: Ein Hersteller bietet eine kostenlose Reparatur für ein Produkt an, obwohl die Garantiezeit bereits abgelaufen ist.</a:t>
          </a:r>
          <a:endParaRPr lang="en-US"/>
        </a:p>
      </dgm:t>
    </dgm:pt>
    <dgm:pt modelId="{A45AB355-7CD0-47BA-94DE-A5C90CB25038}" type="parTrans" cxnId="{7B9D5E0F-8FD9-4840-A1FD-A01BCA9530F5}">
      <dgm:prSet/>
      <dgm:spPr/>
      <dgm:t>
        <a:bodyPr/>
        <a:lstStyle/>
        <a:p>
          <a:endParaRPr lang="en-US"/>
        </a:p>
      </dgm:t>
    </dgm:pt>
    <dgm:pt modelId="{E3609660-DE0E-4BE6-B0DA-C1D47109D34D}" type="sibTrans" cxnId="{7B9D5E0F-8FD9-4840-A1FD-A01BCA9530F5}">
      <dgm:prSet/>
      <dgm:spPr/>
      <dgm:t>
        <a:bodyPr/>
        <a:lstStyle/>
        <a:p>
          <a:endParaRPr lang="en-US"/>
        </a:p>
      </dgm:t>
    </dgm:pt>
    <dgm:pt modelId="{F8F6DD17-876A-4F99-AE55-4841F181539B}">
      <dgm:prSet/>
      <dgm:spPr/>
      <dgm:t>
        <a:bodyPr/>
        <a:lstStyle/>
        <a:p>
          <a:r>
            <a:rPr lang="de-DE" b="1"/>
            <a:t>Ersatzteil- oder Zubehörzugabe</a:t>
          </a:r>
          <a:r>
            <a:rPr lang="de-DE"/>
            <a:t>: Ein Unternehmen stellt dem Kunden kostenlos ein Ersatzteil oder Zubehör zur Verfügung, obwohl dies normalerweise separat erworben werden müsste.</a:t>
          </a:r>
          <a:endParaRPr lang="en-US"/>
        </a:p>
      </dgm:t>
    </dgm:pt>
    <dgm:pt modelId="{61835080-A685-4877-A853-0A8F7916991E}" type="parTrans" cxnId="{BF5934CE-E813-464B-A48B-A9B65A352060}">
      <dgm:prSet/>
      <dgm:spPr/>
      <dgm:t>
        <a:bodyPr/>
        <a:lstStyle/>
        <a:p>
          <a:endParaRPr lang="en-US"/>
        </a:p>
      </dgm:t>
    </dgm:pt>
    <dgm:pt modelId="{2B02653B-B350-46FC-BEAB-67C2D2342A33}" type="sibTrans" cxnId="{BF5934CE-E813-464B-A48B-A9B65A352060}">
      <dgm:prSet/>
      <dgm:spPr/>
      <dgm:t>
        <a:bodyPr/>
        <a:lstStyle/>
        <a:p>
          <a:endParaRPr lang="en-US"/>
        </a:p>
      </dgm:t>
    </dgm:pt>
    <dgm:pt modelId="{3F9EA7AD-70D8-4B53-B05C-ECAECBCC3DCB}" type="pres">
      <dgm:prSet presAssocID="{B65A550C-9EE4-48A5-9C42-2A2576410DBA}" presName="vert0" presStyleCnt="0">
        <dgm:presLayoutVars>
          <dgm:dir/>
          <dgm:animOne val="branch"/>
          <dgm:animLvl val="lvl"/>
        </dgm:presLayoutVars>
      </dgm:prSet>
      <dgm:spPr/>
    </dgm:pt>
    <dgm:pt modelId="{0060B5F2-9F40-4D0D-81BE-92DF95AC47F6}" type="pres">
      <dgm:prSet presAssocID="{F6D987E5-87C2-41A7-952D-A57C6CD8F4B3}" presName="thickLine" presStyleLbl="alignNode1" presStyleIdx="0" presStyleCnt="3"/>
      <dgm:spPr/>
    </dgm:pt>
    <dgm:pt modelId="{F21E08F5-6F54-45AD-8F7E-8BE3F092DE6E}" type="pres">
      <dgm:prSet presAssocID="{F6D987E5-87C2-41A7-952D-A57C6CD8F4B3}" presName="horz1" presStyleCnt="0"/>
      <dgm:spPr/>
    </dgm:pt>
    <dgm:pt modelId="{A5D21817-1E13-4D0D-97D7-B0E0EA7AF7AD}" type="pres">
      <dgm:prSet presAssocID="{F6D987E5-87C2-41A7-952D-A57C6CD8F4B3}" presName="tx1" presStyleLbl="revTx" presStyleIdx="0" presStyleCnt="3"/>
      <dgm:spPr/>
    </dgm:pt>
    <dgm:pt modelId="{D573FC78-0221-46D4-9ECE-0B587E03CB6E}" type="pres">
      <dgm:prSet presAssocID="{F6D987E5-87C2-41A7-952D-A57C6CD8F4B3}" presName="vert1" presStyleCnt="0"/>
      <dgm:spPr/>
    </dgm:pt>
    <dgm:pt modelId="{8A0B3410-7387-47AA-B9AF-FDEE1987C82F}" type="pres">
      <dgm:prSet presAssocID="{0B3E32C4-F8F5-4ECE-BA97-740B78A4F589}" presName="thickLine" presStyleLbl="alignNode1" presStyleIdx="1" presStyleCnt="3"/>
      <dgm:spPr/>
    </dgm:pt>
    <dgm:pt modelId="{D820E708-D785-4ED7-B277-12CAAC61CE33}" type="pres">
      <dgm:prSet presAssocID="{0B3E32C4-F8F5-4ECE-BA97-740B78A4F589}" presName="horz1" presStyleCnt="0"/>
      <dgm:spPr/>
    </dgm:pt>
    <dgm:pt modelId="{1EF8CB58-32C3-44B4-B9C4-18F0B01E7214}" type="pres">
      <dgm:prSet presAssocID="{0B3E32C4-F8F5-4ECE-BA97-740B78A4F589}" presName="tx1" presStyleLbl="revTx" presStyleIdx="1" presStyleCnt="3"/>
      <dgm:spPr/>
    </dgm:pt>
    <dgm:pt modelId="{949F8FE7-9245-47CE-94BD-36164526EC4F}" type="pres">
      <dgm:prSet presAssocID="{0B3E32C4-F8F5-4ECE-BA97-740B78A4F589}" presName="vert1" presStyleCnt="0"/>
      <dgm:spPr/>
    </dgm:pt>
    <dgm:pt modelId="{5D725A45-DEAC-4F80-BCAA-8507F30361CA}" type="pres">
      <dgm:prSet presAssocID="{F8F6DD17-876A-4F99-AE55-4841F181539B}" presName="thickLine" presStyleLbl="alignNode1" presStyleIdx="2" presStyleCnt="3"/>
      <dgm:spPr/>
    </dgm:pt>
    <dgm:pt modelId="{BCEC825E-F3D5-4BE0-9104-80AF050A7AF1}" type="pres">
      <dgm:prSet presAssocID="{F8F6DD17-876A-4F99-AE55-4841F181539B}" presName="horz1" presStyleCnt="0"/>
      <dgm:spPr/>
    </dgm:pt>
    <dgm:pt modelId="{DCD7449B-A9A9-4CE8-92D2-001588E4EDA1}" type="pres">
      <dgm:prSet presAssocID="{F8F6DD17-876A-4F99-AE55-4841F181539B}" presName="tx1" presStyleLbl="revTx" presStyleIdx="2" presStyleCnt="3"/>
      <dgm:spPr/>
    </dgm:pt>
    <dgm:pt modelId="{0AAAC656-B773-4AA3-BA25-AA86E39469BF}" type="pres">
      <dgm:prSet presAssocID="{F8F6DD17-876A-4F99-AE55-4841F181539B}" presName="vert1" presStyleCnt="0"/>
      <dgm:spPr/>
    </dgm:pt>
  </dgm:ptLst>
  <dgm:cxnLst>
    <dgm:cxn modelId="{7B9D5E0F-8FD9-4840-A1FD-A01BCA9530F5}" srcId="{B65A550C-9EE4-48A5-9C42-2A2576410DBA}" destId="{0B3E32C4-F8F5-4ECE-BA97-740B78A4F589}" srcOrd="1" destOrd="0" parTransId="{A45AB355-7CD0-47BA-94DE-A5C90CB25038}" sibTransId="{E3609660-DE0E-4BE6-B0DA-C1D47109D34D}"/>
    <dgm:cxn modelId="{BD317D48-30A7-4CE0-861C-E24EC9ED8BA5}" type="presOf" srcId="{0B3E32C4-F8F5-4ECE-BA97-740B78A4F589}" destId="{1EF8CB58-32C3-44B4-B9C4-18F0B01E7214}" srcOrd="0" destOrd="0" presId="urn:microsoft.com/office/officeart/2008/layout/LinedList"/>
    <dgm:cxn modelId="{DF009486-37A0-4820-BA71-28C112BFDC41}" type="presOf" srcId="{F8F6DD17-876A-4F99-AE55-4841F181539B}" destId="{DCD7449B-A9A9-4CE8-92D2-001588E4EDA1}" srcOrd="0" destOrd="0" presId="urn:microsoft.com/office/officeart/2008/layout/LinedList"/>
    <dgm:cxn modelId="{3C9F189F-E452-47AD-A9FE-C964A940E201}" type="presOf" srcId="{B65A550C-9EE4-48A5-9C42-2A2576410DBA}" destId="{3F9EA7AD-70D8-4B53-B05C-ECAECBCC3DCB}" srcOrd="0" destOrd="0" presId="urn:microsoft.com/office/officeart/2008/layout/LinedList"/>
    <dgm:cxn modelId="{2114A4A3-1333-4518-B641-9037D8938F80}" srcId="{B65A550C-9EE4-48A5-9C42-2A2576410DBA}" destId="{F6D987E5-87C2-41A7-952D-A57C6CD8F4B3}" srcOrd="0" destOrd="0" parTransId="{786CB450-6B14-46E9-9189-52E5B9EBF39E}" sibTransId="{945AA5BF-F333-4AB6-AE51-058286AD4512}"/>
    <dgm:cxn modelId="{BF5934CE-E813-464B-A48B-A9B65A352060}" srcId="{B65A550C-9EE4-48A5-9C42-2A2576410DBA}" destId="{F8F6DD17-876A-4F99-AE55-4841F181539B}" srcOrd="2" destOrd="0" parTransId="{61835080-A685-4877-A853-0A8F7916991E}" sibTransId="{2B02653B-B350-46FC-BEAB-67C2D2342A33}"/>
    <dgm:cxn modelId="{2A1448CF-C186-46C2-8302-E481FAAB3C42}" type="presOf" srcId="{F6D987E5-87C2-41A7-952D-A57C6CD8F4B3}" destId="{A5D21817-1E13-4D0D-97D7-B0E0EA7AF7AD}" srcOrd="0" destOrd="0" presId="urn:microsoft.com/office/officeart/2008/layout/LinedList"/>
    <dgm:cxn modelId="{578F7E6D-CC7C-47F5-A45E-A784480C17B6}" type="presParOf" srcId="{3F9EA7AD-70D8-4B53-B05C-ECAECBCC3DCB}" destId="{0060B5F2-9F40-4D0D-81BE-92DF95AC47F6}" srcOrd="0" destOrd="0" presId="urn:microsoft.com/office/officeart/2008/layout/LinedList"/>
    <dgm:cxn modelId="{586E57A1-D04A-42AE-AB57-846BF68CDDD7}" type="presParOf" srcId="{3F9EA7AD-70D8-4B53-B05C-ECAECBCC3DCB}" destId="{F21E08F5-6F54-45AD-8F7E-8BE3F092DE6E}" srcOrd="1" destOrd="0" presId="urn:microsoft.com/office/officeart/2008/layout/LinedList"/>
    <dgm:cxn modelId="{51F5604B-9FC8-426B-BCF5-B9A4384A5423}" type="presParOf" srcId="{F21E08F5-6F54-45AD-8F7E-8BE3F092DE6E}" destId="{A5D21817-1E13-4D0D-97D7-B0E0EA7AF7AD}" srcOrd="0" destOrd="0" presId="urn:microsoft.com/office/officeart/2008/layout/LinedList"/>
    <dgm:cxn modelId="{72F12695-68B9-45AE-ACD2-B693CFC2E704}" type="presParOf" srcId="{F21E08F5-6F54-45AD-8F7E-8BE3F092DE6E}" destId="{D573FC78-0221-46D4-9ECE-0B587E03CB6E}" srcOrd="1" destOrd="0" presId="urn:microsoft.com/office/officeart/2008/layout/LinedList"/>
    <dgm:cxn modelId="{D01AF469-F7F3-4E31-B4C7-C1AB8ABB240F}" type="presParOf" srcId="{3F9EA7AD-70D8-4B53-B05C-ECAECBCC3DCB}" destId="{8A0B3410-7387-47AA-B9AF-FDEE1987C82F}" srcOrd="2" destOrd="0" presId="urn:microsoft.com/office/officeart/2008/layout/LinedList"/>
    <dgm:cxn modelId="{E37DBA54-302E-4280-A192-886DCF6228DD}" type="presParOf" srcId="{3F9EA7AD-70D8-4B53-B05C-ECAECBCC3DCB}" destId="{D820E708-D785-4ED7-B277-12CAAC61CE33}" srcOrd="3" destOrd="0" presId="urn:microsoft.com/office/officeart/2008/layout/LinedList"/>
    <dgm:cxn modelId="{0C690DB0-DCCD-4BBE-8D67-490ACB96315A}" type="presParOf" srcId="{D820E708-D785-4ED7-B277-12CAAC61CE33}" destId="{1EF8CB58-32C3-44B4-B9C4-18F0B01E7214}" srcOrd="0" destOrd="0" presId="urn:microsoft.com/office/officeart/2008/layout/LinedList"/>
    <dgm:cxn modelId="{7E12E246-6C6B-472F-BFE3-B42D139633F1}" type="presParOf" srcId="{D820E708-D785-4ED7-B277-12CAAC61CE33}" destId="{949F8FE7-9245-47CE-94BD-36164526EC4F}" srcOrd="1" destOrd="0" presId="urn:microsoft.com/office/officeart/2008/layout/LinedList"/>
    <dgm:cxn modelId="{43105ECA-64DE-42B8-80FE-E069DDC9BD4B}" type="presParOf" srcId="{3F9EA7AD-70D8-4B53-B05C-ECAECBCC3DCB}" destId="{5D725A45-DEAC-4F80-BCAA-8507F30361CA}" srcOrd="4" destOrd="0" presId="urn:microsoft.com/office/officeart/2008/layout/LinedList"/>
    <dgm:cxn modelId="{2BC82C4C-3941-4D92-9745-75054948C21D}" type="presParOf" srcId="{3F9EA7AD-70D8-4B53-B05C-ECAECBCC3DCB}" destId="{BCEC825E-F3D5-4BE0-9104-80AF050A7AF1}" srcOrd="5" destOrd="0" presId="urn:microsoft.com/office/officeart/2008/layout/LinedList"/>
    <dgm:cxn modelId="{E54CFDD5-8403-4D78-B4A7-CCF57BB1464B}" type="presParOf" srcId="{BCEC825E-F3D5-4BE0-9104-80AF050A7AF1}" destId="{DCD7449B-A9A9-4CE8-92D2-001588E4EDA1}" srcOrd="0" destOrd="0" presId="urn:microsoft.com/office/officeart/2008/layout/LinedList"/>
    <dgm:cxn modelId="{0A0BD064-BA1B-49AE-BDCB-7B63EFCB2D0C}" type="presParOf" srcId="{BCEC825E-F3D5-4BE0-9104-80AF050A7AF1}" destId="{0AAAC656-B773-4AA3-BA25-AA86E39469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F88F-CDAC-4CA0-9EC3-2687A409A93E}">
      <dsp:nvSpPr>
        <dsp:cNvPr id="0" name=""/>
        <dsp:cNvSpPr/>
      </dsp:nvSpPr>
      <dsp:spPr>
        <a:xfrm>
          <a:off x="0" y="31329"/>
          <a:ext cx="10515600" cy="208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Lieferung, Installation und Übergabe von IT-Komponenten sind </a:t>
          </a:r>
          <a:r>
            <a:rPr lang="de-DE" sz="3800" b="1" kern="1200"/>
            <a:t>entscheidende Schritte </a:t>
          </a:r>
          <a:r>
            <a:rPr lang="de-DE" sz="3800" kern="1200"/>
            <a:t>beim Erwerb und Einsatz von Informationstechnologien.</a:t>
          </a:r>
          <a:endParaRPr lang="en-US" sz="3800" kern="1200"/>
        </a:p>
      </dsp:txBody>
      <dsp:txXfrm>
        <a:off x="102007" y="133336"/>
        <a:ext cx="10311586" cy="1885605"/>
      </dsp:txXfrm>
    </dsp:sp>
    <dsp:sp modelId="{3B821FF8-2105-4F5E-87EF-61C72C78369B}">
      <dsp:nvSpPr>
        <dsp:cNvPr id="0" name=""/>
        <dsp:cNvSpPr/>
      </dsp:nvSpPr>
      <dsp:spPr>
        <a:xfrm>
          <a:off x="0" y="2230389"/>
          <a:ext cx="10515600" cy="2089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/>
            <a:t>Diese Schritte gewährleisten den ordnungsgemäßen Betrieb und die Integration der IT-Komponenten in bestehende Systeme.</a:t>
          </a:r>
          <a:endParaRPr lang="en-US" sz="3800" kern="1200"/>
        </a:p>
      </dsp:txBody>
      <dsp:txXfrm>
        <a:off x="102007" y="2332396"/>
        <a:ext cx="10311586" cy="1885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40144-79AC-494F-A79C-9BC3401E7DB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01084-E2A8-440D-B23E-DE55E7DC7517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kern="1200"/>
            <a:t>Definition</a:t>
          </a:r>
          <a:r>
            <a:rPr lang="de-DE" sz="2900" kern="1200"/>
            <a:t>: Eine Garantie ist eine freiwillige Zusicherung des Verkäufers über die Qualität und Leistungsfähigkeit der IT-Komponenten über die gesetzliche Gewährleistung hinaus.</a:t>
          </a:r>
          <a:endParaRPr lang="en-US" sz="2900" kern="1200"/>
        </a:p>
      </dsp:txBody>
      <dsp:txXfrm>
        <a:off x="0" y="2124"/>
        <a:ext cx="10515600" cy="1449029"/>
      </dsp:txXfrm>
    </dsp:sp>
    <dsp:sp modelId="{96437FCD-EF43-42FA-A967-260658F4389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19A8-4D15-406A-BA76-7E97C08A424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kern="1200"/>
            <a:t>Unterschied zur Gewährleistung</a:t>
          </a:r>
          <a:r>
            <a:rPr lang="de-DE" sz="2900" kern="1200"/>
            <a:t>: Die Gewährleistung ist gesetzlich vorgeschrieben, während die Garantie eine freiwillige Vereinbarung zwischen Käufer und Verkäufer ist.</a:t>
          </a:r>
          <a:endParaRPr lang="en-US" sz="2900" kern="1200"/>
        </a:p>
      </dsp:txBody>
      <dsp:txXfrm>
        <a:off x="0" y="1451154"/>
        <a:ext cx="10515600" cy="1449029"/>
      </dsp:txXfrm>
    </dsp:sp>
    <dsp:sp modelId="{EE799BFD-538D-4242-96B0-D93070522E0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B10A2-0A7A-4F31-9B61-78B0419246B2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kern="1200"/>
            <a:t>Arten von Garantien</a:t>
          </a:r>
          <a:r>
            <a:rPr lang="de-DE" sz="2900" kern="1200"/>
            <a:t>: Herstellergarantie, erweiterte Garantie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76A60-2E26-4AA5-9FCB-538EADFFDA6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C7FB3-6453-4489-A49E-D3185276B2F8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Kulanz bezieht sich auf freiwillige Leistungen oder Zugeständnisse des Verkäufers, die über die gesetzlichen Verpflichtungen hinausgehen.</a:t>
          </a:r>
          <a:endParaRPr lang="en-US" sz="2900" kern="1200"/>
        </a:p>
      </dsp:txBody>
      <dsp:txXfrm>
        <a:off x="0" y="2124"/>
        <a:ext cx="10515600" cy="1449029"/>
      </dsp:txXfrm>
    </dsp:sp>
    <dsp:sp modelId="{2813ED94-8B6F-4D35-AC4B-65008DCC47D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31089-083E-420F-BDED-87AED7F87A03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b="1" kern="1200"/>
            <a:t>Anwendungsbereiche und Bedeutung:</a:t>
          </a:r>
          <a:r>
            <a:rPr lang="de-DE" sz="2900" kern="1200"/>
            <a:t> Kundenzufriedenheit, Kundenbindung, Imagepflege</a:t>
          </a:r>
          <a:endParaRPr lang="en-US" sz="2900" kern="1200"/>
        </a:p>
      </dsp:txBody>
      <dsp:txXfrm>
        <a:off x="0" y="1451154"/>
        <a:ext cx="10515600" cy="1449029"/>
      </dsp:txXfrm>
    </dsp:sp>
    <dsp:sp modelId="{185551A3-6DD5-4543-9DA1-0B6F3814219C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B3184-7DE8-4C84-A09F-70E7B0AC81EA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Beispiele und Grenzen der Kulanz</a:t>
          </a:r>
          <a:endParaRPr lang="en-US" sz="2900" kern="1200"/>
        </a:p>
      </dsp:txBody>
      <dsp:txXfrm>
        <a:off x="0" y="2900183"/>
        <a:ext cx="10515600" cy="1449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0B5F2-9F40-4D0D-81BE-92DF95AC47F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21817-1E13-4D0D-97D7-B0E0EA7AF7A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Umtausch über die gesetzliche Rückgabefrist hinaus</a:t>
          </a:r>
          <a:r>
            <a:rPr lang="de-DE" sz="2800" kern="1200"/>
            <a:t>: Ein Geschäft gewährt dem Kunden die Möglichkeit, ein Produkt zurückzugeben oder umzutauschen, auch wenn die gesetzliche Rückgabefrist abgelaufen ist.</a:t>
          </a:r>
          <a:endParaRPr lang="en-US" sz="2800" kern="1200"/>
        </a:p>
      </dsp:txBody>
      <dsp:txXfrm>
        <a:off x="0" y="2124"/>
        <a:ext cx="10515600" cy="1449029"/>
      </dsp:txXfrm>
    </dsp:sp>
    <dsp:sp modelId="{8A0B3410-7387-47AA-B9AF-FDEE1987C82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8CB58-32C3-44B4-B9C4-18F0B01E721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Kostenloser Reparaturservice</a:t>
          </a:r>
          <a:r>
            <a:rPr lang="de-DE" sz="2800" kern="1200"/>
            <a:t>: Ein Hersteller bietet eine kostenlose Reparatur für ein Produkt an, obwohl die Garantiezeit bereits abgelaufen ist.</a:t>
          </a:r>
          <a:endParaRPr lang="en-US" sz="2800" kern="1200"/>
        </a:p>
      </dsp:txBody>
      <dsp:txXfrm>
        <a:off x="0" y="1451154"/>
        <a:ext cx="10515600" cy="1449029"/>
      </dsp:txXfrm>
    </dsp:sp>
    <dsp:sp modelId="{5D725A45-DEAC-4F80-BCAA-8507F30361CA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7449B-A9A9-4CE8-92D2-001588E4EDA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Ersatzteil- oder Zubehörzugabe</a:t>
          </a:r>
          <a:r>
            <a:rPr lang="de-DE" sz="2800" kern="1200"/>
            <a:t>: Ein Unternehmen stellt dem Kunden kostenlos ein Ersatzteil oder Zubehör zur Verfügung, obwohl dies normalerweise separat erworben werden müsste.</a:t>
          </a:r>
          <a:endParaRPr lang="en-US" sz="28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74A02-4A09-008A-979D-9D63971C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286926-CCDC-150D-D0EE-3E2B8C143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A03919-F1E4-CC71-6288-147F70C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30918-914C-192C-0E1C-8E16BA6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A235EB-3BB7-2031-13B8-C04053C4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60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C395F-049B-A8E3-B2B6-27DE320F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2B552C-FF6C-CC19-A874-4592341F0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4942D-D089-F063-DD54-1AD3E664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159E2-38A2-9093-AB33-09AD7ECD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53BCDA-9968-FC9B-ED5C-7AC4236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40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2D15D5-929C-E1C9-5D85-681C8403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46478C-832B-3140-B5D8-7098DA0D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BA6C-864E-4867-427B-68231B05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36725-17C2-407E-2095-1B7F771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753259-E6EE-48CA-2D6F-2793E332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7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C4E85-4637-1FCB-4943-90B02F02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489E2-A3B2-2285-9954-2C5D912F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9F809-A6A4-EA4D-6514-04364052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1A25D-26A1-B955-81BE-EDAA6413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1190F-9A24-9839-7303-5D3CAC39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5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42BB-2073-A023-2F49-D49D76D9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9601D4-9EC4-31A7-BA78-CA05B71A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43115-81A6-4324-0BAA-BF3BE9C2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C04A57-B381-4C7A-07E2-AB3E3584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B16A5-02D1-5CEE-75A9-3899D832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7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B16DE-A09F-874E-74C6-A3E782F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68058-52C2-320E-FF68-C58C35159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2F7845-627C-9387-1062-EABD33DC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3F5A78-5B2A-2EB1-5A51-EA5FD9B7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CEDFA-0E6D-6F5C-82F1-5C65FA8A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604C67-95D7-A505-3B16-5079AF1E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1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492F-0854-CD31-EED2-A90F4A9F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40478F-567D-43C7-A773-ED401B4B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5ACAEC-3E68-C9B5-83FA-0760A902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42F56A-BFBB-7B33-3AD0-F78F34AF4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375156-9D4D-DDE3-B73B-1405BEEF1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9343B3-4AD7-0BBF-5E3B-9000BEDF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2E13D3-D279-6A37-CCE9-BFEC9A47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A5BD0D-111A-6B1A-ABFB-A7632AEE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FD58B-1FF0-5957-0AD6-E96B2F5F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BDC8FC-33B6-8334-FEBC-42D84BEA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460822-FF08-4191-198A-5B8E2D26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551EF9-34E2-C3B8-D48D-1CCF1EC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7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73F405-5B49-A074-C958-70609648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9BA149-C64E-E46C-90B2-A5C85058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D6614D-DA7B-02F0-E93C-3DB6402B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D79C2-7E8E-9760-B348-108EA474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7DD815-661A-9779-51E7-C6DD294D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094C60-6D1D-53F4-373A-43FF9734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1C35D-D5BF-E9C5-2F19-BC19DC68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CF1DD0-D6AA-DBAC-D806-30C0655F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AC3C15-7E98-A4E1-CFFD-0B78AF48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7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0B601-7043-020E-6FC1-5E9826B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DB4000-9F1E-D5F7-08A2-3BA83889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066F0-EDD7-A348-BF2B-0001F725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A8327A-2C82-8BCE-6B0B-DE75B402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613F12-C601-DBD4-8799-F7BCAC2E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3232AE-D551-D5BC-EEAD-D214DAA6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8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53A6E0-18C9-C669-A575-D6B98207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7BC7B-3E19-8846-D1DE-E67BAD68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D9F84-8342-511D-5B43-BB3FAC6FC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F36A-2EB2-43E3-A2EC-CDF2FF4BD56D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AB1C1-CF7F-0C75-F42B-83C53F811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E3E28-7BA6-5806-D634-2DF056A73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486B-7BA8-41EB-BC7C-B0EC300C4A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9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4" descr="Ein Bild, das Person, Im Haus enthält.&#10;&#10;Beschreibung automatisch generiert.">
            <a:extLst>
              <a:ext uri="{FF2B5EF4-FFF2-40B4-BE49-F238E27FC236}">
                <a16:creationId xmlns:a16="http://schemas.microsoft.com/office/drawing/2014/main" id="{6DF569C0-7D28-0614-5DE1-C87A238824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25" b="35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207D39-6E81-E0E4-3A0E-6E59C1FF2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sz="3800">
                <a:solidFill>
                  <a:srgbClr val="FFFFFF"/>
                </a:solidFill>
              </a:rPr>
              <a:t>Lieferung, Installation und Übergabe von IT-Komponenten</a:t>
            </a:r>
            <a:br>
              <a:rPr lang="de-DE" sz="3800">
                <a:solidFill>
                  <a:srgbClr val="FFFFFF"/>
                </a:solidFill>
              </a:rPr>
            </a:br>
            <a:br>
              <a:rPr lang="de-DE" sz="3800">
                <a:solidFill>
                  <a:srgbClr val="FFFFFF"/>
                </a:solidFill>
              </a:rPr>
            </a:br>
            <a:r>
              <a:rPr lang="de-DE" sz="3800">
                <a:solidFill>
                  <a:srgbClr val="FFFFFF"/>
                </a:solidFill>
              </a:rPr>
              <a:t>Gewährleistung, Garantie, Kulanz</a:t>
            </a:r>
            <a:br>
              <a:rPr lang="de-DE" sz="3800">
                <a:solidFill>
                  <a:srgbClr val="FFFFFF"/>
                </a:solidFill>
              </a:rPr>
            </a:br>
            <a:r>
              <a:rPr lang="de-DE" sz="38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2BF033-5084-F452-2C0C-4979D6E6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  <a:p>
            <a:r>
              <a:rPr lang="de-DE" b="0" i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Aurelius, Gillian, Lilia, Mika 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33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AAF8B-2E9E-8453-EB4F-05F58C2067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7597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8E3147-E3A2-3342-6473-8F84582D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Beispiele für Kulanz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0BD6CC2-98C2-0D20-CC43-DCCC5931E1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276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16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38F18A-7202-A113-5A8D-87DDFA22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de-DE" sz="5400">
              <a:cs typeface="Calibri Ligh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B8D2D-33F4-BE73-D714-BCF96FC4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DE" sz="2200"/>
              <a:t>Lieferung, Installation und Übergabe von IT-Komponenten</a:t>
            </a:r>
          </a:p>
          <a:p>
            <a:r>
              <a:rPr lang="de-DE" sz="2200"/>
              <a:t>Gewährleistung</a:t>
            </a:r>
          </a:p>
          <a:p>
            <a:r>
              <a:rPr lang="de-DE" sz="2200"/>
              <a:t>Garantie</a:t>
            </a:r>
          </a:p>
          <a:p>
            <a:r>
              <a:rPr lang="de-DE" sz="2200"/>
              <a:t>Kulanz</a:t>
            </a:r>
          </a:p>
        </p:txBody>
      </p:sp>
      <p:pic>
        <p:nvPicPr>
          <p:cNvPr id="5" name="Picture 4" descr="Pappkartons auf Förderband">
            <a:extLst>
              <a:ext uri="{FF2B5EF4-FFF2-40B4-BE49-F238E27FC236}">
                <a16:creationId xmlns:a16="http://schemas.microsoft.com/office/drawing/2014/main" id="{505A2F79-AD08-AFD3-FF1C-BE61BAD62F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26" r="11919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740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71899-0792-2E56-0A08-A724D6F2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Lieferung, Installation und Übergabe von IT-Komponenten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FC7923C-B45D-88DB-4B55-43209784D4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che Platine">
            <a:extLst>
              <a:ext uri="{FF2B5EF4-FFF2-40B4-BE49-F238E27FC236}">
                <a16:creationId xmlns:a16="http://schemas.microsoft.com/office/drawing/2014/main" id="{4918A4B6-AEA2-4096-31F0-2A0873EB8F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237B47-6832-12A1-87FE-C3F44633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Schritte und Prozesse der Lieferung, Installation und Übergabe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BB210-3ACB-CDA2-F5C8-02712FA8B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2600" b="1">
                <a:solidFill>
                  <a:srgbClr val="FFFFFF"/>
                </a:solidFill>
              </a:rPr>
              <a:t>Bestellung</a:t>
            </a:r>
            <a:r>
              <a:rPr lang="de-DE" sz="2600">
                <a:solidFill>
                  <a:srgbClr val="FFFFFF"/>
                </a:solidFill>
              </a:rPr>
              <a:t>: Auswahl der benötigten IT-Komponenten und Aufgabe der Bestellung</a:t>
            </a:r>
          </a:p>
          <a:p>
            <a:r>
              <a:rPr lang="de-DE" sz="2600" b="1">
                <a:solidFill>
                  <a:srgbClr val="FFFFFF"/>
                </a:solidFill>
              </a:rPr>
              <a:t>Versand</a:t>
            </a:r>
            <a:r>
              <a:rPr lang="de-DE" sz="2600">
                <a:solidFill>
                  <a:srgbClr val="FFFFFF"/>
                </a:solidFill>
              </a:rPr>
              <a:t>: Lieferung der Komponenten an die gewünschte Adresse</a:t>
            </a:r>
          </a:p>
          <a:p>
            <a:r>
              <a:rPr lang="de-DE" sz="2600" b="1">
                <a:solidFill>
                  <a:srgbClr val="FFFFFF"/>
                </a:solidFill>
              </a:rPr>
              <a:t>Montage</a:t>
            </a:r>
            <a:r>
              <a:rPr lang="de-DE" sz="2600">
                <a:solidFill>
                  <a:srgbClr val="FFFFFF"/>
                </a:solidFill>
              </a:rPr>
              <a:t>: Zusammenbau und physische Installation der Komponenten</a:t>
            </a:r>
          </a:p>
          <a:p>
            <a:r>
              <a:rPr lang="de-DE" sz="2600" b="1">
                <a:solidFill>
                  <a:srgbClr val="FFFFFF"/>
                </a:solidFill>
              </a:rPr>
              <a:t>Konfiguration</a:t>
            </a:r>
            <a:r>
              <a:rPr lang="de-DE" sz="2600">
                <a:solidFill>
                  <a:srgbClr val="FFFFFF"/>
                </a:solidFill>
              </a:rPr>
              <a:t>: Einstellung und Anpassung der Komponenten an die individuellen Anforderungen</a:t>
            </a:r>
          </a:p>
          <a:p>
            <a:r>
              <a:rPr lang="de-DE" sz="2600" b="1">
                <a:solidFill>
                  <a:srgbClr val="FFFFFF"/>
                </a:solidFill>
              </a:rPr>
              <a:t>Test</a:t>
            </a:r>
            <a:r>
              <a:rPr lang="de-DE" sz="2600">
                <a:solidFill>
                  <a:srgbClr val="FFFFFF"/>
                </a:solidFill>
              </a:rPr>
              <a:t>: Überprüfung der Funktionalität und Leistungsfähigkeit der Komponenten</a:t>
            </a:r>
          </a:p>
          <a:p>
            <a:r>
              <a:rPr lang="de-DE" sz="2600" b="1">
                <a:solidFill>
                  <a:srgbClr val="FFFFFF"/>
                </a:solidFill>
              </a:rPr>
              <a:t>Abnahme</a:t>
            </a:r>
            <a:r>
              <a:rPr lang="de-DE" sz="2600">
                <a:solidFill>
                  <a:srgbClr val="FFFFFF"/>
                </a:solidFill>
              </a:rPr>
              <a:t>: Offizielle Übernahme und Freigabe der installierten Komponenten</a:t>
            </a:r>
          </a:p>
        </p:txBody>
      </p:sp>
    </p:spTree>
    <p:extLst>
      <p:ext uri="{BB962C8B-B14F-4D97-AF65-F5344CB8AC3E}">
        <p14:creationId xmlns:p14="http://schemas.microsoft.com/office/powerpoint/2010/main" val="419004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fik auf Dokument mit Stift">
            <a:extLst>
              <a:ext uri="{FF2B5EF4-FFF2-40B4-BE49-F238E27FC236}">
                <a16:creationId xmlns:a16="http://schemas.microsoft.com/office/drawing/2014/main" id="{B3724712-63FC-D036-8C7A-80EF79048C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983" r="-2" b="146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38D0AA-2C98-70E7-DF64-A65E6657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Gewährleistung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4FF9FA-7751-7228-0903-B8E4183B9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Gewährleistung ist die </a:t>
            </a:r>
            <a:r>
              <a:rPr lang="de-DE" sz="2400" dirty="0">
                <a:solidFill>
                  <a:schemeClr val="bg1"/>
                </a:solidFill>
                <a:highlight>
                  <a:srgbClr val="FFFF00"/>
                </a:highlight>
              </a:rPr>
              <a:t>gesetzliche Verpflichtung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/>
              <a:t>des Verkäufers, für die </a:t>
            </a:r>
            <a:r>
              <a:rPr lang="de-DE" sz="2400" dirty="0">
                <a:solidFill>
                  <a:schemeClr val="bg1"/>
                </a:solidFill>
                <a:highlight>
                  <a:srgbClr val="FFFF00"/>
                </a:highlight>
              </a:rPr>
              <a:t>Mängelfreiheit und Funktionsfähigkeit der verkauften IT-Komponenten einzustehen</a:t>
            </a:r>
            <a:r>
              <a:rPr lang="de-DE" sz="2400" dirty="0"/>
              <a:t>.</a:t>
            </a:r>
          </a:p>
          <a:p>
            <a:pPr marL="0" indent="0">
              <a:buNone/>
            </a:pPr>
            <a:r>
              <a:rPr lang="de-DE" sz="2400" dirty="0"/>
              <a:t>Rechte und Pflichten:</a:t>
            </a:r>
            <a:endParaRPr lang="de-DE" sz="2400" dirty="0">
              <a:cs typeface="Calibri"/>
            </a:endParaRPr>
          </a:p>
          <a:p>
            <a:r>
              <a:rPr lang="de-DE" sz="2400" b="1" dirty="0"/>
              <a:t>Käufer</a:t>
            </a:r>
            <a:r>
              <a:rPr lang="de-DE" sz="2400" dirty="0"/>
              <a:t>: Recht auf Mängelbeseitigung, Wandlung oder Minderung, Pflicht zur rechtzeitigen Mängelanzeige</a:t>
            </a:r>
            <a:endParaRPr lang="de-DE" sz="2400" dirty="0">
              <a:cs typeface="Calibri"/>
            </a:endParaRPr>
          </a:p>
          <a:p>
            <a:r>
              <a:rPr lang="de-DE" sz="2400" b="1" dirty="0"/>
              <a:t>Verkäufer</a:t>
            </a:r>
            <a:r>
              <a:rPr lang="de-DE" sz="2400" dirty="0"/>
              <a:t>: Pflicht zur Mängelbeseitigung oder Ersatzlieferung</a:t>
            </a:r>
            <a:endParaRPr lang="de-DE" sz="2400" dirty="0">
              <a:cs typeface="Calibri"/>
            </a:endParaRPr>
          </a:p>
          <a:p>
            <a:endParaRPr lang="de-DE" sz="2400"/>
          </a:p>
          <a:p>
            <a:r>
              <a:rPr lang="de-DE" sz="2400" dirty="0"/>
              <a:t>Laufzeit bei </a:t>
            </a:r>
            <a:r>
              <a:rPr lang="de-DE" sz="2400" b="1" dirty="0"/>
              <a:t>Neuware</a:t>
            </a:r>
            <a:r>
              <a:rPr lang="de-DE" sz="2400" dirty="0"/>
              <a:t>: </a:t>
            </a:r>
            <a:r>
              <a:rPr lang="de-DE" sz="2400" dirty="0">
                <a:solidFill>
                  <a:schemeClr val="bg1"/>
                </a:solidFill>
                <a:highlight>
                  <a:srgbClr val="FFFF00"/>
                </a:highlight>
              </a:rPr>
              <a:t>mind. 24 Monate</a:t>
            </a:r>
            <a:endParaRPr lang="de-DE" sz="2400" dirty="0">
              <a:solidFill>
                <a:schemeClr val="bg1"/>
              </a:solidFill>
              <a:highlight>
                <a:srgbClr val="FFFF00"/>
              </a:highlight>
              <a:cs typeface="Calibri"/>
            </a:endParaRPr>
          </a:p>
          <a:p>
            <a:r>
              <a:rPr lang="de-DE" sz="2400" dirty="0"/>
              <a:t>Laufzeit bei </a:t>
            </a:r>
            <a:r>
              <a:rPr lang="de-DE" sz="2400" b="1" dirty="0"/>
              <a:t>Gebrauchtware</a:t>
            </a:r>
            <a:r>
              <a:rPr lang="de-DE" sz="2400" dirty="0"/>
              <a:t>: </a:t>
            </a:r>
            <a:r>
              <a:rPr lang="de-DE" sz="2400" dirty="0">
                <a:solidFill>
                  <a:schemeClr val="bg1"/>
                </a:solidFill>
                <a:highlight>
                  <a:srgbClr val="FFFF00"/>
                </a:highlight>
              </a:rPr>
              <a:t>mind. 12 Monate</a:t>
            </a:r>
            <a:endParaRPr lang="de-DE" sz="2400" dirty="0">
              <a:solidFill>
                <a:schemeClr val="bg1"/>
              </a:solidFill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28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760BA6-D7C8-449C-5495-9B514A9FC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517" r="2" b="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017A1D-41D8-4FB4-E86A-58C1FC93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Garantie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F29039D-F82F-7DB5-BAA0-4093D43199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624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8422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gerät mit Apps">
            <a:extLst>
              <a:ext uri="{FF2B5EF4-FFF2-40B4-BE49-F238E27FC236}">
                <a16:creationId xmlns:a16="http://schemas.microsoft.com/office/drawing/2014/main" id="{F82C6759-7A9E-7720-58D9-2458C3E1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BFB688-6228-E97A-5038-24030321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Beispiel Garantie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F6A16-61FA-2C4D-A2C4-1F8C68B9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 b="1" dirty="0"/>
              <a:t>Kauf</a:t>
            </a:r>
            <a:r>
              <a:rPr lang="de-DE" sz="2600" dirty="0"/>
              <a:t> eines neuen Smartphones mit </a:t>
            </a:r>
            <a:r>
              <a:rPr lang="de-DE" sz="2600" b="1" dirty="0">
                <a:solidFill>
                  <a:schemeClr val="bg1"/>
                </a:solidFill>
                <a:highlight>
                  <a:srgbClr val="FFFF00"/>
                </a:highlight>
              </a:rPr>
              <a:t>einjähriger Herstellergarantie</a:t>
            </a:r>
            <a:endParaRPr lang="de-DE" sz="2600" b="1" dirty="0">
              <a:solidFill>
                <a:schemeClr val="bg1"/>
              </a:solidFill>
              <a:highlight>
                <a:srgbClr val="FFFF00"/>
              </a:highlight>
              <a:cs typeface="Calibri"/>
            </a:endParaRPr>
          </a:p>
          <a:p>
            <a:r>
              <a:rPr lang="de-DE" sz="2600" b="1" dirty="0"/>
              <a:t>Defekt</a:t>
            </a:r>
            <a:r>
              <a:rPr lang="de-DE" sz="2600" dirty="0"/>
              <a:t> tritt </a:t>
            </a:r>
            <a:r>
              <a:rPr lang="de-DE" sz="2600" dirty="0">
                <a:solidFill>
                  <a:schemeClr val="bg1"/>
                </a:solidFill>
                <a:highlight>
                  <a:srgbClr val="FFFF00"/>
                </a:highlight>
              </a:rPr>
              <a:t>innerhalb der Garantiezeit </a:t>
            </a:r>
            <a:r>
              <a:rPr lang="de-DE" sz="2600" dirty="0"/>
              <a:t>auf, Gerät funktioniert nicht richtig</a:t>
            </a:r>
            <a:endParaRPr lang="de-DE" sz="2600" dirty="0">
              <a:cs typeface="Calibri"/>
            </a:endParaRPr>
          </a:p>
          <a:p>
            <a:r>
              <a:rPr lang="de-DE" sz="2600" b="1" dirty="0"/>
              <a:t>Kontaktierung</a:t>
            </a:r>
            <a:r>
              <a:rPr lang="de-DE" sz="2600" dirty="0"/>
              <a:t> des Herstellers, Bereitstellung der erforderlichen Informationen</a:t>
            </a:r>
            <a:endParaRPr lang="de-DE" sz="2600" dirty="0">
              <a:cs typeface="Calibri"/>
            </a:endParaRPr>
          </a:p>
          <a:p>
            <a:r>
              <a:rPr lang="de-DE" sz="2600" b="1" dirty="0"/>
              <a:t>Einsendung</a:t>
            </a:r>
            <a:r>
              <a:rPr lang="de-DE" sz="2600" dirty="0"/>
              <a:t> des defekten Smartphones an den Hersteller</a:t>
            </a:r>
            <a:endParaRPr lang="de-DE" sz="2600" dirty="0">
              <a:cs typeface="Calibri"/>
            </a:endParaRPr>
          </a:p>
          <a:p>
            <a:r>
              <a:rPr lang="de-DE" sz="2600" b="1" dirty="0"/>
              <a:t>Kostenlose Reparatur oder Austausch </a:t>
            </a:r>
            <a:r>
              <a:rPr lang="de-DE" sz="2600" dirty="0"/>
              <a:t>des Geräts durch den Hersteller</a:t>
            </a:r>
            <a:endParaRPr lang="de-DE" sz="2600" dirty="0">
              <a:cs typeface="Calibri"/>
            </a:endParaRPr>
          </a:p>
          <a:p>
            <a:r>
              <a:rPr lang="de-DE" sz="2600" b="1" dirty="0"/>
              <a:t>Ziel</a:t>
            </a:r>
            <a:r>
              <a:rPr lang="de-DE" sz="2600" dirty="0"/>
              <a:t>: </a:t>
            </a:r>
            <a:r>
              <a:rPr lang="de-DE" sz="2600" dirty="0">
                <a:solidFill>
                  <a:schemeClr val="bg1"/>
                </a:solidFill>
                <a:highlight>
                  <a:srgbClr val="FFFF00"/>
                </a:highlight>
              </a:rPr>
              <a:t>Sicherstellung, dass das Smartphone ordnungsgemäß funktioniert</a:t>
            </a:r>
            <a:endParaRPr lang="de-DE" sz="2600" dirty="0">
              <a:solidFill>
                <a:schemeClr val="bg1"/>
              </a:solidFill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458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4538E-DECB-A03B-9162-7B523C0C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Kulanz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6683B30-0C87-C83B-04F3-D0DFA24947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20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ele Fragezeichen vor schwarzem Hintergrund">
            <a:extLst>
              <a:ext uri="{FF2B5EF4-FFF2-40B4-BE49-F238E27FC236}">
                <a16:creationId xmlns:a16="http://schemas.microsoft.com/office/drawing/2014/main" id="{E23293A2-3324-F492-3E68-DD4D5D0C1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61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98E3147-E3A2-3342-6473-8F84582D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Grenzen der Kulanz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84450-8A00-C0F9-E388-A3D8622C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highlight>
                  <a:srgbClr val="FFFF00"/>
                </a:highlight>
              </a:rPr>
              <a:t>Kulanz ist nicht verpflichtend: </a:t>
            </a:r>
            <a:r>
              <a:rPr lang="de-DE" dirty="0">
                <a:solidFill>
                  <a:srgbClr val="FFFFFF"/>
                </a:solidFill>
              </a:rPr>
              <a:t>Kulanzleistungen sind </a:t>
            </a:r>
            <a:r>
              <a:rPr lang="de-DE" b="1" dirty="0">
                <a:solidFill>
                  <a:srgbClr val="FFFFFF"/>
                </a:solidFill>
              </a:rPr>
              <a:t>freiwillige Zusatzleistungen, </a:t>
            </a:r>
            <a:r>
              <a:rPr lang="de-DE" dirty="0">
                <a:solidFill>
                  <a:srgbClr val="FFFFFF"/>
                </a:solidFill>
              </a:rPr>
              <a:t>die ein Unternehmen anbietet, </a:t>
            </a:r>
            <a:r>
              <a:rPr lang="de-DE" b="1" dirty="0">
                <a:solidFill>
                  <a:srgbClr val="FFFFFF"/>
                </a:solidFill>
              </a:rPr>
              <a:t>und keine gesetzlich vorgeschriebenen Rechte</a:t>
            </a:r>
            <a:r>
              <a:rPr lang="de-DE" dirty="0">
                <a:solidFill>
                  <a:srgbClr val="FFFFFF"/>
                </a:solidFill>
              </a:rPr>
              <a:t>. Ein Unternehmen kann daher die Gewährung von Kulanz ablehnen.</a:t>
            </a:r>
          </a:p>
          <a:p>
            <a:r>
              <a:rPr lang="de-DE" dirty="0">
                <a:solidFill>
                  <a:schemeClr val="bg1"/>
                </a:solidFill>
                <a:highlight>
                  <a:srgbClr val="FFFF00"/>
                </a:highlight>
              </a:rPr>
              <a:t>Kein Anspruch auf Kulanz</a:t>
            </a:r>
            <a:r>
              <a:rPr lang="de-DE" dirty="0">
                <a:solidFill>
                  <a:srgbClr val="FFFFFF"/>
                </a:solidFill>
              </a:rPr>
              <a:t>: </a:t>
            </a:r>
            <a:r>
              <a:rPr lang="de-DE" b="1" dirty="0">
                <a:solidFill>
                  <a:srgbClr val="FFFFFF"/>
                </a:solidFill>
              </a:rPr>
              <a:t>Kunden haben keinen rechtlichen Anspruch auf Kulanzleistungen</a:t>
            </a:r>
            <a:r>
              <a:rPr lang="de-DE" dirty="0">
                <a:solidFill>
                  <a:srgbClr val="FFFFFF"/>
                </a:solidFill>
              </a:rPr>
              <a:t>. Ein Unternehmen kann entscheiden, wem es Kulanz gewährt und unter welchen Bedingungen.</a:t>
            </a:r>
            <a:endParaRPr lang="de-DE" dirty="0">
              <a:solidFill>
                <a:srgbClr val="FFFFFF"/>
              </a:solidFill>
              <a:cs typeface="Calibri"/>
            </a:endParaRPr>
          </a:p>
          <a:p>
            <a:r>
              <a:rPr lang="de-DE" dirty="0">
                <a:solidFill>
                  <a:schemeClr val="bg1"/>
                </a:solidFill>
                <a:highlight>
                  <a:srgbClr val="FFFF00"/>
                </a:highlight>
              </a:rPr>
              <a:t>Einzelfallentscheidung</a:t>
            </a:r>
            <a:r>
              <a:rPr lang="de-DE" dirty="0">
                <a:solidFill>
                  <a:srgbClr val="FFFFFF"/>
                </a:solidFill>
              </a:rPr>
              <a:t>: Kulanzleistungen werden oft von Fall zu Fall entschieden. Das bedeutet, dass ein Unternehmen in manchen Fällen Kulanz gewähren kann, in anderen jedoch nicht.</a:t>
            </a:r>
            <a:endParaRPr lang="de-DE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23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0852AC434057488E8FB24709EFE4F5" ma:contentTypeVersion="11" ma:contentTypeDescription="Ein neues Dokument erstellen." ma:contentTypeScope="" ma:versionID="f25d31447cb38a182044825a0ec5e17f">
  <xsd:schema xmlns:xsd="http://www.w3.org/2001/XMLSchema" xmlns:xs="http://www.w3.org/2001/XMLSchema" xmlns:p="http://schemas.microsoft.com/office/2006/metadata/properties" xmlns:ns2="bb3faff6-e9ea-4da6-aa56-b78ebedf8010" xmlns:ns3="5e8de74e-cf2d-4f1e-8861-2d1c7734560b" targetNamespace="http://schemas.microsoft.com/office/2006/metadata/properties" ma:root="true" ma:fieldsID="0e25a86e33dd71d4f06c7f7d6ba687ba" ns2:_="" ns3:_="">
    <xsd:import namespace="bb3faff6-e9ea-4da6-aa56-b78ebedf8010"/>
    <xsd:import namespace="5e8de74e-cf2d-4f1e-8861-2d1c773456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AufgabenQualit_x00e4_t_x002c_Umweltschutz_x002c_Nachhaltigke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faff6-e9ea-4da6-aa56-b78ebedf8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f4b327f0-427d-4132-8fcc-5b7eef5d3d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AufgabenQualit_x00e4_t_x002c_Umweltschutz_x002c_Nachhaltigkeit" ma:index="18" nillable="true" ma:displayName="Aufgaben Qualität, Umweltschutz, Nachhaltigkeit" ma:description="https://forms.office.com/e/V2LtDPQJtT" ma:format="Dropdown" ma:internalName="AufgabenQualit_x00e4_t_x002c_Umweltschutz_x002c_Nachhaltigkei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de74e-cf2d-4f1e-8861-2d1c7734560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2d7224d-6de0-4489-a5a0-e68d9508d1a3}" ma:internalName="TaxCatchAll" ma:showField="CatchAllData" ma:web="5e8de74e-cf2d-4f1e-8861-2d1c773456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8de74e-cf2d-4f1e-8861-2d1c7734560b" xsi:nil="true"/>
    <lcf76f155ced4ddcb4097134ff3c332f xmlns="bb3faff6-e9ea-4da6-aa56-b78ebedf8010">
      <Terms xmlns="http://schemas.microsoft.com/office/infopath/2007/PartnerControls"/>
    </lcf76f155ced4ddcb4097134ff3c332f>
    <AufgabenQualit_x00e4_t_x002c_Umweltschutz_x002c_Nachhaltigkeit xmlns="bb3faff6-e9ea-4da6-aa56-b78ebedf8010" xsi:nil="true"/>
  </documentManagement>
</p:properties>
</file>

<file path=customXml/itemProps1.xml><?xml version="1.0" encoding="utf-8"?>
<ds:datastoreItem xmlns:ds="http://schemas.openxmlformats.org/officeDocument/2006/customXml" ds:itemID="{6CF47106-9039-4F43-BEB0-6058BC5A8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3faff6-e9ea-4da6-aa56-b78ebedf8010"/>
    <ds:schemaRef ds:uri="5e8de74e-cf2d-4f1e-8861-2d1c773456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42DB11-BDBA-424C-9D3F-D60026271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30237E-C385-4F39-8634-43CB57A19C67}">
  <ds:schemaRefs>
    <ds:schemaRef ds:uri="http://schemas.microsoft.com/office/2006/metadata/properties"/>
    <ds:schemaRef ds:uri="http://schemas.microsoft.com/office/infopath/2007/PartnerControls"/>
    <ds:schemaRef ds:uri="5e8de74e-cf2d-4f1e-8861-2d1c7734560b"/>
    <ds:schemaRef ds:uri="bb3faff6-e9ea-4da6-aa56-b78ebedf801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Breitbild</PresentationFormat>
  <Paragraphs>50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Lieferung, Installation und Übergabe von IT-Komponenten  Gewährleistung, Garantie, Kulanz  </vt:lpstr>
      <vt:lpstr>PowerPoint-Präsentation</vt:lpstr>
      <vt:lpstr>Lieferung, Installation und Übergabe von IT-Komponenten</vt:lpstr>
      <vt:lpstr>Schritte und Prozesse der Lieferung, Installation und Übergabe</vt:lpstr>
      <vt:lpstr>Gewährleistung</vt:lpstr>
      <vt:lpstr>Garantie</vt:lpstr>
      <vt:lpstr>Beispiel Garantie</vt:lpstr>
      <vt:lpstr>Kulanz</vt:lpstr>
      <vt:lpstr>Grenzen der Kulanz</vt:lpstr>
      <vt:lpstr>Beispiele für Kulanz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Lieferung, Installation und Übergabe von IT-Komponenten  Gewährleistung, Garantie, Kulanz  </dc:title>
  <dc:creator>Aurelius Pilat</dc:creator>
  <cp:lastModifiedBy>Aurelius Pilat</cp:lastModifiedBy>
  <cp:revision>28</cp:revision>
  <dcterms:created xsi:type="dcterms:W3CDTF">2023-05-16T09:13:54Z</dcterms:created>
  <dcterms:modified xsi:type="dcterms:W3CDTF">2023-05-23T09:40:43Z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0x010100AD0852AC434057488E8FB24709EFE4F5</vt:lpwstr>
  </property>
  <property fmtid="{D5CDD505-2E9C-101B-9397-08002B2CF9AE}" pid="3" name="MediaServiceImageTags">
    <vt:lpwstr/>
  </property>
</Properties>
</file>