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70" r:id="rId12"/>
    <p:sldId id="267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s673-team-silver-serpent/project" TargetMode="External"/><Relationship Id="rId3" Type="http://schemas.openxmlformats.org/officeDocument/2006/relationships/hyperlink" Target="https://www.pivotaltracker.com/n/projects/214731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Portal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0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8840"/>
            <a:ext cx="9601200" cy="4415741"/>
          </a:xfrm>
        </p:spPr>
        <p:txBody>
          <a:bodyPr>
            <a:normAutofit/>
          </a:bodyPr>
          <a:lstStyle/>
          <a:p>
            <a:r>
              <a:rPr lang="en-US" dirty="0" smtClean="0"/>
              <a:t>Single Page Application </a:t>
            </a:r>
          </a:p>
          <a:p>
            <a:r>
              <a:rPr lang="en-US" dirty="0" smtClean="0"/>
              <a:t>Technologies used: MEAN stack</a:t>
            </a:r>
          </a:p>
          <a:p>
            <a:r>
              <a:rPr lang="en-US" dirty="0" smtClean="0"/>
              <a:t>M – Mongo is a </a:t>
            </a:r>
            <a:r>
              <a:rPr lang="en-US" dirty="0"/>
              <a:t>No SQL database program which processes JSON like </a:t>
            </a:r>
            <a:r>
              <a:rPr lang="en-US" dirty="0" smtClean="0"/>
              <a:t>documents. Mongo DB with mongoose helps with data validation to ensure the schema is consistent while inserting/updating/finding documents. It is used for modelling </a:t>
            </a:r>
          </a:p>
          <a:p>
            <a:r>
              <a:rPr lang="en-US" dirty="0" smtClean="0"/>
              <a:t>E – </a:t>
            </a:r>
            <a:r>
              <a:rPr lang="en-US" dirty="0" err="1" smtClean="0"/>
              <a:t>ExpressJS</a:t>
            </a:r>
            <a:r>
              <a:rPr lang="en-US" dirty="0" smtClean="0"/>
              <a:t> is the web development framework used in Node </a:t>
            </a:r>
            <a:r>
              <a:rPr lang="en-US" dirty="0" err="1" smtClean="0"/>
              <a:t>js</a:t>
            </a:r>
            <a:r>
              <a:rPr lang="en-US" dirty="0" smtClean="0"/>
              <a:t> for building APIs and Web application. It helps manage everything from routes, to handling requests and views</a:t>
            </a:r>
          </a:p>
          <a:p>
            <a:r>
              <a:rPr lang="en-US" dirty="0" smtClean="0"/>
              <a:t>A – Angular It is used for the front end web development.</a:t>
            </a:r>
          </a:p>
          <a:p>
            <a:r>
              <a:rPr lang="en-US" dirty="0" smtClean="0"/>
              <a:t>N – Node JS is a backend web development framework used for creating network based server side web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2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143" y="2286000"/>
            <a:ext cx="700611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1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</a:t>
            </a:r>
            <a:r>
              <a:rPr lang="en-US" u="sng" dirty="0"/>
              <a:t>View</a:t>
            </a:r>
            <a:r>
              <a:rPr lang="en-US" dirty="0"/>
              <a:t> -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9985"/>
            <a:ext cx="9601200" cy="4397415"/>
          </a:xfrm>
        </p:spPr>
        <p:txBody>
          <a:bodyPr/>
          <a:lstStyle/>
          <a:p>
            <a:r>
              <a:rPr lang="en-US" dirty="0" smtClean="0"/>
              <a:t>When a user performs an action on the Front end (which is our View), it triggers an API call which is sent to the backend for servicing. </a:t>
            </a:r>
          </a:p>
          <a:p>
            <a:r>
              <a:rPr lang="en-US" dirty="0" smtClean="0"/>
              <a:t>Say a user clicks on the “Add Project”, which sends a request to the backend with a request body</a:t>
            </a:r>
          </a:p>
          <a:p>
            <a:r>
              <a:rPr lang="en-US" dirty="0" smtClean="0"/>
              <a:t>This request is sent to the backend controller via REST which is further redirected based on the routes and validation as defined in the controller.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93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- </a:t>
            </a:r>
            <a:r>
              <a:rPr lang="en-US" u="sng" dirty="0" smtClean="0"/>
              <a:t>Controller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04709"/>
            <a:ext cx="9601200" cy="4362691"/>
          </a:xfrm>
        </p:spPr>
        <p:txBody>
          <a:bodyPr/>
          <a:lstStyle/>
          <a:p>
            <a:r>
              <a:rPr lang="en-US" dirty="0" smtClean="0"/>
              <a:t>When a request is sent by the Front End (which is the View), it is received by the controller which has the details of how a particular request needs to be handled Or routed. Example: Add a new Project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10742"/>
            <a:ext cx="9791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Model</a:t>
            </a:r>
            <a:r>
              <a:rPr lang="en-US" dirty="0"/>
              <a:t> – View -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6835"/>
            <a:ext cx="9601200" cy="4420565"/>
          </a:xfrm>
        </p:spPr>
        <p:txBody>
          <a:bodyPr/>
          <a:lstStyle/>
          <a:p>
            <a:r>
              <a:rPr lang="en-US" dirty="0" smtClean="0"/>
              <a:t>The request received by the Controller is routed to the Model where the actual implementation of that requested call is defined. Example: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53970"/>
            <a:ext cx="70358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0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using what we are using?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65813"/>
            <a:ext cx="9601200" cy="4501587"/>
          </a:xfrm>
        </p:spPr>
        <p:txBody>
          <a:bodyPr/>
          <a:lstStyle/>
          <a:p>
            <a:r>
              <a:rPr lang="en-US" dirty="0" smtClean="0"/>
              <a:t>MEAN stack helps create a full stack development based on java script</a:t>
            </a:r>
          </a:p>
          <a:p>
            <a:r>
              <a:rPr lang="en-US" dirty="0" smtClean="0"/>
              <a:t>Works very well for a Single Page Applications</a:t>
            </a:r>
          </a:p>
          <a:p>
            <a:r>
              <a:rPr lang="en-US" dirty="0" smtClean="0"/>
              <a:t>Mongoose with Mongo, helps with a layer of abstraction over pure data. It also helps with </a:t>
            </a:r>
            <a:r>
              <a:rPr lang="en-US" dirty="0"/>
              <a:t>data validation to ensure the schema is consistent while inserting/updating/finding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Angular is an open source web app framework developed and maintained by Google. It</a:t>
            </a:r>
            <a:r>
              <a:rPr lang="en-US" dirty="0"/>
              <a:t> </a:t>
            </a:r>
            <a:r>
              <a:rPr lang="en-US" dirty="0" smtClean="0"/>
              <a:t>modified the page DOM directly making it faster compared to </a:t>
            </a:r>
            <a:r>
              <a:rPr lang="en-US" dirty="0" err="1" smtClean="0"/>
              <a:t>KnockoutJS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0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Personas: Faculty and Student</a:t>
            </a:r>
          </a:p>
          <a:p>
            <a:pPr lvl="1"/>
            <a:r>
              <a:rPr lang="en-US" dirty="0" smtClean="0"/>
              <a:t>Faculty would have the privileges to perform the CRUD operations</a:t>
            </a:r>
          </a:p>
          <a:p>
            <a:pPr lvl="1"/>
            <a:r>
              <a:rPr lang="en-US" dirty="0" smtClean="0"/>
              <a:t>Student would have </a:t>
            </a:r>
          </a:p>
          <a:p>
            <a:pPr lvl="5"/>
            <a:r>
              <a:rPr lang="en-US" dirty="0" smtClean="0"/>
              <a:t>CRUD privileges on their own projects</a:t>
            </a:r>
          </a:p>
          <a:p>
            <a:pPr lvl="5"/>
            <a:r>
              <a:rPr lang="en-US" dirty="0" smtClean="0"/>
              <a:t>Read-only access to all the other projects</a:t>
            </a:r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088" y="3395663"/>
            <a:ext cx="3797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1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Primarily 3 tabs: </a:t>
            </a:r>
            <a:br>
              <a:rPr lang="en-US" dirty="0" smtClean="0"/>
            </a:br>
            <a:r>
              <a:rPr lang="en-US" b="1" u="sng" dirty="0" smtClean="0"/>
              <a:t>Profile</a:t>
            </a:r>
            <a:r>
              <a:rPr lang="en-US" dirty="0" smtClean="0"/>
              <a:t>, Users Project, Search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406" y="2871788"/>
            <a:ext cx="631628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1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Primarily 3 tabs: </a:t>
            </a:r>
            <a:br>
              <a:rPr lang="en-US" dirty="0"/>
            </a:br>
            <a:r>
              <a:rPr lang="en-US" dirty="0"/>
              <a:t>Profile, </a:t>
            </a:r>
            <a:r>
              <a:rPr lang="en-US" b="1" u="sng" dirty="0"/>
              <a:t>Users Project</a:t>
            </a:r>
            <a:r>
              <a:rPr lang="en-US" dirty="0"/>
              <a:t>, Search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328863"/>
            <a:ext cx="66008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7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Primarily 3 tabs: </a:t>
            </a:r>
            <a:br>
              <a:rPr lang="en-US" dirty="0"/>
            </a:br>
            <a:r>
              <a:rPr lang="en-US" dirty="0"/>
              <a:t>Profile, Users Project, </a:t>
            </a:r>
            <a:r>
              <a:rPr lang="en-US" b="1" u="sng" dirty="0"/>
              <a:t>Search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</a:p>
          <a:p>
            <a:r>
              <a:rPr lang="en-US" dirty="0" smtClean="0"/>
              <a:t>(Maybe) Google style Searchable by ‘String’ across all the fields</a:t>
            </a:r>
          </a:p>
          <a:p>
            <a:r>
              <a:rPr lang="en-US" dirty="0" smtClean="0"/>
              <a:t>Provision for additional filters based on AND, OR conditions</a:t>
            </a:r>
          </a:p>
          <a:p>
            <a:r>
              <a:rPr lang="en-US" dirty="0" smtClean="0"/>
              <a:t>Additional filters based on </a:t>
            </a:r>
            <a:r>
              <a:rPr lang="en-US" dirty="0" err="1" smtClean="0"/>
              <a:t>Dept</a:t>
            </a:r>
            <a:r>
              <a:rPr lang="en-US" dirty="0" smtClean="0"/>
              <a:t>, Project, Technology used</a:t>
            </a:r>
          </a:p>
          <a:p>
            <a:pPr lvl="1"/>
            <a:r>
              <a:rPr lang="en-US" dirty="0" smtClean="0"/>
              <a:t>(Maybe)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12" y="4902200"/>
            <a:ext cx="69977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886"/>
          </a:xfrm>
        </p:spPr>
        <p:txBody>
          <a:bodyPr/>
          <a:lstStyle/>
          <a:p>
            <a:r>
              <a:rPr lang="en-US" smtClean="0"/>
              <a:t>Project Detail 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Attributes for a project: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Name :  </a:t>
            </a:r>
            <a:r>
              <a:rPr lang="en-US" i="0" dirty="0" smtClean="0"/>
              <a:t>Project Portal</a:t>
            </a:r>
            <a:endParaRPr lang="en-US" i="0" dirty="0"/>
          </a:p>
          <a:p>
            <a:pPr lvl="1"/>
            <a:r>
              <a:rPr lang="en-US" dirty="0"/>
              <a:t>Project </a:t>
            </a:r>
            <a:r>
              <a:rPr lang="en-US" dirty="0" smtClean="0"/>
              <a:t>Summary: Portal to host students projects and white papers </a:t>
            </a:r>
            <a:endParaRPr lang="en-US" dirty="0"/>
          </a:p>
          <a:p>
            <a:pPr lvl="1"/>
            <a:r>
              <a:rPr lang="en-US" dirty="0"/>
              <a:t>Technology Used / Stack </a:t>
            </a:r>
            <a:r>
              <a:rPr lang="en-US" dirty="0" smtClean="0"/>
              <a:t>Used: </a:t>
            </a:r>
            <a:r>
              <a:rPr lang="en-US" b="1" dirty="0" smtClean="0"/>
              <a:t>MongoDB, Express, </a:t>
            </a:r>
            <a:r>
              <a:rPr lang="en-US" b="1" dirty="0" err="1" smtClean="0"/>
              <a:t>Node.js</a:t>
            </a:r>
            <a:r>
              <a:rPr lang="en-US" b="1" dirty="0" smtClean="0"/>
              <a:t>, </a:t>
            </a:r>
            <a:r>
              <a:rPr lang="en-US" b="1" dirty="0" err="1" smtClean="0"/>
              <a:t>Angular.js</a:t>
            </a:r>
            <a:endParaRPr lang="en-US" b="1" dirty="0"/>
          </a:p>
          <a:p>
            <a:pPr lvl="1"/>
            <a:r>
              <a:rPr lang="en-US" dirty="0"/>
              <a:t>Link to Repository: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github.com/cs673-team-silver-serpent/project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Link to the Project Tracker: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www.pivotaltracker.com/n/projects/2147318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Comments/References/Learnings: </a:t>
            </a:r>
            <a:endParaRPr lang="en-US" dirty="0"/>
          </a:p>
          <a:p>
            <a:pPr lvl="1"/>
            <a:r>
              <a:rPr lang="en-US" dirty="0" smtClean="0"/>
              <a:t>Contributors: Ben, Chad, Parker, Andy and Kanishq</a:t>
            </a:r>
            <a:endParaRPr lang="en-US" dirty="0"/>
          </a:p>
          <a:p>
            <a:pPr lvl="1"/>
            <a:r>
              <a:rPr lang="en-US" dirty="0"/>
              <a:t>Labels (keywords, Tags</a:t>
            </a:r>
            <a:r>
              <a:rPr lang="en-US" dirty="0" smtClean="0"/>
              <a:t>): #portal, #</a:t>
            </a:r>
            <a:r>
              <a:rPr lang="en-US" dirty="0" err="1" smtClean="0"/>
              <a:t>javascript</a:t>
            </a:r>
            <a:r>
              <a:rPr lang="en-US" dirty="0" smtClean="0"/>
              <a:t>, #MEAN, #AWESOME</a:t>
            </a:r>
            <a:endParaRPr lang="en-US" dirty="0"/>
          </a:p>
          <a:p>
            <a:pPr lvl="1"/>
            <a:r>
              <a:rPr lang="en-US" dirty="0"/>
              <a:t>Link to </a:t>
            </a:r>
            <a:r>
              <a:rPr lang="en-US" dirty="0" smtClean="0"/>
              <a:t>Demo: 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 smtClean="0"/>
              <a:t>Date: Auto populated when a new project is submitted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3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138" y="2286000"/>
            <a:ext cx="624412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2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to favorite the project, so that its gets added to My Profile </a:t>
            </a:r>
            <a:r>
              <a:rPr lang="en-US" dirty="0" smtClean="0"/>
              <a:t>Favorite</a:t>
            </a:r>
          </a:p>
          <a:p>
            <a:r>
              <a:rPr lang="en-US" dirty="0"/>
              <a:t>Print option for the </a:t>
            </a:r>
            <a:r>
              <a:rPr lang="en-US" dirty="0" smtClean="0"/>
              <a:t>search</a:t>
            </a:r>
          </a:p>
          <a:p>
            <a:r>
              <a:rPr lang="en-US" dirty="0"/>
              <a:t>Highlight the search string in the </a:t>
            </a:r>
            <a:r>
              <a:rPr lang="en-US" dirty="0" smtClean="0"/>
              <a:t>result</a:t>
            </a:r>
          </a:p>
          <a:p>
            <a:r>
              <a:rPr lang="en-US" dirty="0"/>
              <a:t>Saving of Query/ Export </a:t>
            </a:r>
            <a:endParaRPr lang="en-US" dirty="0" smtClean="0"/>
          </a:p>
          <a:p>
            <a:r>
              <a:rPr lang="en-US" dirty="0"/>
              <a:t>Paging for result set more than 100</a:t>
            </a:r>
          </a:p>
        </p:txBody>
      </p:sp>
    </p:spTree>
    <p:extLst>
      <p:ext uri="{BB962C8B-B14F-4D97-AF65-F5344CB8AC3E}">
        <p14:creationId xmlns:p14="http://schemas.microsoft.com/office/powerpoint/2010/main" val="70825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83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17120</TotalTime>
  <Words>507</Words>
  <Application>Microsoft Macintosh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Project Portal Workflow</vt:lpstr>
      <vt:lpstr>Login </vt:lpstr>
      <vt:lpstr>Primarily 3 tabs:  Profile, Users Project, Search Project</vt:lpstr>
      <vt:lpstr>Primarily 3 tabs:  Profile, Users Project, Search Project</vt:lpstr>
      <vt:lpstr>Primarily 3 tabs:  Profile, Users Project, Search Project</vt:lpstr>
      <vt:lpstr>Project Detail View</vt:lpstr>
      <vt:lpstr>Project Details</vt:lpstr>
      <vt:lpstr>Additional Requirements</vt:lpstr>
      <vt:lpstr>Iteration 1</vt:lpstr>
      <vt:lpstr>Architecture Overview</vt:lpstr>
      <vt:lpstr>Architecture Overview</vt:lpstr>
      <vt:lpstr>Model – View - Controller</vt:lpstr>
      <vt:lpstr>Model – View - Controller</vt:lpstr>
      <vt:lpstr>Model – View - Controller</vt:lpstr>
      <vt:lpstr>Why are we using what we are using?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Portal Workflow</dc:title>
  <dc:creator>Bagri, Kanishq</dc:creator>
  <cp:lastModifiedBy>Bagri, Kanishq</cp:lastModifiedBy>
  <cp:revision>16</cp:revision>
  <dcterms:created xsi:type="dcterms:W3CDTF">2018-02-06T01:51:39Z</dcterms:created>
  <dcterms:modified xsi:type="dcterms:W3CDTF">2018-03-01T18:17:57Z</dcterms:modified>
</cp:coreProperties>
</file>