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D71A6-8BD2-C8BC-048A-62E7129CD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D0BF25-31FE-62EE-1ED7-3BE0495BA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CA9A5E-CE1E-12D2-80A1-D1CE805E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57FF-07CD-494C-AD90-CEAF4A297884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68A7EE-7364-89D2-09F3-3FB5BC79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CBBB38-D2FB-AF71-13DE-9CB1EE99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2B2E-4F3D-481E-A226-C3E800BBF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16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37326-947F-F791-0731-4718E53F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DE1810-50CE-CFE7-34EA-218B7255F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20FE77-6226-53F2-11FE-66D4B0DD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57FF-07CD-494C-AD90-CEAF4A297884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0CDE86-5048-001C-B218-2683227A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491EE4-ADA1-ECF5-7C6C-9634D2CE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2B2E-4F3D-481E-A226-C3E800BBF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36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317B9B4-A095-48D9-73B8-B68C21E42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FE0D94-397C-5FE1-A871-253B390BF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6D599-CDE6-2795-EC94-69E82161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57FF-07CD-494C-AD90-CEAF4A297884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A2D4C9-9ADF-0F0D-0DD0-CA6F2879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335121-20B1-45B4-56D6-9220182F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2B2E-4F3D-481E-A226-C3E800BBF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98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269B9-35AA-4D25-7418-6C45335F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2BE5B-0966-B126-1D30-EC2FAE983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30F971-59DF-74D6-A510-76AAF3BD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57FF-07CD-494C-AD90-CEAF4A297884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1E0B37-DBCC-37C9-89FB-C6A78668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228EDB-3BBF-EB9B-FC1B-31C07971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2B2E-4F3D-481E-A226-C3E800BBF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60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360FE-9865-B76C-7BFA-DE961FD1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C04B89-BFF6-C6CE-C2AF-7EC62A10F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372B99-6A66-DAF9-E9F7-51DE39F0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57FF-07CD-494C-AD90-CEAF4A297884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D5F928-3FF6-DA8D-70FB-38E0EA87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97B1F1-1EDD-8CF6-A903-A81A80F6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2B2E-4F3D-481E-A226-C3E800BBF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60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C1901-1A3B-1E88-ED05-80183446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462AD2-54CC-78D1-4183-8AB8D2A89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D346FA-2777-3D6E-D4BA-298AF5BE7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A3791C-D048-C48C-7B07-3F6F5D4A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57FF-07CD-494C-AD90-CEAF4A297884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B56B4F-8235-FCE3-1FAF-3D985A2C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B3225C-5DD0-0B36-AC59-7F242FF3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2B2E-4F3D-481E-A226-C3E800BBF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32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93116-D9F7-C2E2-B368-AD9F3ECC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85961E-ACC7-89FD-430A-AC4287BF1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7E4744-5B8F-20E1-87D7-3968E5EFB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8E7A8D-BFB9-2C29-3B85-83D878F28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EFA9CC-97DC-1134-14D2-32F6D2D58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5E3A2F4-26DE-A550-5E02-1D35FD48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57FF-07CD-494C-AD90-CEAF4A297884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7EFF17E-128E-EE5A-E10A-C52D3A28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9D82F2-CCAE-C60B-3C5A-06CA9520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2B2E-4F3D-481E-A226-C3E800BBF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76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29C03-BC1B-49F4-88BB-9CA78ABA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43A93D-1690-071D-26BD-555D90D7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57FF-07CD-494C-AD90-CEAF4A297884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B4BCEB-B96F-1550-0B21-0F3B2988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36B597C-5290-0C3F-9150-713A3C2F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2B2E-4F3D-481E-A226-C3E800BBF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84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1237568-EB13-8F11-3F6F-CBE23357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57FF-07CD-494C-AD90-CEAF4A297884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5973D79-FF13-090E-C787-55788C7D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040141-0B77-EEFF-7FC7-91870731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2B2E-4F3D-481E-A226-C3E800BBF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76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AC97B-479C-AB59-968C-F9C3E2EE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397DAB-9F90-B9AE-6085-A37CD7D66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27CA59-B3A8-4506-A9DD-7CAF46A80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D048D1-98E6-F397-2964-82742EBB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57FF-07CD-494C-AD90-CEAF4A297884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37F29F-0744-BF77-FAFD-765D57E3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84D4C2-1D5F-D4F9-45D6-2FAC78A1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2B2E-4F3D-481E-A226-C3E800BBF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29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AD1E4-E2A3-34C2-8661-EB774F70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5F1E68-275B-2900-AA6C-FB8164DB5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70990C-9806-3685-5DBA-86C32912F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79F7EA-C82B-60E9-7B40-F56EF127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57FF-07CD-494C-AD90-CEAF4A297884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05D1ED-FA8F-287E-7EA8-00750506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C1A252-EE9C-68F0-B0C3-6F95F487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2B2E-4F3D-481E-A226-C3E800BBF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70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AC36D-7A75-B44B-5481-06E45824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AB727C-C8CD-4033-FD6C-EEB1C74A1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207E36-80B4-5D55-E370-17E0ED5E3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57FF-07CD-494C-AD90-CEAF4A297884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9C22B7-C61E-1C5D-ACCA-B2980F473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D99EC3-AA29-8720-57D4-4026312C3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32B2E-4F3D-481E-A226-C3E800BBF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58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6A9FE-09DF-4F4C-FA2A-ED3955165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227E2B-D7AC-3EB0-07BB-533F017DA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12F769-D9A4-3565-42E3-74732F7BB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678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Кира Шкарупа</dc:creator>
  <cp:lastModifiedBy>Кира Шкарупа</cp:lastModifiedBy>
  <cp:revision>1</cp:revision>
  <dcterms:created xsi:type="dcterms:W3CDTF">2024-05-15T07:25:06Z</dcterms:created>
  <dcterms:modified xsi:type="dcterms:W3CDTF">2024-05-15T07:25:47Z</dcterms:modified>
</cp:coreProperties>
</file>