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0267A-565A-49EA-B799-7E1FCA956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Чат-бот для сообщества ВК по сбору отзывов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462417-C981-4B02-8206-3AD598788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Колупаев Данила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12061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DBB51-6D26-4D85-BDD5-EF1EC4D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4D7E0-9CD7-44C0-921F-045F7458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создан для сообществ, где публикуется авторский контент. Он позволяет в понятной форме опрашивать пользователей о качестве материала, опубликованного в сообществе. Все эти данные записываются в базу данных и позволяют на основе них делать аналитику.</a:t>
            </a:r>
          </a:p>
        </p:txBody>
      </p:sp>
    </p:spTree>
    <p:extLst>
      <p:ext uri="{BB962C8B-B14F-4D97-AF65-F5344CB8AC3E}">
        <p14:creationId xmlns:p14="http://schemas.microsoft.com/office/powerpoint/2010/main" val="19025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CCAE5-6B14-4EFC-96D9-F94F9BBB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5FA95-84B2-4AC4-9BF3-2DBBD85A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 программа входит в бесконечный цикл, обрабатывающий события в чате. Если появилось новое сообщение, то бот отвечает пользователю в зависимости от роли (участник – опрос; оператор – доступ к данным). В первом случае работа с ботом представляет из себя многоуровневый диалог, где на каждом из этапов у пользователя запрашиваются разные данные. Во втором случае бот просто принимает команды и даёт на них ответ. Роль оператора задаётся вручную по </a:t>
            </a:r>
            <a:r>
              <a:rPr lang="en-US" dirty="0"/>
              <a:t>id </a:t>
            </a:r>
            <a:r>
              <a:rPr lang="ru-RU" dirty="0"/>
              <a:t>профилей ВК.</a:t>
            </a:r>
          </a:p>
        </p:txBody>
      </p:sp>
    </p:spTree>
    <p:extLst>
      <p:ext uri="{BB962C8B-B14F-4D97-AF65-F5344CB8AC3E}">
        <p14:creationId xmlns:p14="http://schemas.microsoft.com/office/powerpoint/2010/main" val="22301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738E1-7D1C-4CC2-9FBA-61594A41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29780-2AC5-407F-B1C9-887268E7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идеи бота были реализованы. Дальнейшая доработка заключается в работе с многопоточностью, которая является отдельной </a:t>
            </a:r>
            <a:r>
              <a:rPr lang="ru-RU"/>
              <a:t>большой темой. </a:t>
            </a:r>
          </a:p>
        </p:txBody>
      </p:sp>
    </p:spTree>
    <p:extLst>
      <p:ext uri="{BB962C8B-B14F-4D97-AF65-F5344CB8AC3E}">
        <p14:creationId xmlns:p14="http://schemas.microsoft.com/office/powerpoint/2010/main" val="10650025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155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Чат-бот для сообщества ВК по сбору отзывов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для сообщества ВК по сбору отзывов</dc:title>
  <dc:creator>Danila</dc:creator>
  <cp:lastModifiedBy>Danila</cp:lastModifiedBy>
  <cp:revision>2</cp:revision>
  <dcterms:created xsi:type="dcterms:W3CDTF">2023-04-03T18:09:56Z</dcterms:created>
  <dcterms:modified xsi:type="dcterms:W3CDTF">2023-04-03T18:30:57Z</dcterms:modified>
</cp:coreProperties>
</file>