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88" r:id="rId2"/>
    <p:sldId id="271" r:id="rId3"/>
    <p:sldId id="277" r:id="rId4"/>
    <p:sldId id="279" r:id="rId5"/>
    <p:sldId id="278" r:id="rId6"/>
    <p:sldId id="289" r:id="rId7"/>
    <p:sldId id="290" r:id="rId8"/>
  </p:sldIdLst>
  <p:sldSz cx="9144000" cy="5143500" type="screen16x9"/>
  <p:notesSz cx="6858000" cy="9144000"/>
  <p:embeddedFontLst>
    <p:embeddedFont>
      <p:font typeface="Nanum Gothic" panose="020B0600000101010101" charset="-127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150" d="100"/>
          <a:sy n="150" d="100"/>
        </p:scale>
        <p:origin x="498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FD2D66-19C7-439E-9E86-100A5CD3E5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321C-BB6A-408D-AD29-F79B7720B85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00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  <p:sp>
        <p:nvSpPr>
          <p:cNvPr id="36" name="Google Shape;14;p3">
            <a:extLst>
              <a:ext uri="{FF2B5EF4-FFF2-40B4-BE49-F238E27FC236}">
                <a16:creationId xmlns:a16="http://schemas.microsoft.com/office/drawing/2014/main" id="{43D3F2C9-28C7-4287-8F14-4180CF4162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092567" y="2091128"/>
            <a:ext cx="5150031" cy="7327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altLang="ko-KR" dirty="0"/>
              <a:t>01 HTTP </a:t>
            </a:r>
            <a:r>
              <a:rPr lang="ko-KR" altLang="en-US" dirty="0"/>
              <a:t>개관</a:t>
            </a:r>
            <a:endParaRPr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B05AA85-472D-4F55-BF9A-0545BE4A4F9E}"/>
              </a:ext>
            </a:extLst>
          </p:cNvPr>
          <p:cNvCxnSpPr/>
          <p:nvPr userDrawn="1"/>
        </p:nvCxnSpPr>
        <p:spPr>
          <a:xfrm>
            <a:off x="2400300" y="2863915"/>
            <a:ext cx="4524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AB365F4-7236-47B7-A277-A86C495F2C3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059551" y="3062649"/>
            <a:ext cx="2911475" cy="342900"/>
          </a:xfrm>
        </p:spPr>
        <p:txBody>
          <a:bodyPr/>
          <a:lstStyle>
            <a:lvl1pPr marL="114300" indent="0" algn="ctr">
              <a:buFontTx/>
              <a:buNone/>
              <a:defRPr sz="1100"/>
            </a:lvl1pPr>
          </a:lstStyle>
          <a:p>
            <a:pPr lvl="0"/>
            <a:r>
              <a:rPr lang="ko-KR" altLang="en-US" dirty="0"/>
              <a:t>김수빈</a:t>
            </a:r>
            <a:r>
              <a:rPr lang="en-US" altLang="ko-KR" dirty="0"/>
              <a:t>(kimziou77@naver.com)</a:t>
            </a:r>
            <a:endParaRPr lang="ko-KR" altLang="en-US" dirty="0"/>
          </a:p>
        </p:txBody>
      </p:sp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50B63948-359B-4A74-A11C-7D6CF88F59C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116262" y="4609286"/>
            <a:ext cx="2911475" cy="342900"/>
          </a:xfrm>
        </p:spPr>
        <p:txBody>
          <a:bodyPr/>
          <a:lstStyle>
            <a:lvl1pPr marL="114300" indent="0" algn="ctr">
              <a:buFontTx/>
              <a:buNone/>
              <a:defRPr sz="1400"/>
            </a:lvl1pPr>
          </a:lstStyle>
          <a:p>
            <a:pPr lvl="0"/>
            <a:r>
              <a:rPr lang="en-US" altLang="ko-KR" dirty="0"/>
              <a:t>2022.02.07.</a:t>
            </a:r>
            <a:endParaRPr lang="ko-KR" altLang="en-US" dirty="0"/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1E87B3F9-6DC3-4F07-B2E8-2AEED5410AE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704703" y="291990"/>
            <a:ext cx="2050868" cy="342900"/>
          </a:xfrm>
        </p:spPr>
        <p:txBody>
          <a:bodyPr/>
          <a:lstStyle>
            <a:lvl1pPr marL="114300" indent="0">
              <a:buFontTx/>
              <a:buNone/>
              <a:defRPr sz="1400"/>
            </a:lvl1pPr>
          </a:lstStyle>
          <a:p>
            <a:pPr lvl="0"/>
            <a:r>
              <a:rPr lang="en-US" altLang="ko-KR" dirty="0">
                <a:latin typeface="Nanum Gothic"/>
                <a:ea typeface="Nanum Gothic"/>
                <a:cs typeface="Nanum Gothic"/>
                <a:sym typeface="Nanum Gothic"/>
              </a:rPr>
              <a:t>Ⅰ. HTTP : </a:t>
            </a:r>
            <a:r>
              <a:rPr lang="ko-KR" altLang="en-US" dirty="0">
                <a:latin typeface="Nanum Gothic"/>
                <a:ea typeface="Nanum Gothic"/>
                <a:cs typeface="Nanum Gothic"/>
                <a:sym typeface="Nanum Gothic"/>
              </a:rPr>
              <a:t>웹의 기초</a:t>
            </a:r>
            <a:endParaRPr lang="ko-KR" altLang="en-US" dirty="0"/>
          </a:p>
        </p:txBody>
      </p:sp>
      <p:sp>
        <p:nvSpPr>
          <p:cNvPr id="41" name="Google Shape;55;p13">
            <a:extLst>
              <a:ext uri="{FF2B5EF4-FFF2-40B4-BE49-F238E27FC236}">
                <a16:creationId xmlns:a16="http://schemas.microsoft.com/office/drawing/2014/main" id="{92973D07-1E82-46B3-B0F9-07AF81117652}"/>
              </a:ext>
            </a:extLst>
          </p:cNvPr>
          <p:cNvSpPr txBox="1"/>
          <p:nvPr userDrawn="1"/>
        </p:nvSpPr>
        <p:spPr>
          <a:xfrm>
            <a:off x="247415" y="291990"/>
            <a:ext cx="1653231" cy="4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Nanum Gothic"/>
                <a:ea typeface="Nanum Gothic"/>
                <a:cs typeface="Nanum Gothic"/>
                <a:sym typeface="Nanum Gothic"/>
              </a:rPr>
              <a:t>(HTTP </a:t>
            </a:r>
            <a:r>
              <a:rPr lang="ko-KR" altLang="en-US" dirty="0">
                <a:latin typeface="Nanum Gothic"/>
                <a:ea typeface="Nanum Gothic"/>
                <a:cs typeface="Nanum Gothic"/>
                <a:sym typeface="Nanum Gothic"/>
              </a:rPr>
              <a:t>완벽 가이드</a:t>
            </a:r>
            <a:r>
              <a:rPr lang="en-US" altLang="ko-KR" dirty="0">
                <a:latin typeface="Nanum Gothic"/>
                <a:ea typeface="Nanum Gothic"/>
                <a:cs typeface="Nanum Gothic"/>
                <a:sym typeface="Nanum Gothic"/>
              </a:rPr>
              <a:t>)</a:t>
            </a:r>
            <a:endParaRPr lang="ko-KR" altLang="en-US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목차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 hasCustomPrompt="1"/>
          </p:nvPr>
        </p:nvSpPr>
        <p:spPr>
          <a:xfrm>
            <a:off x="311700" y="1067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Nanum Gothic" panose="020B0600000101010101" charset="-127"/>
                <a:ea typeface="Nanum Gothic" panose="020B0600000101010101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ko-KR" altLang="en-US" dirty="0"/>
              <a:t>목차를 추가하려면 클릭하세요</a:t>
            </a:r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00050" lvl="0" indent="-28575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ü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00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DAD24AC-DB3C-46AE-B0B3-C3E6F3806881}"/>
              </a:ext>
            </a:extLst>
          </p:cNvPr>
          <p:cNvCxnSpPr/>
          <p:nvPr userDrawn="1"/>
        </p:nvCxnSpPr>
        <p:spPr>
          <a:xfrm>
            <a:off x="0" y="752475"/>
            <a:ext cx="1695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1CB05C-FED5-452F-9898-76FB16B5EDEE}"/>
              </a:ext>
            </a:extLst>
          </p:cNvPr>
          <p:cNvSpPr txBox="1"/>
          <p:nvPr userDrawn="1"/>
        </p:nvSpPr>
        <p:spPr>
          <a:xfrm>
            <a:off x="8258145" y="4719507"/>
            <a:ext cx="428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🐿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0F0E4-2AFE-47C6-8258-6EC3E3384CF0}"/>
              </a:ext>
            </a:extLst>
          </p:cNvPr>
          <p:cNvSpPr txBox="1"/>
          <p:nvPr userDrawn="1"/>
        </p:nvSpPr>
        <p:spPr>
          <a:xfrm>
            <a:off x="8258145" y="4719507"/>
            <a:ext cx="428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🐿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defaul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 hasCustomPrompt="1"/>
          </p:nvPr>
        </p:nvSpPr>
        <p:spPr>
          <a:xfrm>
            <a:off x="311700" y="1067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Nanum Gothic" panose="020B0600000101010101" charset="-127"/>
                <a:ea typeface="Nanum Gothic" panose="020B0600000101010101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ko-KR" altLang="en-US" dirty="0"/>
              <a:t>제목을 입력하세요</a:t>
            </a:r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14300" lvl="0" indent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None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ko-KR" altLang="en-US" dirty="0"/>
              <a:t>내용</a:t>
            </a: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00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DAD24AC-DB3C-46AE-B0B3-C3E6F3806881}"/>
              </a:ext>
            </a:extLst>
          </p:cNvPr>
          <p:cNvCxnSpPr/>
          <p:nvPr userDrawn="1"/>
        </p:nvCxnSpPr>
        <p:spPr>
          <a:xfrm>
            <a:off x="0" y="752475"/>
            <a:ext cx="1695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1CB05C-FED5-452F-9898-76FB16B5EDEE}"/>
              </a:ext>
            </a:extLst>
          </p:cNvPr>
          <p:cNvSpPr txBox="1"/>
          <p:nvPr userDrawn="1"/>
        </p:nvSpPr>
        <p:spPr>
          <a:xfrm>
            <a:off x="8258145" y="4719507"/>
            <a:ext cx="428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🐿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172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userDrawn="1">
  <p:cSld name="비교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00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  <p:sp>
        <p:nvSpPr>
          <p:cNvPr id="7" name="Google Shape;17;p4">
            <a:extLst>
              <a:ext uri="{FF2B5EF4-FFF2-40B4-BE49-F238E27FC236}">
                <a16:creationId xmlns:a16="http://schemas.microsoft.com/office/drawing/2014/main" id="{DF0D7A8B-5BEC-47F6-8A36-A02262E0ED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067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Nanum Gothic" panose="020B0600000101010101" charset="-127"/>
                <a:ea typeface="Nanum Gothic" panose="020B0600000101010101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5806D36-F84D-4D94-B4AC-239C6A448E78}"/>
              </a:ext>
            </a:extLst>
          </p:cNvPr>
          <p:cNvCxnSpPr/>
          <p:nvPr userDrawn="1"/>
        </p:nvCxnSpPr>
        <p:spPr>
          <a:xfrm>
            <a:off x="0" y="752475"/>
            <a:ext cx="1695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44593C-CC29-4CE9-8B8D-642604BF31DC}"/>
              </a:ext>
            </a:extLst>
          </p:cNvPr>
          <p:cNvSpPr txBox="1"/>
          <p:nvPr userDrawn="1"/>
        </p:nvSpPr>
        <p:spPr>
          <a:xfrm>
            <a:off x="8258145" y="4719507"/>
            <a:ext cx="428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🐿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FFDDDA-6FE0-405F-9507-92D189E54AA6}"/>
              </a:ext>
            </a:extLst>
          </p:cNvPr>
          <p:cNvSpPr txBox="1"/>
          <p:nvPr userDrawn="1"/>
        </p:nvSpPr>
        <p:spPr>
          <a:xfrm>
            <a:off x="8258145" y="4719507"/>
            <a:ext cx="428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🐿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userDrawn="1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A7E7D3-D2D6-4E09-8D7C-D7584A479FE8}"/>
              </a:ext>
            </a:extLst>
          </p:cNvPr>
          <p:cNvSpPr txBox="1"/>
          <p:nvPr userDrawn="1"/>
        </p:nvSpPr>
        <p:spPr>
          <a:xfrm>
            <a:off x="8258145" y="4719507"/>
            <a:ext cx="428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🐿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946DF-6486-436A-A836-8A993CA343AA}"/>
              </a:ext>
            </a:extLst>
          </p:cNvPr>
          <p:cNvSpPr txBox="1"/>
          <p:nvPr userDrawn="1"/>
        </p:nvSpPr>
        <p:spPr>
          <a:xfrm>
            <a:off x="4010025" y="2217807"/>
            <a:ext cx="21145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b="1" dirty="0" err="1">
                <a:latin typeface="Nanum Gothic"/>
                <a:ea typeface="Nanum Gothic"/>
                <a:cs typeface="Nanum Gothic"/>
                <a:sym typeface="Nanum Gothic"/>
              </a:rPr>
              <a:t>QnA</a:t>
            </a:r>
            <a:endParaRPr lang="en-US" altLang="ko-KR" sz="4000" b="1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1D23B-4884-48C5-9D4F-6AC3E624DFA3}"/>
              </a:ext>
            </a:extLst>
          </p:cNvPr>
          <p:cNvSpPr txBox="1"/>
          <p:nvPr userDrawn="1"/>
        </p:nvSpPr>
        <p:spPr>
          <a:xfrm>
            <a:off x="8258145" y="4719507"/>
            <a:ext cx="428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🐿</a:t>
            </a:r>
            <a:endParaRPr lang="ko-KR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60" r:id="rId4"/>
    <p:sldLayoutId id="2147483651" r:id="rId5"/>
    <p:sldLayoutId id="2147483658" r:id="rId6"/>
    <p:sldLayoutId id="214748365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Nanum Gothic" panose="020B0600000101010101" charset="-127"/>
          <a:ea typeface="Nanum Gothic" panose="020B0600000101010101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Nanum Gothic" panose="020B0600000101010101" charset="-127"/>
          <a:ea typeface="Nanum Gothic" panose="020B0600000101010101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B0A98D-3AA8-46FC-88F7-B7778BE47C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1</a:t>
            </a:fld>
            <a:endParaRPr lang="ko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7B246F3-A410-4433-A1EA-E25E999F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HTTP </a:t>
            </a:r>
            <a:r>
              <a:rPr lang="ko-KR" altLang="en-US" dirty="0"/>
              <a:t>개관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B31A34-B9A5-4C56-982C-96A58332CB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김수빈</a:t>
            </a:r>
            <a:r>
              <a:rPr lang="en-US" altLang="ko-KR" dirty="0"/>
              <a:t>(kimziou77@naver.com)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9BE58FF-23B1-4F16-B050-035BC2F8C4B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2022.02.07.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1BEC77-7541-479A-81E6-988BE5E551F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altLang="ko-KR" dirty="0"/>
              <a:t>Ⅰ. HTTP: </a:t>
            </a:r>
            <a:r>
              <a:rPr lang="ko-KR" altLang="en-US" dirty="0"/>
              <a:t>웹의 기초</a:t>
            </a:r>
          </a:p>
        </p:txBody>
      </p:sp>
    </p:spTree>
    <p:extLst>
      <p:ext uri="{BB962C8B-B14F-4D97-AF65-F5344CB8AC3E}">
        <p14:creationId xmlns:p14="http://schemas.microsoft.com/office/powerpoint/2010/main" val="237440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28FB7-AFE4-4576-B3D9-31DF9B95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EBCCAF-A580-4350-8AE5-2749D79514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ko-KR" sz="1800" dirty="0">
                <a:latin typeface="Nanum Gothic"/>
                <a:ea typeface="Nanum Gothic"/>
                <a:cs typeface="Nanum Gothic"/>
                <a:sym typeface="Nanum Gothic"/>
              </a:rPr>
              <a:t>1.01   HTTP: </a:t>
            </a:r>
            <a:r>
              <a:rPr lang="ko-KR" altLang="en-US" sz="1800" dirty="0">
                <a:latin typeface="Nanum Gothic"/>
                <a:ea typeface="Nanum Gothic"/>
                <a:cs typeface="Nanum Gothic"/>
                <a:sym typeface="Nanum Gothic"/>
              </a:rPr>
              <a:t>인터넷의 멀티미디어 배달부</a:t>
            </a:r>
            <a:endParaRPr lang="en-US" altLang="ko-KR" sz="1800" dirty="0">
              <a:latin typeface="Nanum Gothic"/>
              <a:ea typeface="Nanum Gothic"/>
              <a:cs typeface="Nanum Gothic"/>
              <a:sym typeface="Nanum Gothic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ko-KR" sz="1800" dirty="0">
                <a:latin typeface="Nanum Gothic"/>
                <a:ea typeface="Nanum Gothic"/>
                <a:cs typeface="Nanum Gothic"/>
                <a:sym typeface="Nanum Gothic"/>
              </a:rPr>
              <a:t>1.02   </a:t>
            </a:r>
            <a:r>
              <a:rPr lang="ko-KR" altLang="en-US" sz="1800" dirty="0">
                <a:latin typeface="Nanum Gothic"/>
                <a:ea typeface="Nanum Gothic"/>
                <a:cs typeface="Nanum Gothic"/>
                <a:sym typeface="Nanum Gothic"/>
              </a:rPr>
              <a:t>웹</a:t>
            </a:r>
            <a:r>
              <a:rPr lang="en-US" altLang="ko-KR" sz="1800" dirty="0"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ko-KR" altLang="en-US" sz="1800" dirty="0">
                <a:latin typeface="Nanum Gothic"/>
                <a:ea typeface="Nanum Gothic"/>
                <a:cs typeface="Nanum Gothic"/>
                <a:sym typeface="Nanum Gothic"/>
              </a:rPr>
              <a:t>클라이언트와 서버</a:t>
            </a:r>
            <a:endParaRPr lang="en-US" altLang="ko-KR" sz="1800" dirty="0">
              <a:latin typeface="Nanum Gothic"/>
              <a:ea typeface="Nanum Gothic"/>
              <a:cs typeface="Nanum Gothic"/>
              <a:sym typeface="Nanum Gothic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ko-KR" sz="1800" dirty="0">
                <a:latin typeface="Nanum Gothic"/>
                <a:ea typeface="Nanum Gothic"/>
                <a:cs typeface="Nanum Gothic"/>
                <a:sym typeface="Nanum Gothic"/>
              </a:rPr>
              <a:t>1.03   </a:t>
            </a:r>
            <a:r>
              <a:rPr lang="ko-KR" altLang="en-US" sz="1800" dirty="0">
                <a:latin typeface="Nanum Gothic"/>
                <a:ea typeface="Nanum Gothic"/>
                <a:cs typeface="Nanum Gothic"/>
                <a:sym typeface="Nanum Gothic"/>
              </a:rPr>
              <a:t>리소스</a:t>
            </a:r>
            <a:endParaRPr lang="en-US" altLang="ko-KR" sz="1800" dirty="0">
              <a:latin typeface="Nanum Gothic"/>
              <a:ea typeface="Nanum Gothic"/>
              <a:cs typeface="Nanum Gothic"/>
              <a:sym typeface="Nanum Gothic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ko-KR" sz="1800" dirty="0">
                <a:latin typeface="Nanum Gothic"/>
                <a:ea typeface="Nanum Gothic"/>
                <a:cs typeface="Nanum Gothic"/>
                <a:sym typeface="Nanum Gothic"/>
              </a:rPr>
              <a:t>1.04   </a:t>
            </a:r>
            <a:r>
              <a:rPr lang="ko-KR" altLang="en-US" sz="1800" dirty="0">
                <a:latin typeface="Nanum Gothic"/>
                <a:ea typeface="Nanum Gothic"/>
                <a:cs typeface="Nanum Gothic"/>
                <a:sym typeface="Nanum Gothic"/>
              </a:rPr>
              <a:t>트랜잭션</a:t>
            </a:r>
            <a:endParaRPr lang="en-US" altLang="ko-KR" sz="1800" dirty="0">
              <a:latin typeface="Nanum Gothic"/>
              <a:ea typeface="Nanum Gothic"/>
              <a:cs typeface="Nanum Gothic"/>
              <a:sym typeface="Nanum Gothic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ko-KR" sz="1800" dirty="0">
                <a:latin typeface="Nanum Gothic"/>
                <a:ea typeface="Nanum Gothic"/>
                <a:cs typeface="Nanum Gothic"/>
                <a:sym typeface="Nanum Gothic"/>
              </a:rPr>
              <a:t>1.05   </a:t>
            </a:r>
            <a:r>
              <a:rPr lang="ko-KR" altLang="en-US" sz="1800" dirty="0">
                <a:latin typeface="Nanum Gothic"/>
                <a:ea typeface="Nanum Gothic"/>
                <a:cs typeface="Nanum Gothic"/>
                <a:sym typeface="Nanum Gothic"/>
              </a:rPr>
              <a:t>메시지</a:t>
            </a:r>
            <a:endParaRPr lang="en-US" altLang="ko-KR" sz="1800" dirty="0">
              <a:latin typeface="Nanum Gothic"/>
              <a:ea typeface="Nanum Gothic"/>
              <a:cs typeface="Nanum Gothic"/>
              <a:sym typeface="Nanum Gothic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ko-KR" sz="1800" dirty="0">
                <a:latin typeface="Nanum Gothic"/>
                <a:ea typeface="Nanum Gothic"/>
                <a:cs typeface="Nanum Gothic"/>
                <a:sym typeface="Nanum Gothic"/>
              </a:rPr>
              <a:t>1.06   TCP</a:t>
            </a:r>
            <a:r>
              <a:rPr lang="ko-KR" altLang="en-US" sz="1800" dirty="0">
                <a:latin typeface="Nanum Gothic"/>
                <a:ea typeface="Nanum Gothic"/>
                <a:cs typeface="Nanum Gothic"/>
                <a:sym typeface="Nanum Gothic"/>
              </a:rPr>
              <a:t> 커넥션</a:t>
            </a:r>
            <a:endParaRPr lang="en-US" altLang="ko-KR" sz="1800" dirty="0">
              <a:latin typeface="Nanum Gothic"/>
              <a:ea typeface="Nanum Gothic"/>
              <a:cs typeface="Nanum Gothic"/>
              <a:sym typeface="Nanum Gothic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ko-KR" sz="1800" dirty="0">
                <a:latin typeface="Nanum Gothic"/>
                <a:ea typeface="Nanum Gothic"/>
                <a:cs typeface="Nanum Gothic"/>
                <a:sym typeface="Nanum Gothic"/>
              </a:rPr>
              <a:t>1.07   </a:t>
            </a:r>
            <a:r>
              <a:rPr lang="ko-KR" altLang="en-US" sz="1800" dirty="0">
                <a:latin typeface="Nanum Gothic"/>
                <a:ea typeface="Nanum Gothic"/>
                <a:cs typeface="Nanum Gothic"/>
                <a:sym typeface="Nanum Gothic"/>
              </a:rPr>
              <a:t>프로토콜 버전</a:t>
            </a:r>
            <a:endParaRPr lang="en-US" altLang="ko-KR" sz="1800" dirty="0">
              <a:latin typeface="Nanum Gothic"/>
              <a:ea typeface="Nanum Gothic"/>
              <a:cs typeface="Nanum Gothic"/>
              <a:sym typeface="Nanum Gothic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ko-KR" sz="1800" dirty="0">
                <a:latin typeface="Nanum Gothic"/>
                <a:ea typeface="Nanum Gothic"/>
                <a:cs typeface="Nanum Gothic"/>
                <a:sym typeface="Nanum Gothic"/>
              </a:rPr>
              <a:t>1.08   </a:t>
            </a:r>
            <a:r>
              <a:rPr lang="ko-KR" altLang="en-US" sz="1800" dirty="0">
                <a:latin typeface="Nanum Gothic"/>
                <a:ea typeface="Nanum Gothic"/>
                <a:cs typeface="Nanum Gothic"/>
                <a:sym typeface="Nanum Gothic"/>
              </a:rPr>
              <a:t>웹의 구성요소</a:t>
            </a:r>
            <a:endParaRPr lang="en-US" altLang="ko-KR" sz="1800" dirty="0">
              <a:latin typeface="Nanum Gothic"/>
              <a:ea typeface="Nanum Gothic"/>
              <a:cs typeface="Nanum Gothic"/>
              <a:sym typeface="Nanum Gothic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ko-KR" sz="1800" dirty="0">
                <a:latin typeface="Nanum Gothic"/>
                <a:ea typeface="Nanum Gothic"/>
                <a:cs typeface="Nanum Gothic"/>
                <a:sym typeface="Nanum Gothic"/>
              </a:rPr>
              <a:t>1.09   </a:t>
            </a:r>
            <a:r>
              <a:rPr lang="ko-KR" altLang="en-US" sz="1800" dirty="0">
                <a:latin typeface="Nanum Gothic"/>
                <a:ea typeface="Nanum Gothic"/>
                <a:cs typeface="Nanum Gothic"/>
                <a:sym typeface="Nanum Gothic"/>
              </a:rPr>
              <a:t>시작의 끝</a:t>
            </a:r>
            <a:endParaRPr lang="en-US" altLang="ko-KR" sz="1800" dirty="0">
              <a:latin typeface="Nanum Gothic"/>
              <a:ea typeface="Nanum Gothic"/>
              <a:cs typeface="Nanum Gothic"/>
              <a:sym typeface="Nanum Gothic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ko-KR" sz="1800" dirty="0">
                <a:latin typeface="Nanum Gothic"/>
                <a:ea typeface="Nanum Gothic"/>
                <a:cs typeface="Nanum Gothic"/>
                <a:sym typeface="Nanum Gothic"/>
              </a:rPr>
              <a:t>1.10   </a:t>
            </a:r>
            <a:r>
              <a:rPr lang="ko-KR" altLang="en-US" sz="1800" dirty="0">
                <a:latin typeface="Nanum Gothic"/>
                <a:ea typeface="Nanum Gothic"/>
                <a:cs typeface="Nanum Gothic"/>
                <a:sym typeface="Nanum Gothic"/>
              </a:rPr>
              <a:t>추가정보</a:t>
            </a:r>
            <a:endParaRPr lang="en-US" altLang="ko-KR" sz="1800" dirty="0">
              <a:latin typeface="Nanum Gothic"/>
              <a:ea typeface="Nanum Gothic"/>
              <a:cs typeface="Nanum Gothic"/>
              <a:sym typeface="Nanum Gothic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7BE65C-D19E-4B6A-8145-0FBF0945C2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2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40480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2D335-84DF-430F-A0E3-FF519154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>
                <a:latin typeface="Nanum Gothic"/>
                <a:ea typeface="Nanum Gothic"/>
                <a:cs typeface="Nanum Gothic"/>
                <a:sym typeface="Nanum Gothic"/>
              </a:rPr>
              <a:t>1.01   HTTP: </a:t>
            </a:r>
            <a:r>
              <a:rPr lang="ko-KR" altLang="en-US" sz="2000" dirty="0">
                <a:latin typeface="Nanum Gothic"/>
                <a:ea typeface="Nanum Gothic"/>
                <a:cs typeface="Nanum Gothic"/>
                <a:sym typeface="Nanum Gothic"/>
              </a:rPr>
              <a:t>인터넷의 멀티미디어 배달부</a:t>
            </a:r>
            <a:br>
              <a:rPr lang="en-US" altLang="ko-KR" sz="2000" dirty="0">
                <a:latin typeface="Nanum Gothic"/>
                <a:ea typeface="Nanum Gothic"/>
                <a:cs typeface="Nanum Gothic"/>
                <a:sym typeface="Nanum Gothic"/>
              </a:rPr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004AA5-3039-4B85-A11F-D258DCD425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설명하는 공간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E5BCC8-EE2C-428C-A2BD-89FA758B85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3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09677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2E030-7B51-443D-B926-21BC4CB5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CBF3BD-786A-46BB-84A7-672F503231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C3F25D-64C8-45FE-A9C9-9EC4978ECA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62762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8ECF-17CD-40F3-8138-1F36718C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B70E82-A056-4C41-8E6B-DA0E4083B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이외에 발표를 준비하면서 하고 싶었던 이야기</a:t>
            </a:r>
            <a:endParaRPr lang="en-US" altLang="ko-KR" dirty="0"/>
          </a:p>
          <a:p>
            <a:r>
              <a:rPr lang="ko-KR" altLang="en-US" dirty="0"/>
              <a:t>추가적인 부분이나 앞으로 적용시켜보고 싶은 머 </a:t>
            </a:r>
            <a:r>
              <a:rPr lang="ko-KR" altLang="en-US" dirty="0" err="1"/>
              <a:t>그런것들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C6DE1E-8470-4A34-90BA-2F6A001F68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5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76883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CFEF5A-151B-4A0E-AB6C-CCF6C7338F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</a:t>
            </a:fld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32641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B0A98D-3AA8-46FC-88F7-B7778BE47C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7</a:t>
            </a:fld>
            <a:endParaRPr lang="ko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7B246F3-A410-4433-A1EA-E25E999F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URL</a:t>
            </a:r>
            <a:r>
              <a:rPr lang="ko-KR" altLang="en-US" dirty="0"/>
              <a:t>과 리소스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B31A34-B9A5-4C56-982C-96A58332CB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김수빈</a:t>
            </a:r>
            <a:r>
              <a:rPr lang="en-US" altLang="ko-KR" dirty="0"/>
              <a:t>(kimziou77@naver.com)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9BE58FF-23B1-4F16-B050-035BC2F8C4B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2022.02.07.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1BEC77-7541-479A-81E6-988BE5E551F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altLang="ko-KR" dirty="0"/>
              <a:t>Ⅰ. HTTP: </a:t>
            </a:r>
            <a:r>
              <a:rPr lang="ko-KR" altLang="en-US" dirty="0"/>
              <a:t>웹의 기초</a:t>
            </a:r>
          </a:p>
        </p:txBody>
      </p:sp>
    </p:spTree>
    <p:extLst>
      <p:ext uri="{BB962C8B-B14F-4D97-AF65-F5344CB8AC3E}">
        <p14:creationId xmlns:p14="http://schemas.microsoft.com/office/powerpoint/2010/main" val="19368747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102</Words>
  <Application>Microsoft Office PowerPoint</Application>
  <PresentationFormat>화면 슬라이드 쇼(16:9)</PresentationFormat>
  <Paragraphs>45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Wingdings</vt:lpstr>
      <vt:lpstr>Arial</vt:lpstr>
      <vt:lpstr>Nanum Gothic</vt:lpstr>
      <vt:lpstr>Simple Light</vt:lpstr>
      <vt:lpstr>01 HTTP 개관</vt:lpstr>
      <vt:lpstr>목차</vt:lpstr>
      <vt:lpstr>1.01   HTTP: 인터넷의 멀티미디어 배달부 </vt:lpstr>
      <vt:lpstr>PowerPoint 프레젠테이션</vt:lpstr>
      <vt:lpstr>회고</vt:lpstr>
      <vt:lpstr>PowerPoint 프레젠테이션</vt:lpstr>
      <vt:lpstr>02 URL과 리소스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rhkd8</dc:creator>
  <cp:lastModifiedBy>김 수빈</cp:lastModifiedBy>
  <cp:revision>84</cp:revision>
  <dcterms:modified xsi:type="dcterms:W3CDTF">2022-01-30T12:25:40Z</dcterms:modified>
</cp:coreProperties>
</file>