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BD82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62B1D-A3BF-4E8D-AD79-33C43671EF9D}" v="142" dt="2023-10-17T11:17:29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86061" autoAdjust="0"/>
  </p:normalViewPr>
  <p:slideViewPr>
    <p:cSldViewPr snapToGrid="0">
      <p:cViewPr varScale="1">
        <p:scale>
          <a:sx n="95" d="100"/>
          <a:sy n="95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하나 윤" userId="f658f17427b35de9" providerId="LiveId" clId="{FF662B1D-A3BF-4E8D-AD79-33C43671EF9D}"/>
    <pc:docChg chg="undo redo custSel addSld delSld modSld modMainMaster">
      <pc:chgData name="이하나 윤" userId="f658f17427b35de9" providerId="LiveId" clId="{FF662B1D-A3BF-4E8D-AD79-33C43671EF9D}" dt="2023-10-17T12:05:00.318" v="5673" actId="20577"/>
      <pc:docMkLst>
        <pc:docMk/>
      </pc:docMkLst>
      <pc:sldChg chg="modNotesTx">
        <pc:chgData name="이하나 윤" userId="f658f17427b35de9" providerId="LiveId" clId="{FF662B1D-A3BF-4E8D-AD79-33C43671EF9D}" dt="2023-10-17T11:58:29.294" v="3529" actId="20577"/>
        <pc:sldMkLst>
          <pc:docMk/>
          <pc:sldMk cId="1649665876" sldId="256"/>
        </pc:sldMkLst>
      </pc:sldChg>
      <pc:sldChg chg="modSp mod modNotesTx">
        <pc:chgData name="이하나 윤" userId="f658f17427b35de9" providerId="LiveId" clId="{FF662B1D-A3BF-4E8D-AD79-33C43671EF9D}" dt="2023-10-17T12:00:58.349" v="4223" actId="20577"/>
        <pc:sldMkLst>
          <pc:docMk/>
          <pc:sldMk cId="581762235" sldId="257"/>
        </pc:sldMkLst>
        <pc:spChg chg="mod">
          <ac:chgData name="이하나 윤" userId="f658f17427b35de9" providerId="LiveId" clId="{FF662B1D-A3BF-4E8D-AD79-33C43671EF9D}" dt="2023-10-17T11:59:52.637" v="3878" actId="14100"/>
          <ac:spMkLst>
            <pc:docMk/>
            <pc:sldMk cId="581762235" sldId="257"/>
            <ac:spMk id="3" creationId="{660DAC31-2642-86A6-7CA7-0E9DB9B4E653}"/>
          </ac:spMkLst>
        </pc:spChg>
      </pc:sldChg>
      <pc:sldChg chg="addSp delSp modSp add del mod modNotesTx">
        <pc:chgData name="이하나 윤" userId="f658f17427b35de9" providerId="LiveId" clId="{FF662B1D-A3BF-4E8D-AD79-33C43671EF9D}" dt="2023-10-17T12:02:42.135" v="4817" actId="20577"/>
        <pc:sldMkLst>
          <pc:docMk/>
          <pc:sldMk cId="1290322826" sldId="258"/>
        </pc:sldMkLst>
        <pc:spChg chg="del">
          <ac:chgData name="이하나 윤" userId="f658f17427b35de9" providerId="LiveId" clId="{FF662B1D-A3BF-4E8D-AD79-33C43671EF9D}" dt="2023-10-17T09:59:02.974" v="328" actId="478"/>
          <ac:spMkLst>
            <pc:docMk/>
            <pc:sldMk cId="1290322826" sldId="258"/>
            <ac:spMk id="3" creationId="{DAE4466D-4465-BEAD-03AD-C41B465238BD}"/>
          </ac:spMkLst>
        </pc:spChg>
        <pc:spChg chg="add mod">
          <ac:chgData name="이하나 윤" userId="f658f17427b35de9" providerId="LiveId" clId="{FF662B1D-A3BF-4E8D-AD79-33C43671EF9D}" dt="2023-10-17T10:55:14.331" v="2378" actId="207"/>
          <ac:spMkLst>
            <pc:docMk/>
            <pc:sldMk cId="1290322826" sldId="258"/>
            <ac:spMk id="4" creationId="{5B9034E8-4CF6-BCED-54A7-6C597B0A9D6F}"/>
          </ac:spMkLst>
        </pc:spChg>
        <pc:spChg chg="add mod">
          <ac:chgData name="이하나 윤" userId="f658f17427b35de9" providerId="LiveId" clId="{FF662B1D-A3BF-4E8D-AD79-33C43671EF9D}" dt="2023-10-17T09:58:58.536" v="326" actId="164"/>
          <ac:spMkLst>
            <pc:docMk/>
            <pc:sldMk cId="1290322826" sldId="258"/>
            <ac:spMk id="5" creationId="{C0C50B6F-FB52-7388-BEF1-4C9F91691E13}"/>
          </ac:spMkLst>
        </pc:spChg>
        <pc:spChg chg="add del mod">
          <ac:chgData name="이하나 윤" userId="f658f17427b35de9" providerId="LiveId" clId="{FF662B1D-A3BF-4E8D-AD79-33C43671EF9D}" dt="2023-10-17T10:00:02.954" v="339" actId="478"/>
          <ac:spMkLst>
            <pc:docMk/>
            <pc:sldMk cId="1290322826" sldId="258"/>
            <ac:spMk id="7" creationId="{04FC3DDA-D8EE-250F-BAE0-A95994860C76}"/>
          </ac:spMkLst>
        </pc:spChg>
        <pc:spChg chg="add mod">
          <ac:chgData name="이하나 윤" userId="f658f17427b35de9" providerId="LiveId" clId="{FF662B1D-A3BF-4E8D-AD79-33C43671EF9D}" dt="2023-10-17T10:00:12.592" v="342" actId="1076"/>
          <ac:spMkLst>
            <pc:docMk/>
            <pc:sldMk cId="1290322826" sldId="258"/>
            <ac:spMk id="8" creationId="{1E442B22-21FD-3428-D3BD-F04B9C99F4F8}"/>
          </ac:spMkLst>
        </pc:spChg>
        <pc:spChg chg="add del mod">
          <ac:chgData name="이하나 윤" userId="f658f17427b35de9" providerId="LiveId" clId="{FF662B1D-A3BF-4E8D-AD79-33C43671EF9D}" dt="2023-10-17T10:36:11.250" v="1978" actId="478"/>
          <ac:spMkLst>
            <pc:docMk/>
            <pc:sldMk cId="1290322826" sldId="258"/>
            <ac:spMk id="9" creationId="{153DCE9A-BC20-804C-95C1-24E652FC58D3}"/>
          </ac:spMkLst>
        </pc:spChg>
        <pc:spChg chg="add mod">
          <ac:chgData name="이하나 윤" userId="f658f17427b35de9" providerId="LiveId" clId="{FF662B1D-A3BF-4E8D-AD79-33C43671EF9D}" dt="2023-10-17T10:02:09.751" v="367" actId="207"/>
          <ac:spMkLst>
            <pc:docMk/>
            <pc:sldMk cId="1290322826" sldId="258"/>
            <ac:spMk id="10" creationId="{51511D4D-9954-9E08-C359-EAFF5E7BB40C}"/>
          </ac:spMkLst>
        </pc:spChg>
        <pc:spChg chg="add del mod">
          <ac:chgData name="이하나 윤" userId="f658f17427b35de9" providerId="LiveId" clId="{FF662B1D-A3BF-4E8D-AD79-33C43671EF9D}" dt="2023-10-17T10:02:29.722" v="371" actId="478"/>
          <ac:spMkLst>
            <pc:docMk/>
            <pc:sldMk cId="1290322826" sldId="258"/>
            <ac:spMk id="11" creationId="{AA3FB6D4-46B3-821F-686B-EC04C337C3BF}"/>
          </ac:spMkLst>
        </pc:spChg>
        <pc:spChg chg="add mod">
          <ac:chgData name="이하나 윤" userId="f658f17427b35de9" providerId="LiveId" clId="{FF662B1D-A3BF-4E8D-AD79-33C43671EF9D}" dt="2023-10-17T10:02:18.337" v="368" actId="207"/>
          <ac:spMkLst>
            <pc:docMk/>
            <pc:sldMk cId="1290322826" sldId="258"/>
            <ac:spMk id="12" creationId="{DCC973DB-A237-2426-0D90-08D67515DF00}"/>
          </ac:spMkLst>
        </pc:spChg>
        <pc:spChg chg="mod">
          <ac:chgData name="이하나 윤" userId="f658f17427b35de9" providerId="LiveId" clId="{FF662B1D-A3BF-4E8D-AD79-33C43671EF9D}" dt="2023-10-17T10:02:26.102" v="369"/>
          <ac:spMkLst>
            <pc:docMk/>
            <pc:sldMk cId="1290322826" sldId="258"/>
            <ac:spMk id="19" creationId="{478A0DB6-67F3-D300-6E20-01CE6318051C}"/>
          </ac:spMkLst>
        </pc:spChg>
        <pc:spChg chg="mod">
          <ac:chgData name="이하나 윤" userId="f658f17427b35de9" providerId="LiveId" clId="{FF662B1D-A3BF-4E8D-AD79-33C43671EF9D}" dt="2023-10-17T10:02:26.102" v="369"/>
          <ac:spMkLst>
            <pc:docMk/>
            <pc:sldMk cId="1290322826" sldId="258"/>
            <ac:spMk id="20" creationId="{0FD01462-EA82-8B2C-3146-0FD2F7828C6B}"/>
          </ac:spMkLst>
        </pc:spChg>
        <pc:spChg chg="mod">
          <ac:chgData name="이하나 윤" userId="f658f17427b35de9" providerId="LiveId" clId="{FF662B1D-A3BF-4E8D-AD79-33C43671EF9D}" dt="2023-10-17T10:02:32.745" v="372"/>
          <ac:spMkLst>
            <pc:docMk/>
            <pc:sldMk cId="1290322826" sldId="258"/>
            <ac:spMk id="23" creationId="{A180CAB2-CAF9-243A-0633-085BE28A4965}"/>
          </ac:spMkLst>
        </pc:spChg>
        <pc:spChg chg="mod">
          <ac:chgData name="이하나 윤" userId="f658f17427b35de9" providerId="LiveId" clId="{FF662B1D-A3BF-4E8D-AD79-33C43671EF9D}" dt="2023-10-17T10:02:32.745" v="372"/>
          <ac:spMkLst>
            <pc:docMk/>
            <pc:sldMk cId="1290322826" sldId="258"/>
            <ac:spMk id="24" creationId="{C0352C5C-8377-EC28-1C48-D4FC800DE747}"/>
          </ac:spMkLst>
        </pc:spChg>
        <pc:spChg chg="mod">
          <ac:chgData name="이하나 윤" userId="f658f17427b35de9" providerId="LiveId" clId="{FF662B1D-A3BF-4E8D-AD79-33C43671EF9D}" dt="2023-10-17T10:02:48.697" v="374"/>
          <ac:spMkLst>
            <pc:docMk/>
            <pc:sldMk cId="1290322826" sldId="258"/>
            <ac:spMk id="27" creationId="{60E7AD59-AA32-06A0-AC86-3890CB480E4D}"/>
          </ac:spMkLst>
        </pc:spChg>
        <pc:spChg chg="mod">
          <ac:chgData name="이하나 윤" userId="f658f17427b35de9" providerId="LiveId" clId="{FF662B1D-A3BF-4E8D-AD79-33C43671EF9D}" dt="2023-10-17T10:02:48.697" v="374"/>
          <ac:spMkLst>
            <pc:docMk/>
            <pc:sldMk cId="1290322826" sldId="258"/>
            <ac:spMk id="28" creationId="{79E33087-A8EC-6E8D-308B-2E02E8D3249C}"/>
          </ac:spMkLst>
        </pc:spChg>
        <pc:spChg chg="mod">
          <ac:chgData name="이하나 윤" userId="f658f17427b35de9" providerId="LiveId" clId="{FF662B1D-A3BF-4E8D-AD79-33C43671EF9D}" dt="2023-10-17T10:02:53.459" v="404"/>
          <ac:spMkLst>
            <pc:docMk/>
            <pc:sldMk cId="1290322826" sldId="258"/>
            <ac:spMk id="31" creationId="{109A76D7-235F-CC01-B943-21F916F51EA3}"/>
          </ac:spMkLst>
        </pc:spChg>
        <pc:spChg chg="mod">
          <ac:chgData name="이하나 윤" userId="f658f17427b35de9" providerId="LiveId" clId="{FF662B1D-A3BF-4E8D-AD79-33C43671EF9D}" dt="2023-10-17T10:02:53.459" v="404"/>
          <ac:spMkLst>
            <pc:docMk/>
            <pc:sldMk cId="1290322826" sldId="258"/>
            <ac:spMk id="32" creationId="{80D05BC7-F87C-1BC0-773E-03F9CD3EFE35}"/>
          </ac:spMkLst>
        </pc:spChg>
        <pc:spChg chg="mod">
          <ac:chgData name="이하나 윤" userId="f658f17427b35de9" providerId="LiveId" clId="{FF662B1D-A3BF-4E8D-AD79-33C43671EF9D}" dt="2023-10-17T10:02:53.239" v="403"/>
          <ac:spMkLst>
            <pc:docMk/>
            <pc:sldMk cId="1290322826" sldId="258"/>
            <ac:spMk id="35" creationId="{B457809D-9B39-31DA-D75C-AF5D8D834348}"/>
          </ac:spMkLst>
        </pc:spChg>
        <pc:spChg chg="mod">
          <ac:chgData name="이하나 윤" userId="f658f17427b35de9" providerId="LiveId" clId="{FF662B1D-A3BF-4E8D-AD79-33C43671EF9D}" dt="2023-10-17T10:02:53.239" v="403"/>
          <ac:spMkLst>
            <pc:docMk/>
            <pc:sldMk cId="1290322826" sldId="258"/>
            <ac:spMk id="36" creationId="{2787F892-EED1-0DB7-7F35-2190FFD1909F}"/>
          </ac:spMkLst>
        </pc:spChg>
        <pc:spChg chg="mod">
          <ac:chgData name="이하나 윤" userId="f658f17427b35de9" providerId="LiveId" clId="{FF662B1D-A3BF-4E8D-AD79-33C43671EF9D}" dt="2023-10-17T10:02:53.073" v="402"/>
          <ac:spMkLst>
            <pc:docMk/>
            <pc:sldMk cId="1290322826" sldId="258"/>
            <ac:spMk id="39" creationId="{FCF852E7-624C-5535-6C9B-EDC0AF434843}"/>
          </ac:spMkLst>
        </pc:spChg>
        <pc:spChg chg="mod">
          <ac:chgData name="이하나 윤" userId="f658f17427b35de9" providerId="LiveId" clId="{FF662B1D-A3BF-4E8D-AD79-33C43671EF9D}" dt="2023-10-17T10:02:53.073" v="402"/>
          <ac:spMkLst>
            <pc:docMk/>
            <pc:sldMk cId="1290322826" sldId="258"/>
            <ac:spMk id="40" creationId="{02808001-4EAE-0830-265B-2585F4E31990}"/>
          </ac:spMkLst>
        </pc:spChg>
        <pc:spChg chg="mod">
          <ac:chgData name="이하나 윤" userId="f658f17427b35de9" providerId="LiveId" clId="{FF662B1D-A3BF-4E8D-AD79-33C43671EF9D}" dt="2023-10-17T10:02:52.896" v="401"/>
          <ac:spMkLst>
            <pc:docMk/>
            <pc:sldMk cId="1290322826" sldId="258"/>
            <ac:spMk id="43" creationId="{3749FA68-1A35-C3D9-FFDF-9C411D06EB14}"/>
          </ac:spMkLst>
        </pc:spChg>
        <pc:spChg chg="mod">
          <ac:chgData name="이하나 윤" userId="f658f17427b35de9" providerId="LiveId" clId="{FF662B1D-A3BF-4E8D-AD79-33C43671EF9D}" dt="2023-10-17T10:02:52.896" v="401"/>
          <ac:spMkLst>
            <pc:docMk/>
            <pc:sldMk cId="1290322826" sldId="258"/>
            <ac:spMk id="44" creationId="{E7C876B2-D5C1-9517-6029-3BF824FEE5F5}"/>
          </ac:spMkLst>
        </pc:spChg>
        <pc:spChg chg="mod">
          <ac:chgData name="이하나 윤" userId="f658f17427b35de9" providerId="LiveId" clId="{FF662B1D-A3BF-4E8D-AD79-33C43671EF9D}" dt="2023-10-17T10:02:52.722" v="400"/>
          <ac:spMkLst>
            <pc:docMk/>
            <pc:sldMk cId="1290322826" sldId="258"/>
            <ac:spMk id="47" creationId="{45E49754-823B-8933-8F8B-8E8E62F24239}"/>
          </ac:spMkLst>
        </pc:spChg>
        <pc:spChg chg="mod">
          <ac:chgData name="이하나 윤" userId="f658f17427b35de9" providerId="LiveId" clId="{FF662B1D-A3BF-4E8D-AD79-33C43671EF9D}" dt="2023-10-17T10:02:52.722" v="400"/>
          <ac:spMkLst>
            <pc:docMk/>
            <pc:sldMk cId="1290322826" sldId="258"/>
            <ac:spMk id="48" creationId="{F833320E-530B-DE31-3CD7-7CB9FCFFBAED}"/>
          </ac:spMkLst>
        </pc:spChg>
        <pc:spChg chg="mod">
          <ac:chgData name="이하나 윤" userId="f658f17427b35de9" providerId="LiveId" clId="{FF662B1D-A3BF-4E8D-AD79-33C43671EF9D}" dt="2023-10-17T10:02:52.538" v="399"/>
          <ac:spMkLst>
            <pc:docMk/>
            <pc:sldMk cId="1290322826" sldId="258"/>
            <ac:spMk id="51" creationId="{59E0A697-220B-AA2F-20DD-00A595D5D0AD}"/>
          </ac:spMkLst>
        </pc:spChg>
        <pc:spChg chg="mod">
          <ac:chgData name="이하나 윤" userId="f658f17427b35de9" providerId="LiveId" clId="{FF662B1D-A3BF-4E8D-AD79-33C43671EF9D}" dt="2023-10-17T10:02:52.538" v="399"/>
          <ac:spMkLst>
            <pc:docMk/>
            <pc:sldMk cId="1290322826" sldId="258"/>
            <ac:spMk id="52" creationId="{CB5B238F-6C29-47CE-F642-943DC5713CEC}"/>
          </ac:spMkLst>
        </pc:spChg>
        <pc:spChg chg="mod">
          <ac:chgData name="이하나 윤" userId="f658f17427b35de9" providerId="LiveId" clId="{FF662B1D-A3BF-4E8D-AD79-33C43671EF9D}" dt="2023-10-17T10:02:52.357" v="398"/>
          <ac:spMkLst>
            <pc:docMk/>
            <pc:sldMk cId="1290322826" sldId="258"/>
            <ac:spMk id="55" creationId="{6872B875-4586-CF9F-3454-DAFEF0D696DD}"/>
          </ac:spMkLst>
        </pc:spChg>
        <pc:spChg chg="mod">
          <ac:chgData name="이하나 윤" userId="f658f17427b35de9" providerId="LiveId" clId="{FF662B1D-A3BF-4E8D-AD79-33C43671EF9D}" dt="2023-10-17T10:02:52.357" v="398"/>
          <ac:spMkLst>
            <pc:docMk/>
            <pc:sldMk cId="1290322826" sldId="258"/>
            <ac:spMk id="56" creationId="{D363C6DB-291A-CECE-FEA6-6E408F8D5B0C}"/>
          </ac:spMkLst>
        </pc:spChg>
        <pc:spChg chg="mod">
          <ac:chgData name="이하나 윤" userId="f658f17427b35de9" providerId="LiveId" clId="{FF662B1D-A3BF-4E8D-AD79-33C43671EF9D}" dt="2023-10-17T10:02:52.180" v="397"/>
          <ac:spMkLst>
            <pc:docMk/>
            <pc:sldMk cId="1290322826" sldId="258"/>
            <ac:spMk id="59" creationId="{72926ED9-6681-C969-A4E6-E2500B7B6BEB}"/>
          </ac:spMkLst>
        </pc:spChg>
        <pc:spChg chg="mod">
          <ac:chgData name="이하나 윤" userId="f658f17427b35de9" providerId="LiveId" clId="{FF662B1D-A3BF-4E8D-AD79-33C43671EF9D}" dt="2023-10-17T10:02:52.180" v="397"/>
          <ac:spMkLst>
            <pc:docMk/>
            <pc:sldMk cId="1290322826" sldId="258"/>
            <ac:spMk id="60" creationId="{D72F057E-8866-1B80-C007-99F8C5D6A43B}"/>
          </ac:spMkLst>
        </pc:spChg>
        <pc:spChg chg="mod">
          <ac:chgData name="이하나 윤" userId="f658f17427b35de9" providerId="LiveId" clId="{FF662B1D-A3BF-4E8D-AD79-33C43671EF9D}" dt="2023-10-17T10:02:51.956" v="396"/>
          <ac:spMkLst>
            <pc:docMk/>
            <pc:sldMk cId="1290322826" sldId="258"/>
            <ac:spMk id="63" creationId="{E3729B47-A41F-E1D4-A19B-6A1DF4EDD829}"/>
          </ac:spMkLst>
        </pc:spChg>
        <pc:spChg chg="mod">
          <ac:chgData name="이하나 윤" userId="f658f17427b35de9" providerId="LiveId" clId="{FF662B1D-A3BF-4E8D-AD79-33C43671EF9D}" dt="2023-10-17T10:02:51.956" v="396"/>
          <ac:spMkLst>
            <pc:docMk/>
            <pc:sldMk cId="1290322826" sldId="258"/>
            <ac:spMk id="64" creationId="{4E00D1FB-9EE9-E916-6651-D5A307173599}"/>
          </ac:spMkLst>
        </pc:spChg>
        <pc:spChg chg="mod">
          <ac:chgData name="이하나 윤" userId="f658f17427b35de9" providerId="LiveId" clId="{FF662B1D-A3BF-4E8D-AD79-33C43671EF9D}" dt="2023-10-17T10:02:51.535" v="395"/>
          <ac:spMkLst>
            <pc:docMk/>
            <pc:sldMk cId="1290322826" sldId="258"/>
            <ac:spMk id="67" creationId="{4678335A-01FE-1C14-5DFC-5AC76E9F32AB}"/>
          </ac:spMkLst>
        </pc:spChg>
        <pc:spChg chg="mod">
          <ac:chgData name="이하나 윤" userId="f658f17427b35de9" providerId="LiveId" clId="{FF662B1D-A3BF-4E8D-AD79-33C43671EF9D}" dt="2023-10-17T10:02:51.535" v="395"/>
          <ac:spMkLst>
            <pc:docMk/>
            <pc:sldMk cId="1290322826" sldId="258"/>
            <ac:spMk id="68" creationId="{B3AE8C8C-0061-0C3B-80D5-D748AF4C4A35}"/>
          </ac:spMkLst>
        </pc:spChg>
        <pc:spChg chg="mod">
          <ac:chgData name="이하나 윤" userId="f658f17427b35de9" providerId="LiveId" clId="{FF662B1D-A3BF-4E8D-AD79-33C43671EF9D}" dt="2023-10-17T10:02:51.503" v="394"/>
          <ac:spMkLst>
            <pc:docMk/>
            <pc:sldMk cId="1290322826" sldId="258"/>
            <ac:spMk id="71" creationId="{989B74EF-FE65-AEA7-5A07-5F19893661CD}"/>
          </ac:spMkLst>
        </pc:spChg>
        <pc:spChg chg="mod">
          <ac:chgData name="이하나 윤" userId="f658f17427b35de9" providerId="LiveId" clId="{FF662B1D-A3BF-4E8D-AD79-33C43671EF9D}" dt="2023-10-17T10:02:51.503" v="394"/>
          <ac:spMkLst>
            <pc:docMk/>
            <pc:sldMk cId="1290322826" sldId="258"/>
            <ac:spMk id="72" creationId="{AEFC0805-EDB5-BB6E-57E2-F0C3807AAE98}"/>
          </ac:spMkLst>
        </pc:spChg>
        <pc:spChg chg="mod">
          <ac:chgData name="이하나 윤" userId="f658f17427b35de9" providerId="LiveId" clId="{FF662B1D-A3BF-4E8D-AD79-33C43671EF9D}" dt="2023-10-17T10:02:51.457" v="393"/>
          <ac:spMkLst>
            <pc:docMk/>
            <pc:sldMk cId="1290322826" sldId="258"/>
            <ac:spMk id="75" creationId="{104E8F1E-EE98-DDE5-2E39-71C7629C17B6}"/>
          </ac:spMkLst>
        </pc:spChg>
        <pc:spChg chg="mod">
          <ac:chgData name="이하나 윤" userId="f658f17427b35de9" providerId="LiveId" clId="{FF662B1D-A3BF-4E8D-AD79-33C43671EF9D}" dt="2023-10-17T10:02:51.457" v="393"/>
          <ac:spMkLst>
            <pc:docMk/>
            <pc:sldMk cId="1290322826" sldId="258"/>
            <ac:spMk id="76" creationId="{B548DF8B-DA63-FFA5-D9BA-A970D06C246E}"/>
          </ac:spMkLst>
        </pc:spChg>
        <pc:spChg chg="mod">
          <ac:chgData name="이하나 윤" userId="f658f17427b35de9" providerId="LiveId" clId="{FF662B1D-A3BF-4E8D-AD79-33C43671EF9D}" dt="2023-10-17T10:02:50.956" v="392"/>
          <ac:spMkLst>
            <pc:docMk/>
            <pc:sldMk cId="1290322826" sldId="258"/>
            <ac:spMk id="79" creationId="{691624C9-C71C-FBAA-400C-6B5266F506F0}"/>
          </ac:spMkLst>
        </pc:spChg>
        <pc:spChg chg="mod">
          <ac:chgData name="이하나 윤" userId="f658f17427b35de9" providerId="LiveId" clId="{FF662B1D-A3BF-4E8D-AD79-33C43671EF9D}" dt="2023-10-17T10:02:50.956" v="392"/>
          <ac:spMkLst>
            <pc:docMk/>
            <pc:sldMk cId="1290322826" sldId="258"/>
            <ac:spMk id="80" creationId="{33D72290-E21A-F9A3-6D6F-31A98687EE13}"/>
          </ac:spMkLst>
        </pc:spChg>
        <pc:spChg chg="mod">
          <ac:chgData name="이하나 윤" userId="f658f17427b35de9" providerId="LiveId" clId="{FF662B1D-A3BF-4E8D-AD79-33C43671EF9D}" dt="2023-10-17T10:02:50.746" v="391"/>
          <ac:spMkLst>
            <pc:docMk/>
            <pc:sldMk cId="1290322826" sldId="258"/>
            <ac:spMk id="83" creationId="{A140A0EE-9C28-5BD1-98CD-A341C2CCD626}"/>
          </ac:spMkLst>
        </pc:spChg>
        <pc:spChg chg="mod">
          <ac:chgData name="이하나 윤" userId="f658f17427b35de9" providerId="LiveId" clId="{FF662B1D-A3BF-4E8D-AD79-33C43671EF9D}" dt="2023-10-17T10:02:50.746" v="391"/>
          <ac:spMkLst>
            <pc:docMk/>
            <pc:sldMk cId="1290322826" sldId="258"/>
            <ac:spMk id="84" creationId="{9CE1904E-CDB7-D6F5-6A85-8FD4D45BA685}"/>
          </ac:spMkLst>
        </pc:spChg>
        <pc:spChg chg="mod">
          <ac:chgData name="이하나 윤" userId="f658f17427b35de9" providerId="LiveId" clId="{FF662B1D-A3BF-4E8D-AD79-33C43671EF9D}" dt="2023-10-17T10:02:50.520" v="390"/>
          <ac:spMkLst>
            <pc:docMk/>
            <pc:sldMk cId="1290322826" sldId="258"/>
            <ac:spMk id="87" creationId="{830DC0D5-9086-4398-0BC2-CC3F7069539C}"/>
          </ac:spMkLst>
        </pc:spChg>
        <pc:spChg chg="mod">
          <ac:chgData name="이하나 윤" userId="f658f17427b35de9" providerId="LiveId" clId="{FF662B1D-A3BF-4E8D-AD79-33C43671EF9D}" dt="2023-10-17T10:02:50.520" v="390"/>
          <ac:spMkLst>
            <pc:docMk/>
            <pc:sldMk cId="1290322826" sldId="258"/>
            <ac:spMk id="88" creationId="{CC47FBB6-BC43-3F87-231F-EA2D7DE79705}"/>
          </ac:spMkLst>
        </pc:spChg>
        <pc:spChg chg="mod">
          <ac:chgData name="이하나 윤" userId="f658f17427b35de9" providerId="LiveId" clId="{FF662B1D-A3BF-4E8D-AD79-33C43671EF9D}" dt="2023-10-17T10:03:02.923" v="406"/>
          <ac:spMkLst>
            <pc:docMk/>
            <pc:sldMk cId="1290322826" sldId="258"/>
            <ac:spMk id="91" creationId="{66A59A51-79FC-CB13-04F2-035112C7A62B}"/>
          </ac:spMkLst>
        </pc:spChg>
        <pc:spChg chg="mod">
          <ac:chgData name="이하나 윤" userId="f658f17427b35de9" providerId="LiveId" clId="{FF662B1D-A3BF-4E8D-AD79-33C43671EF9D}" dt="2023-10-17T10:03:02.923" v="406"/>
          <ac:spMkLst>
            <pc:docMk/>
            <pc:sldMk cId="1290322826" sldId="258"/>
            <ac:spMk id="92" creationId="{6AC2F24F-93AF-C579-4B41-73A1E0D5B7FA}"/>
          </ac:spMkLst>
        </pc:spChg>
        <pc:spChg chg="mod">
          <ac:chgData name="이하나 윤" userId="f658f17427b35de9" providerId="LiveId" clId="{FF662B1D-A3BF-4E8D-AD79-33C43671EF9D}" dt="2023-10-17T10:03:25.238" v="409"/>
          <ac:spMkLst>
            <pc:docMk/>
            <pc:sldMk cId="1290322826" sldId="258"/>
            <ac:spMk id="95" creationId="{A559F770-27BF-D709-F096-0843CD502A32}"/>
          </ac:spMkLst>
        </pc:spChg>
        <pc:spChg chg="mod">
          <ac:chgData name="이하나 윤" userId="f658f17427b35de9" providerId="LiveId" clId="{FF662B1D-A3BF-4E8D-AD79-33C43671EF9D}" dt="2023-10-17T10:03:25.238" v="409"/>
          <ac:spMkLst>
            <pc:docMk/>
            <pc:sldMk cId="1290322826" sldId="258"/>
            <ac:spMk id="96" creationId="{C50054AE-8937-43A7-69A0-474C393F9D89}"/>
          </ac:spMkLst>
        </pc:spChg>
        <pc:spChg chg="add del mod">
          <ac:chgData name="이하나 윤" userId="f658f17427b35de9" providerId="LiveId" clId="{FF662B1D-A3BF-4E8D-AD79-33C43671EF9D}" dt="2023-10-17T10:04:23.334" v="422"/>
          <ac:spMkLst>
            <pc:docMk/>
            <pc:sldMk cId="1290322826" sldId="258"/>
            <ac:spMk id="98" creationId="{7110DA9D-4D90-82DF-D331-C60CB7CFB317}"/>
          </ac:spMkLst>
        </pc:spChg>
        <pc:spChg chg="add mod">
          <ac:chgData name="이하나 윤" userId="f658f17427b35de9" providerId="LiveId" clId="{FF662B1D-A3BF-4E8D-AD79-33C43671EF9D}" dt="2023-10-17T10:56:46.965" v="2477" actId="20577"/>
          <ac:spMkLst>
            <pc:docMk/>
            <pc:sldMk cId="1290322826" sldId="258"/>
            <ac:spMk id="99" creationId="{0457A7C8-2A9C-1F29-62D2-9EBC9E61B316}"/>
          </ac:spMkLst>
        </pc:spChg>
        <pc:spChg chg="add del mod">
          <ac:chgData name="이하나 윤" userId="f658f17427b35de9" providerId="LiveId" clId="{FF662B1D-A3BF-4E8D-AD79-33C43671EF9D}" dt="2023-10-17T10:36:11.250" v="1978" actId="478"/>
          <ac:spMkLst>
            <pc:docMk/>
            <pc:sldMk cId="1290322826" sldId="258"/>
            <ac:spMk id="100" creationId="{C6E66C94-78E5-21B3-09EC-96E9C1576278}"/>
          </ac:spMkLst>
        </pc:spChg>
        <pc:spChg chg="add del mod">
          <ac:chgData name="이하나 윤" userId="f658f17427b35de9" providerId="LiveId" clId="{FF662B1D-A3BF-4E8D-AD79-33C43671EF9D}" dt="2023-10-17T10:36:11.250" v="1978" actId="478"/>
          <ac:spMkLst>
            <pc:docMk/>
            <pc:sldMk cId="1290322826" sldId="258"/>
            <ac:spMk id="101" creationId="{F48F3D36-F73D-BA44-D1AF-001FEF269CA6}"/>
          </ac:spMkLst>
        </pc:spChg>
        <pc:spChg chg="add mod">
          <ac:chgData name="이하나 윤" userId="f658f17427b35de9" providerId="LiveId" clId="{FF662B1D-A3BF-4E8D-AD79-33C43671EF9D}" dt="2023-10-17T10:23:02.638" v="1145" actId="20577"/>
          <ac:spMkLst>
            <pc:docMk/>
            <pc:sldMk cId="1290322826" sldId="258"/>
            <ac:spMk id="104" creationId="{217F2744-9C91-3249-FBB3-11159409EF8B}"/>
          </ac:spMkLst>
        </pc:spChg>
        <pc:spChg chg="add mod ord">
          <ac:chgData name="이하나 윤" userId="f658f17427b35de9" providerId="LiveId" clId="{FF662B1D-A3BF-4E8D-AD79-33C43671EF9D}" dt="2023-10-17T10:23:59.550" v="1221" actId="14100"/>
          <ac:spMkLst>
            <pc:docMk/>
            <pc:sldMk cId="1290322826" sldId="258"/>
            <ac:spMk id="109" creationId="{EE5790B6-4E6E-0657-D138-1A23E741AEB0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1" creationId="{E4632B05-3017-8C2D-E181-20143805AB3A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3" creationId="{0C14A25B-8AA2-39F5-B802-FAA8E469298B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4" creationId="{E9E40023-1621-92FB-58F0-DF0FB39C42EB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5" creationId="{15FF6E87-ED43-1902-29B0-3312B1728626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6" creationId="{E642B353-E980-DA0A-FFD0-AE1D2C4B1B80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7" creationId="{75ECD219-91B7-ED2F-094E-BA2265E64A18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8" creationId="{1ADB8BE2-2B53-E17E-D5A3-A4B73267E4B3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19" creationId="{572D192A-DB61-3459-837C-97CC55039583}"/>
          </ac:spMkLst>
        </pc:spChg>
        <pc:spChg chg="mod">
          <ac:chgData name="이하나 윤" userId="f658f17427b35de9" providerId="LiveId" clId="{FF662B1D-A3BF-4E8D-AD79-33C43671EF9D}" dt="2023-10-17T10:36:11.605" v="1979"/>
          <ac:spMkLst>
            <pc:docMk/>
            <pc:sldMk cId="1290322826" sldId="258"/>
            <ac:spMk id="120" creationId="{04DD404A-D858-1D80-52B7-610ACE83D01D}"/>
          </ac:spMkLst>
        </pc:spChg>
        <pc:spChg chg="add mod">
          <ac:chgData name="이하나 윤" userId="f658f17427b35de9" providerId="LiveId" clId="{FF662B1D-A3BF-4E8D-AD79-33C43671EF9D}" dt="2023-10-17T10:39:40.526" v="2108"/>
          <ac:spMkLst>
            <pc:docMk/>
            <pc:sldMk cId="1290322826" sldId="258"/>
            <ac:spMk id="122" creationId="{70C15054-B570-E29C-E083-89C085A6859E}"/>
          </ac:spMkLst>
        </pc:spChg>
        <pc:spChg chg="add mod">
          <ac:chgData name="이하나 윤" userId="f658f17427b35de9" providerId="LiveId" clId="{FF662B1D-A3BF-4E8D-AD79-33C43671EF9D}" dt="2023-10-17T10:39:40.526" v="2108"/>
          <ac:spMkLst>
            <pc:docMk/>
            <pc:sldMk cId="1290322826" sldId="258"/>
            <ac:spMk id="123" creationId="{9140CEC0-1AD4-5DE7-7B00-F997B4FD251B}"/>
          </ac:spMkLst>
        </pc:spChg>
        <pc:grpChg chg="add mod">
          <ac:chgData name="이하나 윤" userId="f658f17427b35de9" providerId="LiveId" clId="{FF662B1D-A3BF-4E8D-AD79-33C43671EF9D}" dt="2023-10-17T10:03:29.723" v="413" actId="1076"/>
          <ac:grpSpMkLst>
            <pc:docMk/>
            <pc:sldMk cId="1290322826" sldId="258"/>
            <ac:grpSpMk id="6" creationId="{BDC48406-03CD-FDEF-FC85-7BF698719C01}"/>
          </ac:grpSpMkLst>
        </pc:grpChg>
        <pc:grpChg chg="add mod">
          <ac:chgData name="이하나 윤" userId="f658f17427b35de9" providerId="LiveId" clId="{FF662B1D-A3BF-4E8D-AD79-33C43671EF9D}" dt="2023-10-17T10:03:54.579" v="418" actId="1076"/>
          <ac:grpSpMkLst>
            <pc:docMk/>
            <pc:sldMk cId="1290322826" sldId="258"/>
            <ac:grpSpMk id="17" creationId="{ECB68F41-2A98-6B5B-199B-8D44257F6341}"/>
          </ac:grpSpMkLst>
        </pc:grpChg>
        <pc:grpChg chg="add del mod">
          <ac:chgData name="이하나 윤" userId="f658f17427b35de9" providerId="LiveId" clId="{FF662B1D-A3BF-4E8D-AD79-33C43671EF9D}" dt="2023-10-17T10:36:11.250" v="1978" actId="478"/>
          <ac:grpSpMkLst>
            <pc:docMk/>
            <pc:sldMk cId="1290322826" sldId="258"/>
            <ac:grpSpMk id="18" creationId="{EC31C577-CBE9-5552-688A-DC1E1B3A7819}"/>
          </ac:grpSpMkLst>
        </pc:grpChg>
        <pc:grpChg chg="add mod">
          <ac:chgData name="이하나 윤" userId="f658f17427b35de9" providerId="LiveId" clId="{FF662B1D-A3BF-4E8D-AD79-33C43671EF9D}" dt="2023-10-17T10:03:43.482" v="416" actId="1076"/>
          <ac:grpSpMkLst>
            <pc:docMk/>
            <pc:sldMk cId="1290322826" sldId="258"/>
            <ac:grpSpMk id="22" creationId="{4D005333-5964-8DBD-5D98-5F1DE8E6333C}"/>
          </ac:grpSpMkLst>
        </pc:grpChg>
        <pc:grpChg chg="add del mod">
          <ac:chgData name="이하나 윤" userId="f658f17427b35de9" providerId="LiveId" clId="{FF662B1D-A3BF-4E8D-AD79-33C43671EF9D}" dt="2023-10-17T10:03:14.482" v="408" actId="478"/>
          <ac:grpSpMkLst>
            <pc:docMk/>
            <pc:sldMk cId="1290322826" sldId="258"/>
            <ac:grpSpMk id="26" creationId="{23634F84-79D1-8E2C-CE76-C93BA28AC3AF}"/>
          </ac:grpSpMkLst>
        </pc:grpChg>
        <pc:grpChg chg="add mod">
          <ac:chgData name="이하나 윤" userId="f658f17427b35de9" providerId="LiveId" clId="{FF662B1D-A3BF-4E8D-AD79-33C43671EF9D}" dt="2023-10-17T10:02:53.459" v="404"/>
          <ac:grpSpMkLst>
            <pc:docMk/>
            <pc:sldMk cId="1290322826" sldId="258"/>
            <ac:grpSpMk id="30" creationId="{5D076D2D-B092-36E5-AA29-36B4E81DB7EE}"/>
          </ac:grpSpMkLst>
        </pc:grpChg>
        <pc:grpChg chg="add mod">
          <ac:chgData name="이하나 윤" userId="f658f17427b35de9" providerId="LiveId" clId="{FF662B1D-A3BF-4E8D-AD79-33C43671EF9D}" dt="2023-10-17T10:02:53.239" v="403"/>
          <ac:grpSpMkLst>
            <pc:docMk/>
            <pc:sldMk cId="1290322826" sldId="258"/>
            <ac:grpSpMk id="34" creationId="{5A7656DB-C063-E3D6-F87B-F937E086C4CF}"/>
          </ac:grpSpMkLst>
        </pc:grpChg>
        <pc:grpChg chg="add mod">
          <ac:chgData name="이하나 윤" userId="f658f17427b35de9" providerId="LiveId" clId="{FF662B1D-A3BF-4E8D-AD79-33C43671EF9D}" dt="2023-10-17T10:02:53.073" v="402"/>
          <ac:grpSpMkLst>
            <pc:docMk/>
            <pc:sldMk cId="1290322826" sldId="258"/>
            <ac:grpSpMk id="38" creationId="{05FA490D-9CB3-3339-68A4-C715526F67A0}"/>
          </ac:grpSpMkLst>
        </pc:grpChg>
        <pc:grpChg chg="add mod">
          <ac:chgData name="이하나 윤" userId="f658f17427b35de9" providerId="LiveId" clId="{FF662B1D-A3BF-4E8D-AD79-33C43671EF9D}" dt="2023-10-17T10:02:52.896" v="401"/>
          <ac:grpSpMkLst>
            <pc:docMk/>
            <pc:sldMk cId="1290322826" sldId="258"/>
            <ac:grpSpMk id="42" creationId="{C3C4A303-F1F9-A623-1850-315D5A4558B9}"/>
          </ac:grpSpMkLst>
        </pc:grpChg>
        <pc:grpChg chg="add mod">
          <ac:chgData name="이하나 윤" userId="f658f17427b35de9" providerId="LiveId" clId="{FF662B1D-A3BF-4E8D-AD79-33C43671EF9D}" dt="2023-10-17T10:02:52.722" v="400"/>
          <ac:grpSpMkLst>
            <pc:docMk/>
            <pc:sldMk cId="1290322826" sldId="258"/>
            <ac:grpSpMk id="46" creationId="{0F51A9B5-CCB0-964E-E93C-BFB1FBE73E70}"/>
          </ac:grpSpMkLst>
        </pc:grpChg>
        <pc:grpChg chg="add mod">
          <ac:chgData name="이하나 윤" userId="f658f17427b35de9" providerId="LiveId" clId="{FF662B1D-A3BF-4E8D-AD79-33C43671EF9D}" dt="2023-10-17T10:02:52.538" v="399"/>
          <ac:grpSpMkLst>
            <pc:docMk/>
            <pc:sldMk cId="1290322826" sldId="258"/>
            <ac:grpSpMk id="50" creationId="{D870EF22-B9DD-FCD9-24BB-72A7E5AD601F}"/>
          </ac:grpSpMkLst>
        </pc:grpChg>
        <pc:grpChg chg="add mod">
          <ac:chgData name="이하나 윤" userId="f658f17427b35de9" providerId="LiveId" clId="{FF662B1D-A3BF-4E8D-AD79-33C43671EF9D}" dt="2023-10-17T10:02:52.357" v="398"/>
          <ac:grpSpMkLst>
            <pc:docMk/>
            <pc:sldMk cId="1290322826" sldId="258"/>
            <ac:grpSpMk id="54" creationId="{3FB4B0CF-81B2-C923-F691-0D8E2AE5D16A}"/>
          </ac:grpSpMkLst>
        </pc:grpChg>
        <pc:grpChg chg="add mod">
          <ac:chgData name="이하나 윤" userId="f658f17427b35de9" providerId="LiveId" clId="{FF662B1D-A3BF-4E8D-AD79-33C43671EF9D}" dt="2023-10-17T10:02:52.180" v="397"/>
          <ac:grpSpMkLst>
            <pc:docMk/>
            <pc:sldMk cId="1290322826" sldId="258"/>
            <ac:grpSpMk id="58" creationId="{3E01A9AD-DEA2-03EF-9862-BF03E2532942}"/>
          </ac:grpSpMkLst>
        </pc:grpChg>
        <pc:grpChg chg="add mod">
          <ac:chgData name="이하나 윤" userId="f658f17427b35de9" providerId="LiveId" clId="{FF662B1D-A3BF-4E8D-AD79-33C43671EF9D}" dt="2023-10-17T10:02:51.956" v="396"/>
          <ac:grpSpMkLst>
            <pc:docMk/>
            <pc:sldMk cId="1290322826" sldId="258"/>
            <ac:grpSpMk id="62" creationId="{46145B6D-A591-3591-C3E1-F5EA66530899}"/>
          </ac:grpSpMkLst>
        </pc:grpChg>
        <pc:grpChg chg="add mod">
          <ac:chgData name="이하나 윤" userId="f658f17427b35de9" providerId="LiveId" clId="{FF662B1D-A3BF-4E8D-AD79-33C43671EF9D}" dt="2023-10-17T10:02:51.535" v="395"/>
          <ac:grpSpMkLst>
            <pc:docMk/>
            <pc:sldMk cId="1290322826" sldId="258"/>
            <ac:grpSpMk id="66" creationId="{A2BEF645-8B21-8020-B0B7-9ABEAC78F92F}"/>
          </ac:grpSpMkLst>
        </pc:grpChg>
        <pc:grpChg chg="add mod">
          <ac:chgData name="이하나 윤" userId="f658f17427b35de9" providerId="LiveId" clId="{FF662B1D-A3BF-4E8D-AD79-33C43671EF9D}" dt="2023-10-17T10:02:51.503" v="394"/>
          <ac:grpSpMkLst>
            <pc:docMk/>
            <pc:sldMk cId="1290322826" sldId="258"/>
            <ac:grpSpMk id="70" creationId="{89097398-01A6-A73A-00BE-A2A86A04C09F}"/>
          </ac:grpSpMkLst>
        </pc:grpChg>
        <pc:grpChg chg="add mod">
          <ac:chgData name="이하나 윤" userId="f658f17427b35de9" providerId="LiveId" clId="{FF662B1D-A3BF-4E8D-AD79-33C43671EF9D}" dt="2023-10-17T10:02:51.457" v="393"/>
          <ac:grpSpMkLst>
            <pc:docMk/>
            <pc:sldMk cId="1290322826" sldId="258"/>
            <ac:grpSpMk id="74" creationId="{06E490DB-B10B-3AB4-484C-04C3351C5178}"/>
          </ac:grpSpMkLst>
        </pc:grpChg>
        <pc:grpChg chg="add mod">
          <ac:chgData name="이하나 윤" userId="f658f17427b35de9" providerId="LiveId" clId="{FF662B1D-A3BF-4E8D-AD79-33C43671EF9D}" dt="2023-10-17T10:02:50.956" v="392"/>
          <ac:grpSpMkLst>
            <pc:docMk/>
            <pc:sldMk cId="1290322826" sldId="258"/>
            <ac:grpSpMk id="78" creationId="{DEB11164-A335-573C-2EBA-C8DB62FDB1CF}"/>
          </ac:grpSpMkLst>
        </pc:grpChg>
        <pc:grpChg chg="add mod">
          <ac:chgData name="이하나 윤" userId="f658f17427b35de9" providerId="LiveId" clId="{FF662B1D-A3BF-4E8D-AD79-33C43671EF9D}" dt="2023-10-17T10:02:50.746" v="391"/>
          <ac:grpSpMkLst>
            <pc:docMk/>
            <pc:sldMk cId="1290322826" sldId="258"/>
            <ac:grpSpMk id="82" creationId="{A07D24C1-EF62-8C79-FB96-EB438EB2F7C5}"/>
          </ac:grpSpMkLst>
        </pc:grpChg>
        <pc:grpChg chg="add mod">
          <ac:chgData name="이하나 윤" userId="f658f17427b35de9" providerId="LiveId" clId="{FF662B1D-A3BF-4E8D-AD79-33C43671EF9D}" dt="2023-10-17T10:02:50.520" v="390"/>
          <ac:grpSpMkLst>
            <pc:docMk/>
            <pc:sldMk cId="1290322826" sldId="258"/>
            <ac:grpSpMk id="86" creationId="{3272196C-85FF-BB77-60B5-32642BFFF3B4}"/>
          </ac:grpSpMkLst>
        </pc:grpChg>
        <pc:grpChg chg="add mod">
          <ac:chgData name="이하나 윤" userId="f658f17427b35de9" providerId="LiveId" clId="{FF662B1D-A3BF-4E8D-AD79-33C43671EF9D}" dt="2023-10-17T10:03:36.875" v="415" actId="1076"/>
          <ac:grpSpMkLst>
            <pc:docMk/>
            <pc:sldMk cId="1290322826" sldId="258"/>
            <ac:grpSpMk id="90" creationId="{FBB3E571-ADCC-57FD-4983-6869F9EFB2AE}"/>
          </ac:grpSpMkLst>
        </pc:grpChg>
        <pc:grpChg chg="add mod ord">
          <ac:chgData name="이하나 윤" userId="f658f17427b35de9" providerId="LiveId" clId="{FF662B1D-A3BF-4E8D-AD79-33C43671EF9D}" dt="2023-10-17T10:40:28.112" v="2179" actId="166"/>
          <ac:grpSpMkLst>
            <pc:docMk/>
            <pc:sldMk cId="1290322826" sldId="258"/>
            <ac:grpSpMk id="94" creationId="{FDE01F42-5721-4644-8BF3-801A8329C682}"/>
          </ac:grpSpMkLst>
        </pc:grpChg>
        <pc:grpChg chg="add mod">
          <ac:chgData name="이하나 윤" userId="f658f17427b35de9" providerId="LiveId" clId="{FF662B1D-A3BF-4E8D-AD79-33C43671EF9D}" dt="2023-10-17T10:36:11.605" v="1979"/>
          <ac:grpSpMkLst>
            <pc:docMk/>
            <pc:sldMk cId="1290322826" sldId="258"/>
            <ac:grpSpMk id="110" creationId="{157AEE1C-31FF-0698-CC4F-168CE38375C9}"/>
          </ac:grpSpMkLst>
        </pc:grpChg>
        <pc:grpChg chg="mod">
          <ac:chgData name="이하나 윤" userId="f658f17427b35de9" providerId="LiveId" clId="{FF662B1D-A3BF-4E8D-AD79-33C43671EF9D}" dt="2023-10-17T10:36:11.605" v="1979"/>
          <ac:grpSpMkLst>
            <pc:docMk/>
            <pc:sldMk cId="1290322826" sldId="258"/>
            <ac:grpSpMk id="112" creationId="{663EE0BE-C972-287D-4300-2AFFEAEADB0D}"/>
          </ac:grpSpMkLst>
        </pc:grpChg>
        <pc:cxnChg chg="add mod">
          <ac:chgData name="이하나 윤" userId="f658f17427b35de9" providerId="LiveId" clId="{FF662B1D-A3BF-4E8D-AD79-33C43671EF9D}" dt="2023-10-17T10:01:32.389" v="366" actId="164"/>
          <ac:cxnSpMkLst>
            <pc:docMk/>
            <pc:sldMk cId="1290322826" sldId="258"/>
            <ac:cxnSpMk id="14" creationId="{31E10BAF-2BBC-DBE4-C5D2-7C537633A01E}"/>
          </ac:cxnSpMkLst>
        </pc:cxnChg>
        <pc:cxnChg chg="mod">
          <ac:chgData name="이하나 윤" userId="f658f17427b35de9" providerId="LiveId" clId="{FF662B1D-A3BF-4E8D-AD79-33C43671EF9D}" dt="2023-10-17T10:02:26.102" v="369"/>
          <ac:cxnSpMkLst>
            <pc:docMk/>
            <pc:sldMk cId="1290322826" sldId="258"/>
            <ac:cxnSpMk id="21" creationId="{01CB6399-6605-D2AC-A010-05D0EA90B22D}"/>
          </ac:cxnSpMkLst>
        </pc:cxnChg>
        <pc:cxnChg chg="mod">
          <ac:chgData name="이하나 윤" userId="f658f17427b35de9" providerId="LiveId" clId="{FF662B1D-A3BF-4E8D-AD79-33C43671EF9D}" dt="2023-10-17T10:02:32.745" v="372"/>
          <ac:cxnSpMkLst>
            <pc:docMk/>
            <pc:sldMk cId="1290322826" sldId="258"/>
            <ac:cxnSpMk id="25" creationId="{829D4BA2-6FBD-E04F-E230-07B82F74524E}"/>
          </ac:cxnSpMkLst>
        </pc:cxnChg>
        <pc:cxnChg chg="mod">
          <ac:chgData name="이하나 윤" userId="f658f17427b35de9" providerId="LiveId" clId="{FF662B1D-A3BF-4E8D-AD79-33C43671EF9D}" dt="2023-10-17T10:02:48.697" v="374"/>
          <ac:cxnSpMkLst>
            <pc:docMk/>
            <pc:sldMk cId="1290322826" sldId="258"/>
            <ac:cxnSpMk id="29" creationId="{479F0C90-1419-9E4A-DDEB-8672467C79AB}"/>
          </ac:cxnSpMkLst>
        </pc:cxnChg>
        <pc:cxnChg chg="mod">
          <ac:chgData name="이하나 윤" userId="f658f17427b35de9" providerId="LiveId" clId="{FF662B1D-A3BF-4E8D-AD79-33C43671EF9D}" dt="2023-10-17T10:02:53.459" v="404"/>
          <ac:cxnSpMkLst>
            <pc:docMk/>
            <pc:sldMk cId="1290322826" sldId="258"/>
            <ac:cxnSpMk id="33" creationId="{E160E9B0-AA25-79BC-10A3-3D746D9776E6}"/>
          </ac:cxnSpMkLst>
        </pc:cxnChg>
        <pc:cxnChg chg="mod">
          <ac:chgData name="이하나 윤" userId="f658f17427b35de9" providerId="LiveId" clId="{FF662B1D-A3BF-4E8D-AD79-33C43671EF9D}" dt="2023-10-17T10:02:53.239" v="403"/>
          <ac:cxnSpMkLst>
            <pc:docMk/>
            <pc:sldMk cId="1290322826" sldId="258"/>
            <ac:cxnSpMk id="37" creationId="{33E6C2C6-6216-36C8-DAD4-3BCB97B27FCE}"/>
          </ac:cxnSpMkLst>
        </pc:cxnChg>
        <pc:cxnChg chg="mod">
          <ac:chgData name="이하나 윤" userId="f658f17427b35de9" providerId="LiveId" clId="{FF662B1D-A3BF-4E8D-AD79-33C43671EF9D}" dt="2023-10-17T10:02:53.073" v="402"/>
          <ac:cxnSpMkLst>
            <pc:docMk/>
            <pc:sldMk cId="1290322826" sldId="258"/>
            <ac:cxnSpMk id="41" creationId="{F563573B-933A-9D86-2A53-E11311EF1ADA}"/>
          </ac:cxnSpMkLst>
        </pc:cxnChg>
        <pc:cxnChg chg="mod">
          <ac:chgData name="이하나 윤" userId="f658f17427b35de9" providerId="LiveId" clId="{FF662B1D-A3BF-4E8D-AD79-33C43671EF9D}" dt="2023-10-17T10:02:52.896" v="401"/>
          <ac:cxnSpMkLst>
            <pc:docMk/>
            <pc:sldMk cId="1290322826" sldId="258"/>
            <ac:cxnSpMk id="45" creationId="{FA1E5532-C41E-B209-B480-210C075EDBE9}"/>
          </ac:cxnSpMkLst>
        </pc:cxnChg>
        <pc:cxnChg chg="mod">
          <ac:chgData name="이하나 윤" userId="f658f17427b35de9" providerId="LiveId" clId="{FF662B1D-A3BF-4E8D-AD79-33C43671EF9D}" dt="2023-10-17T10:02:52.722" v="400"/>
          <ac:cxnSpMkLst>
            <pc:docMk/>
            <pc:sldMk cId="1290322826" sldId="258"/>
            <ac:cxnSpMk id="49" creationId="{611FBA37-676A-3D4B-6333-A86EBCF45889}"/>
          </ac:cxnSpMkLst>
        </pc:cxnChg>
        <pc:cxnChg chg="mod">
          <ac:chgData name="이하나 윤" userId="f658f17427b35de9" providerId="LiveId" clId="{FF662B1D-A3BF-4E8D-AD79-33C43671EF9D}" dt="2023-10-17T10:02:52.538" v="399"/>
          <ac:cxnSpMkLst>
            <pc:docMk/>
            <pc:sldMk cId="1290322826" sldId="258"/>
            <ac:cxnSpMk id="53" creationId="{4C8C63DE-87AC-DBE7-974D-1B09A1AAA515}"/>
          </ac:cxnSpMkLst>
        </pc:cxnChg>
        <pc:cxnChg chg="mod">
          <ac:chgData name="이하나 윤" userId="f658f17427b35de9" providerId="LiveId" clId="{FF662B1D-A3BF-4E8D-AD79-33C43671EF9D}" dt="2023-10-17T10:02:52.357" v="398"/>
          <ac:cxnSpMkLst>
            <pc:docMk/>
            <pc:sldMk cId="1290322826" sldId="258"/>
            <ac:cxnSpMk id="57" creationId="{9A03099E-C6A8-B9AB-DB8A-BC190ED246A0}"/>
          </ac:cxnSpMkLst>
        </pc:cxnChg>
        <pc:cxnChg chg="mod">
          <ac:chgData name="이하나 윤" userId="f658f17427b35de9" providerId="LiveId" clId="{FF662B1D-A3BF-4E8D-AD79-33C43671EF9D}" dt="2023-10-17T10:02:52.180" v="397"/>
          <ac:cxnSpMkLst>
            <pc:docMk/>
            <pc:sldMk cId="1290322826" sldId="258"/>
            <ac:cxnSpMk id="61" creationId="{EA3FCF1B-4875-6924-0CE5-7639FED15BAB}"/>
          </ac:cxnSpMkLst>
        </pc:cxnChg>
        <pc:cxnChg chg="mod">
          <ac:chgData name="이하나 윤" userId="f658f17427b35de9" providerId="LiveId" clId="{FF662B1D-A3BF-4E8D-AD79-33C43671EF9D}" dt="2023-10-17T10:02:51.956" v="396"/>
          <ac:cxnSpMkLst>
            <pc:docMk/>
            <pc:sldMk cId="1290322826" sldId="258"/>
            <ac:cxnSpMk id="65" creationId="{0E41F782-0874-C8AC-3364-D40A94CFA5CA}"/>
          </ac:cxnSpMkLst>
        </pc:cxnChg>
        <pc:cxnChg chg="mod">
          <ac:chgData name="이하나 윤" userId="f658f17427b35de9" providerId="LiveId" clId="{FF662B1D-A3BF-4E8D-AD79-33C43671EF9D}" dt="2023-10-17T10:02:51.535" v="395"/>
          <ac:cxnSpMkLst>
            <pc:docMk/>
            <pc:sldMk cId="1290322826" sldId="258"/>
            <ac:cxnSpMk id="69" creationId="{F54CA454-C0EC-75F8-3A86-072B873031FB}"/>
          </ac:cxnSpMkLst>
        </pc:cxnChg>
        <pc:cxnChg chg="mod">
          <ac:chgData name="이하나 윤" userId="f658f17427b35de9" providerId="LiveId" clId="{FF662B1D-A3BF-4E8D-AD79-33C43671EF9D}" dt="2023-10-17T10:02:51.503" v="394"/>
          <ac:cxnSpMkLst>
            <pc:docMk/>
            <pc:sldMk cId="1290322826" sldId="258"/>
            <ac:cxnSpMk id="73" creationId="{55627F59-2035-D710-8A3D-49444882C6F3}"/>
          </ac:cxnSpMkLst>
        </pc:cxnChg>
        <pc:cxnChg chg="mod">
          <ac:chgData name="이하나 윤" userId="f658f17427b35de9" providerId="LiveId" clId="{FF662B1D-A3BF-4E8D-AD79-33C43671EF9D}" dt="2023-10-17T10:02:51.457" v="393"/>
          <ac:cxnSpMkLst>
            <pc:docMk/>
            <pc:sldMk cId="1290322826" sldId="258"/>
            <ac:cxnSpMk id="77" creationId="{2DA59668-1583-4664-BBEA-B92091D62AA9}"/>
          </ac:cxnSpMkLst>
        </pc:cxnChg>
        <pc:cxnChg chg="mod">
          <ac:chgData name="이하나 윤" userId="f658f17427b35de9" providerId="LiveId" clId="{FF662B1D-A3BF-4E8D-AD79-33C43671EF9D}" dt="2023-10-17T10:02:50.956" v="392"/>
          <ac:cxnSpMkLst>
            <pc:docMk/>
            <pc:sldMk cId="1290322826" sldId="258"/>
            <ac:cxnSpMk id="81" creationId="{2CA86244-AE9D-CE95-5440-56BFA3FFFBC3}"/>
          </ac:cxnSpMkLst>
        </pc:cxnChg>
        <pc:cxnChg chg="mod">
          <ac:chgData name="이하나 윤" userId="f658f17427b35de9" providerId="LiveId" clId="{FF662B1D-A3BF-4E8D-AD79-33C43671EF9D}" dt="2023-10-17T10:02:50.746" v="391"/>
          <ac:cxnSpMkLst>
            <pc:docMk/>
            <pc:sldMk cId="1290322826" sldId="258"/>
            <ac:cxnSpMk id="85" creationId="{CC7CDBFF-E132-DB96-EFB5-9F2BEA0330BB}"/>
          </ac:cxnSpMkLst>
        </pc:cxnChg>
        <pc:cxnChg chg="mod">
          <ac:chgData name="이하나 윤" userId="f658f17427b35de9" providerId="LiveId" clId="{FF662B1D-A3BF-4E8D-AD79-33C43671EF9D}" dt="2023-10-17T10:02:50.520" v="390"/>
          <ac:cxnSpMkLst>
            <pc:docMk/>
            <pc:sldMk cId="1290322826" sldId="258"/>
            <ac:cxnSpMk id="89" creationId="{DED2D08E-9225-FB7A-FB7E-67DF63278E7B}"/>
          </ac:cxnSpMkLst>
        </pc:cxnChg>
        <pc:cxnChg chg="mod">
          <ac:chgData name="이하나 윤" userId="f658f17427b35de9" providerId="LiveId" clId="{FF662B1D-A3BF-4E8D-AD79-33C43671EF9D}" dt="2023-10-17T10:03:02.923" v="406"/>
          <ac:cxnSpMkLst>
            <pc:docMk/>
            <pc:sldMk cId="1290322826" sldId="258"/>
            <ac:cxnSpMk id="93" creationId="{6F45E9B7-5DE6-E8A1-860F-7644352D5A68}"/>
          </ac:cxnSpMkLst>
        </pc:cxnChg>
        <pc:cxnChg chg="mod">
          <ac:chgData name="이하나 윤" userId="f658f17427b35de9" providerId="LiveId" clId="{FF662B1D-A3BF-4E8D-AD79-33C43671EF9D}" dt="2023-10-17T10:03:25.238" v="409"/>
          <ac:cxnSpMkLst>
            <pc:docMk/>
            <pc:sldMk cId="1290322826" sldId="258"/>
            <ac:cxnSpMk id="97" creationId="{9FEC0976-721D-3E83-9660-61F2572B65DD}"/>
          </ac:cxnSpMkLst>
        </pc:cxnChg>
        <pc:cxnChg chg="add mod">
          <ac:chgData name="이하나 윤" userId="f658f17427b35de9" providerId="LiveId" clId="{FF662B1D-A3BF-4E8D-AD79-33C43671EF9D}" dt="2023-10-17T10:08:53.110" v="661" actId="14100"/>
          <ac:cxnSpMkLst>
            <pc:docMk/>
            <pc:sldMk cId="1290322826" sldId="258"/>
            <ac:cxnSpMk id="103" creationId="{D3532151-457A-A3F7-77BA-2005C2FB4E4D}"/>
          </ac:cxnSpMkLst>
        </pc:cxnChg>
        <pc:cxnChg chg="mod">
          <ac:chgData name="이하나 윤" userId="f658f17427b35de9" providerId="LiveId" clId="{FF662B1D-A3BF-4E8D-AD79-33C43671EF9D}" dt="2023-10-17T10:36:11.605" v="1979"/>
          <ac:cxnSpMkLst>
            <pc:docMk/>
            <pc:sldMk cId="1290322826" sldId="258"/>
            <ac:cxnSpMk id="121" creationId="{B37E924E-17DA-F4F1-FA38-E0EC534AB147}"/>
          </ac:cxnSpMkLst>
        </pc:cxnChg>
      </pc:sldChg>
      <pc:sldChg chg="del">
        <pc:chgData name="이하나 윤" userId="f658f17427b35de9" providerId="LiveId" clId="{FF662B1D-A3BF-4E8D-AD79-33C43671EF9D}" dt="2023-10-17T10:37:48.860" v="2057" actId="47"/>
        <pc:sldMkLst>
          <pc:docMk/>
          <pc:sldMk cId="3088445440" sldId="259"/>
        </pc:sldMkLst>
      </pc:sldChg>
      <pc:sldChg chg="del">
        <pc:chgData name="이하나 윤" userId="f658f17427b35de9" providerId="LiveId" clId="{FF662B1D-A3BF-4E8D-AD79-33C43671EF9D}" dt="2023-10-17T10:40:31.498" v="2180" actId="47"/>
        <pc:sldMkLst>
          <pc:docMk/>
          <pc:sldMk cId="2053646238" sldId="260"/>
        </pc:sldMkLst>
      </pc:sldChg>
      <pc:sldChg chg="addSp delSp modSp mod modNotesTx">
        <pc:chgData name="이하나 윤" userId="f658f17427b35de9" providerId="LiveId" clId="{FF662B1D-A3BF-4E8D-AD79-33C43671EF9D}" dt="2023-10-17T12:05:00.318" v="5673" actId="20577"/>
        <pc:sldMkLst>
          <pc:docMk/>
          <pc:sldMk cId="3408281670" sldId="261"/>
        </pc:sldMkLst>
        <pc:spChg chg="del">
          <ac:chgData name="이하나 윤" userId="f658f17427b35de9" providerId="LiveId" clId="{FF662B1D-A3BF-4E8D-AD79-33C43671EF9D}" dt="2023-10-17T10:58:46.856" v="2478" actId="3680"/>
          <ac:spMkLst>
            <pc:docMk/>
            <pc:sldMk cId="3408281670" sldId="261"/>
            <ac:spMk id="3" creationId="{DAE4466D-4465-BEAD-03AD-C41B465238BD}"/>
          </ac:spMkLst>
        </pc:spChg>
        <pc:graphicFrameChg chg="add mod ord modGraphic">
          <ac:chgData name="이하나 윤" userId="f658f17427b35de9" providerId="LiveId" clId="{FF662B1D-A3BF-4E8D-AD79-33C43671EF9D}" dt="2023-10-17T11:51:38.339" v="3350" actId="20577"/>
          <ac:graphicFrameMkLst>
            <pc:docMk/>
            <pc:sldMk cId="3408281670" sldId="261"/>
            <ac:graphicFrameMk id="4" creationId="{57412C1F-2EB1-BF3B-382C-0F8DB727BB69}"/>
          </ac:graphicFrameMkLst>
        </pc:graphicFrameChg>
      </pc:sldChg>
      <pc:sldChg chg="addSp delSp modSp add mod modNotesTx">
        <pc:chgData name="이하나 윤" userId="f658f17427b35de9" providerId="LiveId" clId="{FF662B1D-A3BF-4E8D-AD79-33C43671EF9D}" dt="2023-10-17T12:04:12.486" v="5374" actId="20577"/>
        <pc:sldMkLst>
          <pc:docMk/>
          <pc:sldMk cId="3639913973" sldId="262"/>
        </pc:sldMkLst>
        <pc:spChg chg="mod">
          <ac:chgData name="이하나 윤" userId="f658f17427b35de9" providerId="LiveId" clId="{FF662B1D-A3BF-4E8D-AD79-33C43671EF9D}" dt="2023-10-17T10:35:38.171" v="1973" actId="1076"/>
          <ac:spMkLst>
            <pc:docMk/>
            <pc:sldMk cId="3639913973" sldId="262"/>
            <ac:spMk id="2" creationId="{7E6EE517-5001-EF05-825D-60F4DF71DFAD}"/>
          </ac:spMkLst>
        </pc:spChg>
        <pc:spChg chg="add mod">
          <ac:chgData name="이하나 윤" userId="f658f17427b35de9" providerId="LiveId" clId="{FF662B1D-A3BF-4E8D-AD79-33C43671EF9D}" dt="2023-10-17T10:10:25.097" v="727" actId="207"/>
          <ac:spMkLst>
            <pc:docMk/>
            <pc:sldMk cId="3639913973" sldId="262"/>
            <ac:spMk id="3" creationId="{6FC76CB6-5495-F655-1939-FD1BE28A1210}"/>
          </ac:spMkLst>
        </pc:spChg>
        <pc:spChg chg="mod">
          <ac:chgData name="이하나 윤" userId="f658f17427b35de9" providerId="LiveId" clId="{FF662B1D-A3BF-4E8D-AD79-33C43671EF9D}" dt="2023-10-17T10:09:25.362" v="718" actId="1038"/>
          <ac:spMkLst>
            <pc:docMk/>
            <pc:sldMk cId="3639913973" sldId="262"/>
            <ac:spMk id="8" creationId="{1E442B22-21FD-3428-D3BD-F04B9C99F4F8}"/>
          </ac:spMkLst>
        </pc:spChg>
        <pc:spChg chg="del">
          <ac:chgData name="이하나 윤" userId="f658f17427b35de9" providerId="LiveId" clId="{FF662B1D-A3BF-4E8D-AD79-33C43671EF9D}" dt="2023-10-17T10:36:07.551" v="1976" actId="478"/>
          <ac:spMkLst>
            <pc:docMk/>
            <pc:sldMk cId="3639913973" sldId="262"/>
            <ac:spMk id="9" creationId="{153DCE9A-BC20-804C-95C1-24E652FC58D3}"/>
          </ac:spMkLst>
        </pc:spChg>
        <pc:spChg chg="add mod ord">
          <ac:chgData name="이하나 윤" userId="f658f17427b35de9" providerId="LiveId" clId="{FF662B1D-A3BF-4E8D-AD79-33C43671EF9D}" dt="2023-10-17T10:21:56.932" v="1081" actId="1076"/>
          <ac:spMkLst>
            <pc:docMk/>
            <pc:sldMk cId="3639913973" sldId="262"/>
            <ac:spMk id="13" creationId="{6E191883-A6EF-CE8D-26C5-601D423887B2}"/>
          </ac:spMkLst>
        </pc:spChg>
        <pc:spChg chg="add del mod">
          <ac:chgData name="이하나 윤" userId="f658f17427b35de9" providerId="LiveId" clId="{FF662B1D-A3BF-4E8D-AD79-33C43671EF9D}" dt="2023-10-17T10:14:00.172" v="783" actId="11529"/>
          <ac:spMkLst>
            <pc:docMk/>
            <pc:sldMk cId="3639913973" sldId="262"/>
            <ac:spMk id="15" creationId="{59F67781-8495-F308-834D-44CA076D4BF6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16" creationId="{117A03DD-5535-2B81-E240-8B66F17DB682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26" creationId="{2E97AAA0-C686-A517-D783-89F93B13C519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27" creationId="{A15282B5-075F-F717-5CA8-471E31B6F8A6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28" creationId="{F895E011-3FAD-AB28-88DF-3AF8317BBEA6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29" creationId="{DF927094-CF77-5489-5FBA-068B8DFB55A0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30" creationId="{335A16F9-149F-8B67-2795-246ABB7530DE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31" creationId="{20034F47-E076-8303-260D-F813417E8089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32" creationId="{74F16C9E-4901-3B65-AB98-61589B73DCE5}"/>
          </ac:spMkLst>
        </pc:spChg>
        <pc:spChg chg="add mod ord">
          <ac:chgData name="이하나 윤" userId="f658f17427b35de9" providerId="LiveId" clId="{FF662B1D-A3BF-4E8D-AD79-33C43671EF9D}" dt="2023-10-17T10:18:07.123" v="874" actId="1036"/>
          <ac:spMkLst>
            <pc:docMk/>
            <pc:sldMk cId="3639913973" sldId="262"/>
            <ac:spMk id="33" creationId="{FEE92E8C-B1AC-C09D-8928-4F8F29669905}"/>
          </ac:spMkLst>
        </pc:spChg>
        <pc:spChg chg="add del mod">
          <ac:chgData name="이하나 윤" userId="f658f17427b35de9" providerId="LiveId" clId="{FF662B1D-A3BF-4E8D-AD79-33C43671EF9D}" dt="2023-10-17T10:36:07.551" v="1976" actId="478"/>
          <ac:spMkLst>
            <pc:docMk/>
            <pc:sldMk cId="3639913973" sldId="262"/>
            <ac:spMk id="34" creationId="{02A89F1F-8A06-3A2B-40F6-24114DC4B03D}"/>
          </ac:spMkLst>
        </pc:spChg>
        <pc:spChg chg="add del mod">
          <ac:chgData name="이하나 윤" userId="f658f17427b35de9" providerId="LiveId" clId="{FF662B1D-A3BF-4E8D-AD79-33C43671EF9D}" dt="2023-10-17T10:36:07.551" v="1976" actId="478"/>
          <ac:spMkLst>
            <pc:docMk/>
            <pc:sldMk cId="3639913973" sldId="262"/>
            <ac:spMk id="35" creationId="{45B92C82-1191-51C5-C43B-7448206890F5}"/>
          </ac:spMkLst>
        </pc:spChg>
        <pc:spChg chg="add del mod ord">
          <ac:chgData name="이하나 윤" userId="f658f17427b35de9" providerId="LiveId" clId="{FF662B1D-A3BF-4E8D-AD79-33C43671EF9D}" dt="2023-10-17T10:24:07.418" v="1222" actId="478"/>
          <ac:spMkLst>
            <pc:docMk/>
            <pc:sldMk cId="3639913973" sldId="262"/>
            <ac:spMk id="36" creationId="{DED23644-D120-312B-15F8-8F6AF12B85C3}"/>
          </ac:spMkLst>
        </pc:spChg>
        <pc:spChg chg="mod">
          <ac:chgData name="이하나 윤" userId="f658f17427b35de9" providerId="LiveId" clId="{FF662B1D-A3BF-4E8D-AD79-33C43671EF9D}" dt="2023-10-17T10:22:36.909" v="1130" actId="1076"/>
          <ac:spMkLst>
            <pc:docMk/>
            <pc:sldMk cId="3639913973" sldId="262"/>
            <ac:spMk id="41" creationId="{EC0C542D-4C2C-ECF6-F7EB-7A298B799F10}"/>
          </ac:spMkLst>
        </pc:spChg>
        <pc:spChg chg="add mod ord">
          <ac:chgData name="이하나 윤" userId="f658f17427b35de9" providerId="LiveId" clId="{FF662B1D-A3BF-4E8D-AD79-33C43671EF9D}" dt="2023-10-17T10:24:16.484" v="1250" actId="171"/>
          <ac:spMkLst>
            <pc:docMk/>
            <pc:sldMk cId="3639913973" sldId="262"/>
            <ac:spMk id="42" creationId="{3BE1BE77-6B5C-BD5D-34ED-C749479EAFCE}"/>
          </ac:spMkLst>
        </pc:spChg>
        <pc:spChg chg="add del mod">
          <ac:chgData name="이하나 윤" userId="f658f17427b35de9" providerId="LiveId" clId="{FF662B1D-A3BF-4E8D-AD79-33C43671EF9D}" dt="2023-10-17T10:36:33.818" v="1983" actId="478"/>
          <ac:spMkLst>
            <pc:docMk/>
            <pc:sldMk cId="3639913973" sldId="262"/>
            <ac:spMk id="43" creationId="{A997BBBC-A523-A81E-7C4A-171E6EB2CFB8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45" creationId="{150C29CC-1B7B-5081-04F0-A0242EF52B45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47" creationId="{0C50681A-99C9-BEE3-1016-98DDDA71BBAE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48" creationId="{EA568CE0-5FF5-C784-8A9B-FB52E678AC8C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49" creationId="{5540A940-01EE-E725-EF20-B06E5168E61A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50" creationId="{AF9306A0-B4D2-5C19-25D0-7612C22794C0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51" creationId="{96A6BB21-2365-B67C-93E0-36DA7165DBB5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52" creationId="{3CF8D8EE-0905-CC2C-12D1-73AC7EABE9B6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53" creationId="{F83185FC-19AA-318F-D259-518C8745C74E}"/>
          </ac:spMkLst>
        </pc:spChg>
        <pc:spChg chg="mod">
          <ac:chgData name="이하나 윤" userId="f658f17427b35de9" providerId="LiveId" clId="{FF662B1D-A3BF-4E8D-AD79-33C43671EF9D}" dt="2023-10-17T10:36:07.923" v="1977"/>
          <ac:spMkLst>
            <pc:docMk/>
            <pc:sldMk cId="3639913973" sldId="262"/>
            <ac:spMk id="54" creationId="{7EEA71D8-987B-BE25-A6AF-4CF9729F5FE6}"/>
          </ac:spMkLst>
        </pc:spChg>
        <pc:spChg chg="add mod">
          <ac:chgData name="이하나 윤" userId="f658f17427b35de9" providerId="LiveId" clId="{FF662B1D-A3BF-4E8D-AD79-33C43671EF9D}" dt="2023-10-17T11:18:21.645" v="3039" actId="20577"/>
          <ac:spMkLst>
            <pc:docMk/>
            <pc:sldMk cId="3639913973" sldId="262"/>
            <ac:spMk id="56" creationId="{EC07AECF-5884-F995-4BDE-5563E18C5AD5}"/>
          </ac:spMkLst>
        </pc:spChg>
        <pc:spChg chg="add del mod">
          <ac:chgData name="이하나 윤" userId="f658f17427b35de9" providerId="LiveId" clId="{FF662B1D-A3BF-4E8D-AD79-33C43671EF9D}" dt="2023-10-17T10:38:15.770" v="2060" actId="478"/>
          <ac:spMkLst>
            <pc:docMk/>
            <pc:sldMk cId="3639913973" sldId="262"/>
            <ac:spMk id="57" creationId="{E9439A08-868F-50A6-689B-F5D4CC639800}"/>
          </ac:spMkLst>
        </pc:spChg>
        <pc:spChg chg="add mod">
          <ac:chgData name="이하나 윤" userId="f658f17427b35de9" providerId="LiveId" clId="{FF662B1D-A3BF-4E8D-AD79-33C43671EF9D}" dt="2023-10-17T10:39:02.627" v="2074" actId="1036"/>
          <ac:spMkLst>
            <pc:docMk/>
            <pc:sldMk cId="3639913973" sldId="262"/>
            <ac:spMk id="58" creationId="{CC007A72-3FA0-D496-EE5F-30C8446918E0}"/>
          </ac:spMkLst>
        </pc:spChg>
        <pc:spChg chg="add mod">
          <ac:chgData name="이하나 윤" userId="f658f17427b35de9" providerId="LiveId" clId="{FF662B1D-A3BF-4E8D-AD79-33C43671EF9D}" dt="2023-10-17T10:39:35.412" v="2107" actId="20577"/>
          <ac:spMkLst>
            <pc:docMk/>
            <pc:sldMk cId="3639913973" sldId="262"/>
            <ac:spMk id="59" creationId="{C7D6092A-419D-297B-EA2D-95B99F7FA84A}"/>
          </ac:spMkLst>
        </pc:spChg>
        <pc:spChg chg="del mod">
          <ac:chgData name="이하나 윤" userId="f658f17427b35de9" providerId="LiveId" clId="{FF662B1D-A3BF-4E8D-AD79-33C43671EF9D}" dt="2023-10-17T10:28:10.938" v="1560" actId="478"/>
          <ac:spMkLst>
            <pc:docMk/>
            <pc:sldMk cId="3639913973" sldId="262"/>
            <ac:spMk id="99" creationId="{0457A7C8-2A9C-1F29-62D2-9EBC9E61B316}"/>
          </ac:spMkLst>
        </pc:spChg>
        <pc:spChg chg="del">
          <ac:chgData name="이하나 윤" userId="f658f17427b35de9" providerId="LiveId" clId="{FF662B1D-A3BF-4E8D-AD79-33C43671EF9D}" dt="2023-10-17T10:36:07.551" v="1976" actId="478"/>
          <ac:spMkLst>
            <pc:docMk/>
            <pc:sldMk cId="3639913973" sldId="262"/>
            <ac:spMk id="100" creationId="{C6E66C94-78E5-21B3-09EC-96E9C1576278}"/>
          </ac:spMkLst>
        </pc:spChg>
        <pc:spChg chg="del">
          <ac:chgData name="이하나 윤" userId="f658f17427b35de9" providerId="LiveId" clId="{FF662B1D-A3BF-4E8D-AD79-33C43671EF9D}" dt="2023-10-17T10:36:07.551" v="1976" actId="478"/>
          <ac:spMkLst>
            <pc:docMk/>
            <pc:sldMk cId="3639913973" sldId="262"/>
            <ac:spMk id="101" creationId="{F48F3D36-F73D-BA44-D1AF-001FEF269CA6}"/>
          </ac:spMkLst>
        </pc:spChg>
        <pc:spChg chg="mod">
          <ac:chgData name="이하나 윤" userId="f658f17427b35de9" providerId="LiveId" clId="{FF662B1D-A3BF-4E8D-AD79-33C43671EF9D}" dt="2023-10-17T10:23:08.114" v="1159" actId="20577"/>
          <ac:spMkLst>
            <pc:docMk/>
            <pc:sldMk cId="3639913973" sldId="262"/>
            <ac:spMk id="104" creationId="{217F2744-9C91-3249-FBB3-11159409EF8B}"/>
          </ac:spMkLst>
        </pc:spChg>
        <pc:grpChg chg="del mod">
          <ac:chgData name="이하나 윤" userId="f658f17427b35de9" providerId="LiveId" clId="{FF662B1D-A3BF-4E8D-AD79-33C43671EF9D}" dt="2023-10-17T10:36:07.551" v="1976" actId="478"/>
          <ac:grpSpMkLst>
            <pc:docMk/>
            <pc:sldMk cId="3639913973" sldId="262"/>
            <ac:grpSpMk id="18" creationId="{EC31C577-CBE9-5552-688A-DC1E1B3A7819}"/>
          </ac:grpSpMkLst>
        </pc:grpChg>
        <pc:grpChg chg="add mod">
          <ac:chgData name="이하나 윤" userId="f658f17427b35de9" providerId="LiveId" clId="{FF662B1D-A3BF-4E8D-AD79-33C43671EF9D}" dt="2023-10-17T10:36:07.923" v="1977"/>
          <ac:grpSpMkLst>
            <pc:docMk/>
            <pc:sldMk cId="3639913973" sldId="262"/>
            <ac:grpSpMk id="44" creationId="{0B8CFC89-BE1D-C682-0F96-EAB02C57200C}"/>
          </ac:grpSpMkLst>
        </pc:grpChg>
        <pc:grpChg chg="mod">
          <ac:chgData name="이하나 윤" userId="f658f17427b35de9" providerId="LiveId" clId="{FF662B1D-A3BF-4E8D-AD79-33C43671EF9D}" dt="2023-10-17T10:36:07.923" v="1977"/>
          <ac:grpSpMkLst>
            <pc:docMk/>
            <pc:sldMk cId="3639913973" sldId="262"/>
            <ac:grpSpMk id="46" creationId="{9B1A34CA-8705-E9A2-5FBD-1481002457A2}"/>
          </ac:grpSpMkLst>
        </pc:grpChg>
        <pc:grpChg chg="ord">
          <ac:chgData name="이하나 윤" userId="f658f17427b35de9" providerId="LiveId" clId="{FF662B1D-A3BF-4E8D-AD79-33C43671EF9D}" dt="2023-10-17T10:40:21.792" v="2178" actId="166"/>
          <ac:grpSpMkLst>
            <pc:docMk/>
            <pc:sldMk cId="3639913973" sldId="262"/>
            <ac:grpSpMk id="94" creationId="{FDE01F42-5721-4644-8BF3-801A8329C682}"/>
          </ac:grpSpMkLst>
        </pc:grpChg>
        <pc:picChg chg="add del mod">
          <ac:chgData name="이하나 윤" userId="f658f17427b35de9" providerId="LiveId" clId="{FF662B1D-A3BF-4E8D-AD79-33C43671EF9D}" dt="2023-10-17T10:22:00.872" v="1082" actId="931"/>
          <ac:picMkLst>
            <pc:docMk/>
            <pc:sldMk cId="3639913973" sldId="262"/>
            <ac:picMk id="38" creationId="{E9EC9EA8-7575-B3E8-7DD7-DFEA1238ABE8}"/>
          </ac:picMkLst>
        </pc:picChg>
        <pc:picChg chg="add del mod">
          <ac:chgData name="이하나 윤" userId="f658f17427b35de9" providerId="LiveId" clId="{FF662B1D-A3BF-4E8D-AD79-33C43671EF9D}" dt="2023-10-17T10:22:18.262" v="1125" actId="27803"/>
          <ac:picMkLst>
            <pc:docMk/>
            <pc:sldMk cId="3639913973" sldId="262"/>
            <ac:picMk id="40" creationId="{EC0C542D-4C2C-ECF6-F7EB-7A298B799F10}"/>
          </ac:picMkLst>
        </pc:picChg>
        <pc:cxnChg chg="add mod ord">
          <ac:chgData name="이하나 윤" userId="f658f17427b35de9" providerId="LiveId" clId="{FF662B1D-A3BF-4E8D-AD79-33C43671EF9D}" dt="2023-10-17T10:18:07.123" v="874" actId="1036"/>
          <ac:cxnSpMkLst>
            <pc:docMk/>
            <pc:sldMk cId="3639913973" sldId="262"/>
            <ac:cxnSpMk id="11" creationId="{1AAFD6A1-8629-2A37-EAF7-D529376F62DB}"/>
          </ac:cxnSpMkLst>
        </pc:cxnChg>
        <pc:cxnChg chg="mod">
          <ac:chgData name="이하나 윤" userId="f658f17427b35de9" providerId="LiveId" clId="{FF662B1D-A3BF-4E8D-AD79-33C43671EF9D}" dt="2023-10-17T10:36:07.923" v="1977"/>
          <ac:cxnSpMkLst>
            <pc:docMk/>
            <pc:sldMk cId="3639913973" sldId="262"/>
            <ac:cxnSpMk id="55" creationId="{1955AA1B-5ED7-5EF1-5111-DD6576BBF11E}"/>
          </ac:cxnSpMkLst>
        </pc:cxnChg>
      </pc:sldChg>
      <pc:sldChg chg="addSp delSp modSp add mod modNotesTx">
        <pc:chgData name="이하나 윤" userId="f658f17427b35de9" providerId="LiveId" clId="{FF662B1D-A3BF-4E8D-AD79-33C43671EF9D}" dt="2023-10-17T12:04:47.789" v="5579" actId="20577"/>
        <pc:sldMkLst>
          <pc:docMk/>
          <pc:sldMk cId="4175054602" sldId="263"/>
        </pc:sldMkLst>
        <pc:spChg chg="del mod">
          <ac:chgData name="이하나 윤" userId="f658f17427b35de9" providerId="LiveId" clId="{FF662B1D-A3BF-4E8D-AD79-33C43671EF9D}" dt="2023-10-17T10:29:20.070" v="1572" actId="21"/>
          <ac:spMkLst>
            <pc:docMk/>
            <pc:sldMk cId="4175054602" sldId="263"/>
            <ac:spMk id="2" creationId="{7E6EE517-5001-EF05-825D-60F4DF71DFAD}"/>
          </ac:spMkLst>
        </pc:spChg>
        <pc:spChg chg="add mod ord">
          <ac:chgData name="이하나 윤" userId="f658f17427b35de9" providerId="LiveId" clId="{FF662B1D-A3BF-4E8D-AD79-33C43671EF9D}" dt="2023-10-17T10:55:20.292" v="2381" actId="1038"/>
          <ac:spMkLst>
            <pc:docMk/>
            <pc:sldMk cId="4175054602" sldId="263"/>
            <ac:spMk id="3" creationId="{B86CF8A5-2CFA-F8C9-70D3-C184F18C20B0}"/>
          </ac:spMkLst>
        </pc:spChg>
        <pc:spChg chg="add mod">
          <ac:chgData name="이하나 윤" userId="f658f17427b35de9" providerId="LiveId" clId="{FF662B1D-A3BF-4E8D-AD79-33C43671EF9D}" dt="2023-10-17T10:55:55.521" v="2387" actId="1036"/>
          <ac:spMkLst>
            <pc:docMk/>
            <pc:sldMk cId="4175054602" sldId="263"/>
            <ac:spMk id="7" creationId="{3752F1B8-AF97-252B-D37E-86404FF69C41}"/>
          </ac:spMkLst>
        </pc:spChg>
        <pc:spChg chg="mod ord">
          <ac:chgData name="이하나 윤" userId="f658f17427b35de9" providerId="LiveId" clId="{FF662B1D-A3BF-4E8D-AD79-33C43671EF9D}" dt="2023-10-17T10:30:47.988" v="1674" actId="166"/>
          <ac:spMkLst>
            <pc:docMk/>
            <pc:sldMk cId="4175054602" sldId="263"/>
            <ac:spMk id="8" creationId="{1E442B22-21FD-3428-D3BD-F04B9C99F4F8}"/>
          </ac:spMkLst>
        </pc:spChg>
        <pc:spChg chg="add del">
          <ac:chgData name="이하나 윤" userId="f658f17427b35de9" providerId="LiveId" clId="{FF662B1D-A3BF-4E8D-AD79-33C43671EF9D}" dt="2023-10-17T10:29:48.354" v="1580" actId="478"/>
          <ac:spMkLst>
            <pc:docMk/>
            <pc:sldMk cId="4175054602" sldId="263"/>
            <ac:spMk id="9" creationId="{153DCE9A-BC20-804C-95C1-24E652FC58D3}"/>
          </ac:spMkLst>
        </pc:spChg>
        <pc:spChg chg="add del mod">
          <ac:chgData name="이하나 윤" userId="f658f17427b35de9" providerId="LiveId" clId="{FF662B1D-A3BF-4E8D-AD79-33C43671EF9D}" dt="2023-10-17T10:29:40.844" v="1579" actId="478"/>
          <ac:spMkLst>
            <pc:docMk/>
            <pc:sldMk cId="4175054602" sldId="263"/>
            <ac:spMk id="11" creationId="{7A88ADF8-9E9A-14C1-13D7-575B7EFA75AB}"/>
          </ac:spMkLst>
        </pc:spChg>
        <pc:spChg chg="add del">
          <ac:chgData name="이하나 윤" userId="f658f17427b35de9" providerId="LiveId" clId="{FF662B1D-A3BF-4E8D-AD79-33C43671EF9D}" dt="2023-10-17T10:29:06.783" v="1568" actId="478"/>
          <ac:spMkLst>
            <pc:docMk/>
            <pc:sldMk cId="4175054602" sldId="263"/>
            <ac:spMk id="15" creationId="{B0159D98-43E2-4105-9ABA-91461D8C268C}"/>
          </ac:spMkLst>
        </pc:spChg>
        <pc:spChg chg="add del mod">
          <ac:chgData name="이하나 윤" userId="f658f17427b35de9" providerId="LiveId" clId="{FF662B1D-A3BF-4E8D-AD79-33C43671EF9D}" dt="2023-10-17T10:37:08.949" v="1991" actId="478"/>
          <ac:spMkLst>
            <pc:docMk/>
            <pc:sldMk cId="4175054602" sldId="263"/>
            <ac:spMk id="16" creationId="{B83FA4C1-90FA-D607-7B1E-975CE8184D4B}"/>
          </ac:spMkLst>
        </pc:spChg>
        <pc:spChg chg="add del mod">
          <ac:chgData name="이하나 윤" userId="f658f17427b35de9" providerId="LiveId" clId="{FF662B1D-A3BF-4E8D-AD79-33C43671EF9D}" dt="2023-10-17T10:29:35.709" v="1577" actId="478"/>
          <ac:spMkLst>
            <pc:docMk/>
            <pc:sldMk cId="4175054602" sldId="263"/>
            <ac:spMk id="27" creationId="{F99E06D6-A6F3-73A6-330F-3D0CB1A302E9}"/>
          </ac:spMkLst>
        </pc:spChg>
        <pc:spChg chg="add del mod">
          <ac:chgData name="이하나 윤" userId="f658f17427b35de9" providerId="LiveId" clId="{FF662B1D-A3BF-4E8D-AD79-33C43671EF9D}" dt="2023-10-17T10:29:27.629" v="1575"/>
          <ac:spMkLst>
            <pc:docMk/>
            <pc:sldMk cId="4175054602" sldId="263"/>
            <ac:spMk id="28" creationId="{F95D66C6-7FF8-327D-AB0C-FFF251185335}"/>
          </ac:spMkLst>
        </pc:spChg>
        <pc:spChg chg="add mod">
          <ac:chgData name="이하나 윤" userId="f658f17427b35de9" providerId="LiveId" clId="{FF662B1D-A3BF-4E8D-AD79-33C43671EF9D}" dt="2023-10-17T10:29:37.483" v="1578"/>
          <ac:spMkLst>
            <pc:docMk/>
            <pc:sldMk cId="4175054602" sldId="263"/>
            <ac:spMk id="29" creationId="{C679DD6E-F5B5-6E92-6B9B-0EC69E11663E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30" creationId="{7A9E900C-482F-EF5D-0FD9-32BA11BC7A7F}"/>
          </ac:spMkLst>
        </pc:spChg>
        <pc:spChg chg="mod">
          <ac:chgData name="이하나 윤" userId="f658f17427b35de9" providerId="LiveId" clId="{FF662B1D-A3BF-4E8D-AD79-33C43671EF9D}" dt="2023-10-17T10:29:49.054" v="1581"/>
          <ac:spMkLst>
            <pc:docMk/>
            <pc:sldMk cId="4175054602" sldId="263"/>
            <ac:spMk id="32" creationId="{2C9EE439-2272-5946-B4F2-6D95C4E7230A}"/>
          </ac:spMkLst>
        </pc:spChg>
        <pc:spChg chg="mod">
          <ac:chgData name="이하나 윤" userId="f658f17427b35de9" providerId="LiveId" clId="{FF662B1D-A3BF-4E8D-AD79-33C43671EF9D}" dt="2023-10-17T10:29:49.054" v="1581"/>
          <ac:spMkLst>
            <pc:docMk/>
            <pc:sldMk cId="4175054602" sldId="263"/>
            <ac:spMk id="33" creationId="{514F608C-B5FF-98F9-C0E6-C98A51416AFD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35" creationId="{47911D82-699D-A162-2118-B3F4D3392840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36" creationId="{E9D96D50-0BB2-6C38-C113-A0B97B4D3D3B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37" creationId="{C6F22A53-2C6D-9AA8-91E2-E14FEE5C8526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38" creationId="{87A0E1EF-5595-0351-A604-544E1F65FE6A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39" creationId="{E3293998-CABE-63E0-5A55-D27C989B9F74}"/>
          </ac:spMkLst>
        </pc:spChg>
        <pc:spChg chg="add mod">
          <ac:chgData name="이하나 윤" userId="f658f17427b35de9" providerId="LiveId" clId="{FF662B1D-A3BF-4E8D-AD79-33C43671EF9D}" dt="2023-10-17T10:35:53.317" v="1974" actId="164"/>
          <ac:spMkLst>
            <pc:docMk/>
            <pc:sldMk cId="4175054602" sldId="263"/>
            <ac:spMk id="40" creationId="{D98186DB-CE2D-AE6C-5745-0DFED8A36B5B}"/>
          </ac:spMkLst>
        </pc:spChg>
        <pc:spChg chg="add mod">
          <ac:chgData name="이하나 윤" userId="f658f17427b35de9" providerId="LiveId" clId="{FF662B1D-A3BF-4E8D-AD79-33C43671EF9D}" dt="2023-10-17T10:55:17.713" v="2380" actId="1036"/>
          <ac:spMkLst>
            <pc:docMk/>
            <pc:sldMk cId="4175054602" sldId="263"/>
            <ac:spMk id="41" creationId="{D0CABDD2-75C5-90A7-9CE9-92A34F4A1A89}"/>
          </ac:spMkLst>
        </pc:spChg>
        <pc:spChg chg="add del mod">
          <ac:chgData name="이하나 윤" userId="f658f17427b35de9" providerId="LiveId" clId="{FF662B1D-A3BF-4E8D-AD79-33C43671EF9D}" dt="2023-10-17T10:36:53.875" v="1986"/>
          <ac:spMkLst>
            <pc:docMk/>
            <pc:sldMk cId="4175054602" sldId="263"/>
            <ac:spMk id="43" creationId="{B1D5381B-0D9B-3C48-D2FE-2301B80CC5D9}"/>
          </ac:spMkLst>
        </pc:spChg>
        <pc:spChg chg="add mod">
          <ac:chgData name="이하나 윤" userId="f658f17427b35de9" providerId="LiveId" clId="{FF662B1D-A3BF-4E8D-AD79-33C43671EF9D}" dt="2023-10-17T11:57:44.516" v="3419" actId="20577"/>
          <ac:spMkLst>
            <pc:docMk/>
            <pc:sldMk cId="4175054602" sldId="263"/>
            <ac:spMk id="44" creationId="{D126A61D-3044-7ADB-8FCB-2FAFF6B8F2AE}"/>
          </ac:spMkLst>
        </pc:spChg>
        <pc:spChg chg="add mod">
          <ac:chgData name="이하나 윤" userId="f658f17427b35de9" providerId="LiveId" clId="{FF662B1D-A3BF-4E8D-AD79-33C43671EF9D}" dt="2023-10-17T10:39:56.427" v="2176" actId="1037"/>
          <ac:spMkLst>
            <pc:docMk/>
            <pc:sldMk cId="4175054602" sldId="263"/>
            <ac:spMk id="45" creationId="{8489E7B2-C06E-5810-2180-888C286CA9B4}"/>
          </ac:spMkLst>
        </pc:spChg>
        <pc:spChg chg="add mod">
          <ac:chgData name="이하나 윤" userId="f658f17427b35de9" providerId="LiveId" clId="{FF662B1D-A3BF-4E8D-AD79-33C43671EF9D}" dt="2023-10-17T10:39:56.427" v="2176" actId="1037"/>
          <ac:spMkLst>
            <pc:docMk/>
            <pc:sldMk cId="4175054602" sldId="263"/>
            <ac:spMk id="46" creationId="{6446A3BE-F674-DE9A-916D-872E6B9D7F24}"/>
          </ac:spMkLst>
        </pc:spChg>
        <pc:spChg chg="del">
          <ac:chgData name="이하나 윤" userId="f658f17427b35de9" providerId="LiveId" clId="{FF662B1D-A3BF-4E8D-AD79-33C43671EF9D}" dt="2023-10-17T10:29:13.373" v="1570" actId="478"/>
          <ac:spMkLst>
            <pc:docMk/>
            <pc:sldMk cId="4175054602" sldId="263"/>
            <ac:spMk id="99" creationId="{0457A7C8-2A9C-1F29-62D2-9EBC9E61B316}"/>
          </ac:spMkLst>
        </pc:spChg>
        <pc:spChg chg="add del">
          <ac:chgData name="이하나 윤" userId="f658f17427b35de9" providerId="LiveId" clId="{FF662B1D-A3BF-4E8D-AD79-33C43671EF9D}" dt="2023-10-17T10:29:48.354" v="1580" actId="478"/>
          <ac:spMkLst>
            <pc:docMk/>
            <pc:sldMk cId="4175054602" sldId="263"/>
            <ac:spMk id="100" creationId="{C6E66C94-78E5-21B3-09EC-96E9C1576278}"/>
          </ac:spMkLst>
        </pc:spChg>
        <pc:spChg chg="add del">
          <ac:chgData name="이하나 윤" userId="f658f17427b35de9" providerId="LiveId" clId="{FF662B1D-A3BF-4E8D-AD79-33C43671EF9D}" dt="2023-10-17T10:29:48.354" v="1580" actId="478"/>
          <ac:spMkLst>
            <pc:docMk/>
            <pc:sldMk cId="4175054602" sldId="263"/>
            <ac:spMk id="101" creationId="{F48F3D36-F73D-BA44-D1AF-001FEF269CA6}"/>
          </ac:spMkLst>
        </pc:spChg>
        <pc:spChg chg="mod">
          <ac:chgData name="이하나 윤" userId="f658f17427b35de9" providerId="LiveId" clId="{FF662B1D-A3BF-4E8D-AD79-33C43671EF9D}" dt="2023-10-17T10:25:07.954" v="1384" actId="1038"/>
          <ac:spMkLst>
            <pc:docMk/>
            <pc:sldMk cId="4175054602" sldId="263"/>
            <ac:spMk id="109" creationId="{EE5790B6-4E6E-0657-D138-1A23E741AEB0}"/>
          </ac:spMkLst>
        </pc:spChg>
        <pc:grpChg chg="mod">
          <ac:chgData name="이하나 윤" userId="f658f17427b35de9" providerId="LiveId" clId="{FF662B1D-A3BF-4E8D-AD79-33C43671EF9D}" dt="2023-10-17T10:32:25.329" v="1700" actId="12788"/>
          <ac:grpSpMkLst>
            <pc:docMk/>
            <pc:sldMk cId="4175054602" sldId="263"/>
            <ac:grpSpMk id="6" creationId="{BDC48406-03CD-FDEF-FC85-7BF698719C01}"/>
          </ac:grpSpMkLst>
        </pc:grpChg>
        <pc:grpChg chg="ord">
          <ac:chgData name="이하나 윤" userId="f658f17427b35de9" providerId="LiveId" clId="{FF662B1D-A3BF-4E8D-AD79-33C43671EF9D}" dt="2023-10-17T10:25:41.591" v="1394" actId="166"/>
          <ac:grpSpMkLst>
            <pc:docMk/>
            <pc:sldMk cId="4175054602" sldId="263"/>
            <ac:grpSpMk id="17" creationId="{ECB68F41-2A98-6B5B-199B-8D44257F6341}"/>
          </ac:grpSpMkLst>
        </pc:grpChg>
        <pc:grpChg chg="add del">
          <ac:chgData name="이하나 윤" userId="f658f17427b35de9" providerId="LiveId" clId="{FF662B1D-A3BF-4E8D-AD79-33C43671EF9D}" dt="2023-10-17T10:29:48.354" v="1580" actId="478"/>
          <ac:grpSpMkLst>
            <pc:docMk/>
            <pc:sldMk cId="4175054602" sldId="263"/>
            <ac:grpSpMk id="18" creationId="{EC31C577-CBE9-5552-688A-DC1E1B3A7819}"/>
          </ac:grpSpMkLst>
        </pc:grpChg>
        <pc:grpChg chg="add mod">
          <ac:chgData name="이하나 윤" userId="f658f17427b35de9" providerId="LiveId" clId="{FF662B1D-A3BF-4E8D-AD79-33C43671EF9D}" dt="2023-10-17T10:35:53.317" v="1974" actId="164"/>
          <ac:grpSpMkLst>
            <pc:docMk/>
            <pc:sldMk cId="4175054602" sldId="263"/>
            <ac:grpSpMk id="31" creationId="{DEE33CFB-DAF6-49BC-9157-A3DF985F1199}"/>
          </ac:grpSpMkLst>
        </pc:grpChg>
        <pc:grpChg chg="add mod">
          <ac:chgData name="이하나 윤" userId="f658f17427b35de9" providerId="LiveId" clId="{FF662B1D-A3BF-4E8D-AD79-33C43671EF9D}" dt="2023-10-17T10:36:00.516" v="1975" actId="1076"/>
          <ac:grpSpMkLst>
            <pc:docMk/>
            <pc:sldMk cId="4175054602" sldId="263"/>
            <ac:grpSpMk id="42" creationId="{8A9BA3E9-E84C-DD51-F7EF-58675BC2E90F}"/>
          </ac:grpSpMkLst>
        </pc:grpChg>
        <pc:grpChg chg="del">
          <ac:chgData name="이하나 윤" userId="f658f17427b35de9" providerId="LiveId" clId="{FF662B1D-A3BF-4E8D-AD79-33C43671EF9D}" dt="2023-10-17T10:26:49.034" v="1541" actId="478"/>
          <ac:grpSpMkLst>
            <pc:docMk/>
            <pc:sldMk cId="4175054602" sldId="263"/>
            <ac:grpSpMk id="94" creationId="{FDE01F42-5721-4644-8BF3-801A8329C682}"/>
          </ac:grpSpMkLst>
        </pc:grpChg>
        <pc:cxnChg chg="mod">
          <ac:chgData name="이하나 윤" userId="f658f17427b35de9" providerId="LiveId" clId="{FF662B1D-A3BF-4E8D-AD79-33C43671EF9D}" dt="2023-10-17T10:29:49.054" v="1581"/>
          <ac:cxnSpMkLst>
            <pc:docMk/>
            <pc:sldMk cId="4175054602" sldId="263"/>
            <ac:cxnSpMk id="34" creationId="{B22275EF-ACB0-D091-DF08-97AA1FD16106}"/>
          </ac:cxnSpMkLst>
        </pc:cxnChg>
        <pc:cxnChg chg="mod ord">
          <ac:chgData name="이하나 윤" userId="f658f17427b35de9" providerId="LiveId" clId="{FF662B1D-A3BF-4E8D-AD79-33C43671EF9D}" dt="2023-10-17T10:29:53.315" v="1583" actId="1076"/>
          <ac:cxnSpMkLst>
            <pc:docMk/>
            <pc:sldMk cId="4175054602" sldId="263"/>
            <ac:cxnSpMk id="103" creationId="{D3532151-457A-A3F7-77BA-2005C2FB4E4D}"/>
          </ac:cxnSpMkLst>
        </pc:cxnChg>
      </pc:sldChg>
      <pc:sldMasterChg chg="modSp mod">
        <pc:chgData name="이하나 윤" userId="f658f17427b35de9" providerId="LiveId" clId="{FF662B1D-A3BF-4E8D-AD79-33C43671EF9D}" dt="2023-10-17T09:58:50.326" v="325" actId="1076"/>
        <pc:sldMasterMkLst>
          <pc:docMk/>
          <pc:sldMasterMk cId="2719624130" sldId="2147483648"/>
        </pc:sldMasterMkLst>
        <pc:spChg chg="mod">
          <ac:chgData name="이하나 윤" userId="f658f17427b35de9" providerId="LiveId" clId="{FF662B1D-A3BF-4E8D-AD79-33C43671EF9D}" dt="2023-10-17T09:58:50.326" v="325" actId="1076"/>
          <ac:spMkLst>
            <pc:docMk/>
            <pc:sldMasterMk cId="2719624130" sldId="2147483648"/>
            <ac:spMk id="2" creationId="{930DC0F9-9D19-12D0-A517-41964323C396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7B423-4754-4F58-B4F3-4C59476DAAEF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EB1DC-FB3B-4B5D-9A7B-E89C9284D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8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투디게임프로그래밍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발표를 맡은 </a:t>
            </a:r>
            <a:r>
              <a:rPr lang="ko-KR" altLang="en-US" dirty="0" err="1"/>
              <a:t>윤이하나입니다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EB1DC-FB3B-4B5D-9A7B-E89C9284D7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5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개발하려는 게임의 주제는 실용 사격입니다</a:t>
            </a:r>
            <a:r>
              <a:rPr lang="en-US" altLang="ko-KR" dirty="0"/>
              <a:t>. </a:t>
            </a:r>
            <a:r>
              <a:rPr lang="ko-KR" altLang="en-US" dirty="0"/>
              <a:t>실용 사격이란</a:t>
            </a:r>
            <a:r>
              <a:rPr lang="en-US" altLang="ko-KR" dirty="0"/>
              <a:t>, </a:t>
            </a:r>
            <a:r>
              <a:rPr lang="ko-KR" altLang="en-US" dirty="0"/>
              <a:t>장애물 코스를 달리며 실탄이 든 총으로 얼마나 빠르고 정확하게 목표물을 맞추는지에 대한 기록을 겨루는 스포츠입니다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게임은 </a:t>
            </a:r>
            <a:r>
              <a:rPr lang="ko-KR" altLang="en-US" dirty="0" err="1"/>
              <a:t>횡스크롤</a:t>
            </a:r>
            <a:r>
              <a:rPr lang="ko-KR" altLang="en-US" dirty="0"/>
              <a:t> 러닝과 슈팅 게임을 합쳐</a:t>
            </a:r>
            <a:r>
              <a:rPr lang="en-US" altLang="ko-KR" dirty="0"/>
              <a:t>, </a:t>
            </a:r>
            <a:r>
              <a:rPr lang="ko-KR" altLang="en-US" dirty="0"/>
              <a:t>달리기 모드에서는 장애물을 피하며 달리다가</a:t>
            </a:r>
            <a:r>
              <a:rPr lang="en-US" altLang="ko-KR" dirty="0"/>
              <a:t>, </a:t>
            </a:r>
            <a:r>
              <a:rPr lang="ko-KR" altLang="en-US" dirty="0"/>
              <a:t>특정 구간에 도달하면 사격 모드에서 총으로 표적을 맞추는 방식으로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EB1DC-FB3B-4B5D-9A7B-E89C9284D7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0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게임 진행 흐름입니다</a:t>
            </a:r>
            <a:r>
              <a:rPr lang="en-US" altLang="ko-KR" dirty="0"/>
              <a:t>. </a:t>
            </a:r>
            <a:r>
              <a:rPr lang="ko-KR" altLang="en-US" dirty="0"/>
              <a:t>우선 처음 시작할 때는 달리기 모드에서 캐릭터가 자동으로 이동하고 플레이어는 키를 눌러 장애물을 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장애물에 걸리지 않으면 캐릭터의 속도가 점차 증가합니다</a:t>
            </a:r>
            <a:r>
              <a:rPr lang="en-US" altLang="ko-KR" dirty="0"/>
              <a:t>. </a:t>
            </a:r>
            <a:r>
              <a:rPr lang="ko-KR" altLang="en-US" dirty="0"/>
              <a:t>최대속도를 지정하여 특정 속도 이상으로는 빨라지지 않도록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EB1DC-FB3B-4B5D-9A7B-E89C9284D7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사격 모드입니다</a:t>
            </a:r>
            <a:r>
              <a:rPr lang="en-US" altLang="ko-KR" dirty="0"/>
              <a:t>. </a:t>
            </a:r>
            <a:r>
              <a:rPr lang="ko-KR" altLang="en-US" dirty="0"/>
              <a:t>달리기 모드에서 연두색으로 칠해진 사격 구간에 캐릭터가 도달하면 화면 상단에 사격 모드가 생깁니다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계속 장애물을 피하면서 사격 모드에서는 </a:t>
            </a:r>
            <a:r>
              <a:rPr lang="ko-KR" altLang="en-US" dirty="0" err="1"/>
              <a:t>과녁을</a:t>
            </a:r>
            <a:r>
              <a:rPr lang="ko-KR" altLang="en-US" dirty="0"/>
              <a:t> 클릭하여 점수를 얻습니다</a:t>
            </a:r>
            <a:r>
              <a:rPr lang="en-US" altLang="ko-KR" dirty="0"/>
              <a:t>. </a:t>
            </a:r>
            <a:r>
              <a:rPr lang="ko-KR" altLang="en-US" dirty="0"/>
              <a:t>사격 구간이 끝나면 상단의 사격 모드가 사라집니다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EB1DC-FB3B-4B5D-9A7B-E89C9284D7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8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게임은 캐릭터가 결승선을 통과하면 종료됩니다</a:t>
            </a:r>
            <a:r>
              <a:rPr lang="en-US" altLang="ko-KR" dirty="0"/>
              <a:t>. </a:t>
            </a:r>
            <a:r>
              <a:rPr lang="ko-KR" altLang="en-US" dirty="0"/>
              <a:t>엔딩과 함께 게임을 플레이하며 획득한 점수를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EB1DC-FB3B-4B5D-9A7B-E89C9284D7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2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총 </a:t>
            </a:r>
            <a:r>
              <a:rPr lang="en-US" altLang="ko-KR" dirty="0"/>
              <a:t>8</a:t>
            </a:r>
            <a:r>
              <a:rPr lang="ko-KR" altLang="en-US" dirty="0"/>
              <a:t>주차까지의 게임 개발 일정입니다</a:t>
            </a:r>
            <a:r>
              <a:rPr lang="en-US" altLang="ko-KR" dirty="0"/>
              <a:t>. </a:t>
            </a:r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EB1DC-FB3B-4B5D-9A7B-E89C9284D7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01F09-30F9-B027-1CF7-43BB0A32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11B79-1B05-7623-2A01-1DC63EFB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084F7-CC95-0AF9-0CE7-559BB051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19203-7CBD-51F4-DA71-C83D825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3FFB9-0406-7DC9-C14E-99CD54D0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CEA81-BF70-7595-DC2D-CD2357F7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2DD1B-F4D8-12B5-D2BE-A7F19948F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CD7CE-F37E-8A91-DFFD-CEE93E9F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B67D9-3CF1-7772-55B3-1E164337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EB2E5-D2CF-D67C-2074-35C63C95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0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7721C-7B57-0896-CC5E-4D7E051B6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DB9328-D246-A1B9-04A2-1C2CDCAC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319EA-02E1-57AC-F274-61650A34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5880D-963E-77B1-DD1B-02D2A53E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306BF-49A4-9A10-5986-9F600E61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212F0-D3DD-44B2-9F5D-F6011445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AF83-0C7A-22BF-A23B-42F828F4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16EB9-4845-3535-DFF1-9EC9AC49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E5CA-E0BF-FFAB-F246-D0D0713A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33CF0-C091-3DDF-C7D1-1C3C29F7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8C97C-9C16-C7E1-E6B9-785BC7A3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BE468-6852-200E-4C97-B4CAF449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F9D22-7151-A900-D3EC-73F6FC5A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16E1E-C746-3E7A-674D-DBB3BDA1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0D3DD-5017-0118-615F-9CC4628E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79EC8-4FE4-FECC-9D44-9B680BAD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4C1B1-EF69-1653-D5A5-0C72DE4C0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078B2-045D-5759-A366-14983FBA8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EF48D-A25A-9F85-7936-090A9E1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D5E47-E026-0EC4-5325-35D3E687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778A4-0EEE-9BA1-4185-66509B19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9A8DF-4A27-D92E-1D5A-1A0FCB38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9B30F-1DBE-4D4F-FE17-72B46565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56214-3FC1-3FEF-A8D1-6B880064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4A96A-6F2C-B6D5-81E0-C3694BC3C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AC9F0C-FD0A-E729-D833-E716692B9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B8916-0AE7-B04F-BBF7-97FA336D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D5BFAB-9F2B-D0A2-46B4-278A760C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669D6E-31B3-5502-F72D-6381A4AF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6B7F3-8DB4-F57A-B517-746FA07C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C35CF-3887-A520-1150-3C233EB9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878743-5361-D877-48E6-0A81B645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45DE3-0F6C-5580-9458-6085522E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B82003-D033-AD04-7D76-ED37EC62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A72D6-8BB9-37F6-2324-3960929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B0D8E-B94E-7064-FF8C-3946E89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FC897-D7A7-D604-7101-1D7B8F7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4A2FF-B071-398A-A500-B9840E78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5180D-DA5D-06EB-EBD4-D93AC0F13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68A3-37DE-5809-69B0-4292E86B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73194-DCE7-AD24-140B-7F95F9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88C9B-6F38-0015-5815-C625A8E2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1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F54E-7394-FB7C-7DD1-E384298E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FB9A7-62C0-5F7E-0007-413AC8BA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1F99F6-1C21-900D-7FA9-6A5AB252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A556E-2486-39C7-E895-29ADAA7C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7FC96-B52C-83B8-5A99-C492FF96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B2F8C-51A4-A257-61CE-97EFDACE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DC0F9-9D19-12D0-A517-4196432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C6FC6-9E4B-E28D-C477-48C10364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56D13-24EA-F523-D3D5-405D575BA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73FF-6EE2-48B4-8F40-0225427181A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CE8FC-7F80-93B7-4D5D-5F9EBB1CE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C7256-8A0F-5397-3AB5-D3B35C296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1B01-1863-47AD-8F8A-4DCA47A1D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E25C2-5C5F-D0AF-1533-6EBCA9E1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78007-4502-8521-4D5F-282170AC1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2022182024 </a:t>
            </a:r>
            <a:r>
              <a:rPr lang="ko-KR" altLang="en-US" dirty="0"/>
              <a:t>윤이하나</a:t>
            </a:r>
          </a:p>
        </p:txBody>
      </p:sp>
    </p:spTree>
    <p:extLst>
      <p:ext uri="{BB962C8B-B14F-4D97-AF65-F5344CB8AC3E}">
        <p14:creationId xmlns:p14="http://schemas.microsoft.com/office/powerpoint/2010/main" val="16496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C2385-75BD-1F88-4A99-099BBBD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DAC31-2642-86A6-7CA7-0E9DB9B4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실용사격</a:t>
            </a:r>
            <a:r>
              <a:rPr lang="en-US" altLang="ko-KR" dirty="0"/>
              <a:t>(Practical Shooting)</a:t>
            </a:r>
          </a:p>
          <a:p>
            <a:pPr marL="457200" lvl="1" indent="0">
              <a:buNone/>
            </a:pPr>
            <a:r>
              <a:rPr lang="ko-KR" altLang="en-US" dirty="0"/>
              <a:t>장애물 코스를 달리며 실탄이 든 총으로 얼마나 빠르고 정확하게 목표물을 맞추는지에 대한 기록을 겨루는 스포츠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횡스크롤</a:t>
            </a:r>
            <a:r>
              <a:rPr lang="ko-KR" altLang="en-US" dirty="0"/>
              <a:t> 러닝 </a:t>
            </a:r>
            <a:r>
              <a:rPr lang="en-US" altLang="ko-KR" dirty="0"/>
              <a:t>+ </a:t>
            </a:r>
            <a:r>
              <a:rPr lang="ko-KR" altLang="en-US" dirty="0"/>
              <a:t>슈팅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장애물을 피하며 달리다가</a:t>
            </a:r>
            <a:r>
              <a:rPr lang="en-US" altLang="ko-KR" dirty="0"/>
              <a:t>, </a:t>
            </a:r>
            <a:r>
              <a:rPr lang="ko-KR" altLang="en-US" dirty="0"/>
              <a:t>특정 구간에 도달하면 총으로 표적을 맞춘다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76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EE517-5001-EF05-825D-60F4DF71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게임 진행 흐름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C48406-03CD-FDEF-FC85-7BF698719C01}"/>
              </a:ext>
            </a:extLst>
          </p:cNvPr>
          <p:cNvGrpSpPr/>
          <p:nvPr/>
        </p:nvGrpSpPr>
        <p:grpSpPr>
          <a:xfrm>
            <a:off x="187889" y="1401370"/>
            <a:ext cx="7615826" cy="4888326"/>
            <a:chOff x="225467" y="1557131"/>
            <a:chExt cx="7615826" cy="48883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B9034E8-4CF6-BCED-54A7-6C597B0A9D6F}"/>
                </a:ext>
              </a:extLst>
            </p:cNvPr>
            <p:cNvSpPr/>
            <p:nvPr/>
          </p:nvSpPr>
          <p:spPr>
            <a:xfrm>
              <a:off x="225468" y="1557131"/>
              <a:ext cx="7615825" cy="48883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C50B6F-FB52-7388-BEF1-4C9F91691E13}"/>
                </a:ext>
              </a:extLst>
            </p:cNvPr>
            <p:cNvSpPr/>
            <p:nvPr/>
          </p:nvSpPr>
          <p:spPr>
            <a:xfrm>
              <a:off x="225467" y="5686815"/>
              <a:ext cx="7615825" cy="7586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42B22-21FD-3428-D3BD-F04B9C99F4F8}"/>
              </a:ext>
            </a:extLst>
          </p:cNvPr>
          <p:cNvSpPr/>
          <p:nvPr/>
        </p:nvSpPr>
        <p:spPr>
          <a:xfrm>
            <a:off x="565758" y="5151732"/>
            <a:ext cx="148225" cy="758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B68F41-2A98-6B5B-199B-8D44257F6341}"/>
              </a:ext>
            </a:extLst>
          </p:cNvPr>
          <p:cNvGrpSpPr/>
          <p:nvPr/>
        </p:nvGrpSpPr>
        <p:grpSpPr>
          <a:xfrm>
            <a:off x="1131518" y="5279573"/>
            <a:ext cx="400833" cy="628886"/>
            <a:chOff x="1121079" y="5281487"/>
            <a:chExt cx="400833" cy="628886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1511D4D-9954-9E08-C359-EAFF5E7BB40C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DCC973DB-A237-2426-0D90-08D67515DF00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1E10BAF-2BBC-DBE4-C5D2-7C537633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5790B6-4E6E-0657-D138-1A23E741AEB0}"/>
              </a:ext>
            </a:extLst>
          </p:cNvPr>
          <p:cNvSpPr/>
          <p:nvPr/>
        </p:nvSpPr>
        <p:spPr>
          <a:xfrm>
            <a:off x="2202494" y="5533631"/>
            <a:ext cx="5195168" cy="771167"/>
          </a:xfrm>
          <a:custGeom>
            <a:avLst/>
            <a:gdLst>
              <a:gd name="connsiteX0" fmla="*/ 0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0 w 5601219"/>
              <a:gd name="connsiteY4" fmla="*/ 0 h 758641"/>
              <a:gd name="connsiteX0" fmla="*/ 0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0 w 5601219"/>
              <a:gd name="connsiteY4" fmla="*/ 0 h 758641"/>
              <a:gd name="connsiteX0" fmla="*/ 889348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889348 w 5601219"/>
              <a:gd name="connsiteY4" fmla="*/ 0 h 758641"/>
              <a:gd name="connsiteX0" fmla="*/ 889348 w 5601219"/>
              <a:gd name="connsiteY0" fmla="*/ 0 h 771167"/>
              <a:gd name="connsiteX1" fmla="*/ 5601219 w 5601219"/>
              <a:gd name="connsiteY1" fmla="*/ 0 h 771167"/>
              <a:gd name="connsiteX2" fmla="*/ 5038572 w 5601219"/>
              <a:gd name="connsiteY2" fmla="*/ 771167 h 771167"/>
              <a:gd name="connsiteX3" fmla="*/ 0 w 5601219"/>
              <a:gd name="connsiteY3" fmla="*/ 758641 h 771167"/>
              <a:gd name="connsiteX4" fmla="*/ 889348 w 5601219"/>
              <a:gd name="connsiteY4" fmla="*/ 0 h 7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219" h="771167">
                <a:moveTo>
                  <a:pt x="889348" y="0"/>
                </a:moveTo>
                <a:lnTo>
                  <a:pt x="5601219" y="0"/>
                </a:lnTo>
                <a:lnTo>
                  <a:pt x="5038572" y="771167"/>
                </a:lnTo>
                <a:lnTo>
                  <a:pt x="0" y="758641"/>
                </a:lnTo>
                <a:lnTo>
                  <a:pt x="889348" y="0"/>
                </a:lnTo>
                <a:close/>
              </a:path>
            </a:pathLst>
          </a:custGeom>
          <a:solidFill>
            <a:srgbClr val="FFFF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005333-5964-8DBD-5D98-5F1DE8E6333C}"/>
              </a:ext>
            </a:extLst>
          </p:cNvPr>
          <p:cNvGrpSpPr/>
          <p:nvPr/>
        </p:nvGrpSpPr>
        <p:grpSpPr>
          <a:xfrm>
            <a:off x="3139856" y="5283442"/>
            <a:ext cx="400833" cy="628886"/>
            <a:chOff x="1121079" y="5281487"/>
            <a:chExt cx="400833" cy="6288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80CAB2-CAF9-243A-0633-085BE28A4965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C0352C5C-8377-EC28-1C48-D4FC800DE747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29D4BA2-6FBD-E04F-E230-07B82F745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BB3E571-ADCC-57FD-4983-6869F9EFB2AE}"/>
              </a:ext>
            </a:extLst>
          </p:cNvPr>
          <p:cNvGrpSpPr/>
          <p:nvPr/>
        </p:nvGrpSpPr>
        <p:grpSpPr>
          <a:xfrm>
            <a:off x="5102789" y="5279573"/>
            <a:ext cx="400833" cy="628886"/>
            <a:chOff x="1121079" y="5281487"/>
            <a:chExt cx="400833" cy="628886"/>
          </a:xfrm>
        </p:grpSpPr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6A59A51-79FC-CB13-04F2-035112C7A62B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6AC2F24F-93AF-C579-4B41-73A1E0D5B7FA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F45E9B7-5DE6-E8A1-860F-7644352D5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457A7C8-2A9C-1F29-62D2-9EBC9E61B316}"/>
              </a:ext>
            </a:extLst>
          </p:cNvPr>
          <p:cNvSpPr txBox="1"/>
          <p:nvPr/>
        </p:nvSpPr>
        <p:spPr>
          <a:xfrm>
            <a:off x="8014242" y="2184731"/>
            <a:ext cx="3794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달리기 모드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캐릭터가 자동으로 이동하고</a:t>
            </a:r>
            <a:r>
              <a:rPr lang="en-US" altLang="ko-KR" sz="2400" dirty="0"/>
              <a:t>, </a:t>
            </a:r>
            <a:r>
              <a:rPr lang="ko-KR" altLang="en-US" sz="2400" dirty="0"/>
              <a:t>키보드 키를 눌러 </a:t>
            </a:r>
            <a:endParaRPr lang="en-US" altLang="ko-KR" sz="2400" dirty="0"/>
          </a:p>
          <a:p>
            <a:r>
              <a:rPr lang="ko-KR" altLang="en-US" sz="2400" dirty="0"/>
              <a:t>장애물을 피한다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장애물에 걸리지 않으면 속도가 조금씩 빨라진다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최대속도까지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3532151-457A-A3F7-77BA-2005C2FB4E4D}"/>
              </a:ext>
            </a:extLst>
          </p:cNvPr>
          <p:cNvCxnSpPr>
            <a:cxnSpLocks/>
          </p:cNvCxnSpPr>
          <p:nvPr/>
        </p:nvCxnSpPr>
        <p:spPr>
          <a:xfrm>
            <a:off x="187889" y="6112701"/>
            <a:ext cx="761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17F2744-9C91-3249-FBB3-11159409EF8B}"/>
              </a:ext>
            </a:extLst>
          </p:cNvPr>
          <p:cNvSpPr txBox="1"/>
          <p:nvPr/>
        </p:nvSpPr>
        <p:spPr>
          <a:xfrm>
            <a:off x="5803724" y="6270595"/>
            <a:ext cx="19999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/>
              <a:t>진행 방향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57AEE1C-31FF-0698-CC4F-168CE38375C9}"/>
              </a:ext>
            </a:extLst>
          </p:cNvPr>
          <p:cNvGrpSpPr/>
          <p:nvPr/>
        </p:nvGrpSpPr>
        <p:grpSpPr>
          <a:xfrm>
            <a:off x="8724709" y="144167"/>
            <a:ext cx="2793683" cy="1933121"/>
            <a:chOff x="8286625" y="352087"/>
            <a:chExt cx="2793683" cy="193312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4632B05-3017-8C2D-E181-20143805AB3A}"/>
                </a:ext>
              </a:extLst>
            </p:cNvPr>
            <p:cNvSpPr/>
            <p:nvPr/>
          </p:nvSpPr>
          <p:spPr>
            <a:xfrm>
              <a:off x="8434192" y="352087"/>
              <a:ext cx="148225" cy="758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63EE0BE-C972-287D-4300-2AFFEAEADB0D}"/>
                </a:ext>
              </a:extLst>
            </p:cNvPr>
            <p:cNvGrpSpPr/>
            <p:nvPr/>
          </p:nvGrpSpPr>
          <p:grpSpPr>
            <a:xfrm>
              <a:off x="9748117" y="481842"/>
              <a:ext cx="400833" cy="628886"/>
              <a:chOff x="1121079" y="5281487"/>
              <a:chExt cx="400833" cy="628886"/>
            </a:xfrm>
          </p:grpSpPr>
          <p:sp>
            <p:nvSpPr>
              <p:cNvPr id="119" name="이등변 삼각형 118">
                <a:extLst>
                  <a:ext uri="{FF2B5EF4-FFF2-40B4-BE49-F238E27FC236}">
                    <a16:creationId xmlns:a16="http://schemas.microsoft.com/office/drawing/2014/main" id="{572D192A-DB61-3459-837C-97CC55039583}"/>
                  </a:ext>
                </a:extLst>
              </p:cNvPr>
              <p:cNvSpPr/>
              <p:nvPr/>
            </p:nvSpPr>
            <p:spPr>
              <a:xfrm>
                <a:off x="1121079" y="5411244"/>
                <a:ext cx="148225" cy="499129"/>
              </a:xfrm>
              <a:prstGeom prst="triangl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04DD404A-D858-1D80-52B7-610ACE83D01D}"/>
                  </a:ext>
                </a:extLst>
              </p:cNvPr>
              <p:cNvSpPr/>
              <p:nvPr/>
            </p:nvSpPr>
            <p:spPr>
              <a:xfrm>
                <a:off x="1373687" y="5281487"/>
                <a:ext cx="148225" cy="499129"/>
              </a:xfrm>
              <a:prstGeom prst="triangl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37E924E-17DA-F4F1-FA38-E0EC534AB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7447" y="5315568"/>
                <a:ext cx="275572" cy="1082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C14A25B-8AA2-39F5-B802-FAA8E469298B}"/>
                </a:ext>
              </a:extLst>
            </p:cNvPr>
            <p:cNvSpPr txBox="1"/>
            <p:nvPr/>
          </p:nvSpPr>
          <p:spPr>
            <a:xfrm>
              <a:off x="8582417" y="846799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캐릭터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E40023-1621-92FB-58F0-DF0FB39C42EB}"/>
                </a:ext>
              </a:extLst>
            </p:cNvPr>
            <p:cNvSpPr txBox="1"/>
            <p:nvPr/>
          </p:nvSpPr>
          <p:spPr>
            <a:xfrm>
              <a:off x="10189135" y="850540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장애물</a:t>
              </a:r>
            </a:p>
          </p:txBody>
        </p:sp>
        <p:sp>
          <p:nvSpPr>
            <p:cNvPr id="115" name="화살표: 오각형 114">
              <a:extLst>
                <a:ext uri="{FF2B5EF4-FFF2-40B4-BE49-F238E27FC236}">
                  <a16:creationId xmlns:a16="http://schemas.microsoft.com/office/drawing/2014/main" id="{15FF6E87-ED43-1902-29B0-3312B1728626}"/>
                </a:ext>
              </a:extLst>
            </p:cNvPr>
            <p:cNvSpPr/>
            <p:nvPr/>
          </p:nvSpPr>
          <p:spPr>
            <a:xfrm rot="16200000">
              <a:off x="8143887" y="1633971"/>
              <a:ext cx="728834" cy="443357"/>
            </a:xfrm>
            <a:prstGeom prst="homePlate">
              <a:avLst>
                <a:gd name="adj" fmla="val 41524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42B353-E980-DA0A-FFD0-AE1D2C4B1B80}"/>
                </a:ext>
              </a:extLst>
            </p:cNvPr>
            <p:cNvSpPr txBox="1"/>
            <p:nvPr/>
          </p:nvSpPr>
          <p:spPr>
            <a:xfrm>
              <a:off x="8730643" y="1915876"/>
              <a:ext cx="742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과녁</a:t>
              </a:r>
            </a:p>
          </p:txBody>
        </p:sp>
        <p:sp>
          <p:nvSpPr>
            <p:cNvPr id="117" name="직사각형 108">
              <a:extLst>
                <a:ext uri="{FF2B5EF4-FFF2-40B4-BE49-F238E27FC236}">
                  <a16:creationId xmlns:a16="http://schemas.microsoft.com/office/drawing/2014/main" id="{75ECD219-91B7-ED2F-094E-BA2265E64A18}"/>
                </a:ext>
              </a:extLst>
            </p:cNvPr>
            <p:cNvSpPr/>
            <p:nvPr/>
          </p:nvSpPr>
          <p:spPr>
            <a:xfrm>
              <a:off x="9896342" y="1491232"/>
              <a:ext cx="113787" cy="734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DB8BE2-2B53-E17E-D5A3-A4B73267E4B3}"/>
                </a:ext>
              </a:extLst>
            </p:cNvPr>
            <p:cNvSpPr txBox="1"/>
            <p:nvPr/>
          </p:nvSpPr>
          <p:spPr>
            <a:xfrm>
              <a:off x="10148950" y="1861680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결승선</a:t>
              </a:r>
            </a:p>
          </p:txBody>
        </p:sp>
      </p:grpSp>
      <p:sp>
        <p:nvSpPr>
          <p:cNvPr id="122" name="원호 121">
            <a:extLst>
              <a:ext uri="{FF2B5EF4-FFF2-40B4-BE49-F238E27FC236}">
                <a16:creationId xmlns:a16="http://schemas.microsoft.com/office/drawing/2014/main" id="{70C15054-B570-E29C-E083-89C085A6859E}"/>
              </a:ext>
            </a:extLst>
          </p:cNvPr>
          <p:cNvSpPr/>
          <p:nvPr/>
        </p:nvSpPr>
        <p:spPr>
          <a:xfrm>
            <a:off x="3029781" y="5085091"/>
            <a:ext cx="4322448" cy="940113"/>
          </a:xfrm>
          <a:prstGeom prst="arc">
            <a:avLst>
              <a:gd name="adj1" fmla="val 10866102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40CEC0-1AD4-5DE7-7B00-F997B4FD251B}"/>
              </a:ext>
            </a:extLst>
          </p:cNvPr>
          <p:cNvSpPr txBox="1"/>
          <p:nvPr/>
        </p:nvSpPr>
        <p:spPr>
          <a:xfrm>
            <a:off x="4191010" y="4792990"/>
            <a:ext cx="19999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/>
              <a:t>사격 구간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DE01F42-5721-4644-8BF3-801A8329C682}"/>
              </a:ext>
            </a:extLst>
          </p:cNvPr>
          <p:cNvGrpSpPr/>
          <p:nvPr/>
        </p:nvGrpSpPr>
        <p:grpSpPr>
          <a:xfrm>
            <a:off x="7065722" y="5313654"/>
            <a:ext cx="400833" cy="628886"/>
            <a:chOff x="1121079" y="5281487"/>
            <a:chExt cx="400833" cy="628886"/>
          </a:xfrm>
        </p:grpSpPr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A559F770-27BF-D709-F096-0843CD502A32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50054AE-8937-43A7-69A0-474C393F9D89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FEC0976-721D-3E83-9660-61F2572B6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32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EE517-5001-EF05-825D-60F4DF71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게임 진행 흐름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C48406-03CD-FDEF-FC85-7BF698719C01}"/>
              </a:ext>
            </a:extLst>
          </p:cNvPr>
          <p:cNvGrpSpPr/>
          <p:nvPr/>
        </p:nvGrpSpPr>
        <p:grpSpPr>
          <a:xfrm>
            <a:off x="187889" y="1401370"/>
            <a:ext cx="7615826" cy="4888326"/>
            <a:chOff x="225467" y="1557131"/>
            <a:chExt cx="7615826" cy="48883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B9034E8-4CF6-BCED-54A7-6C597B0A9D6F}"/>
                </a:ext>
              </a:extLst>
            </p:cNvPr>
            <p:cNvSpPr/>
            <p:nvPr/>
          </p:nvSpPr>
          <p:spPr>
            <a:xfrm>
              <a:off x="225468" y="1557131"/>
              <a:ext cx="7615825" cy="48883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C50B6F-FB52-7388-BEF1-4C9F91691E13}"/>
                </a:ext>
              </a:extLst>
            </p:cNvPr>
            <p:cNvSpPr/>
            <p:nvPr/>
          </p:nvSpPr>
          <p:spPr>
            <a:xfrm>
              <a:off x="225467" y="5686815"/>
              <a:ext cx="7615825" cy="7586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108">
            <a:extLst>
              <a:ext uri="{FF2B5EF4-FFF2-40B4-BE49-F238E27FC236}">
                <a16:creationId xmlns:a16="http://schemas.microsoft.com/office/drawing/2014/main" id="{3BE1BE77-6B5C-BD5D-34ED-C749479EAFCE}"/>
              </a:ext>
            </a:extLst>
          </p:cNvPr>
          <p:cNvSpPr/>
          <p:nvPr/>
        </p:nvSpPr>
        <p:spPr>
          <a:xfrm>
            <a:off x="2202494" y="5533631"/>
            <a:ext cx="5195168" cy="771167"/>
          </a:xfrm>
          <a:custGeom>
            <a:avLst/>
            <a:gdLst>
              <a:gd name="connsiteX0" fmla="*/ 0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0 w 5601219"/>
              <a:gd name="connsiteY4" fmla="*/ 0 h 758641"/>
              <a:gd name="connsiteX0" fmla="*/ 0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0 w 5601219"/>
              <a:gd name="connsiteY4" fmla="*/ 0 h 758641"/>
              <a:gd name="connsiteX0" fmla="*/ 889348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889348 w 5601219"/>
              <a:gd name="connsiteY4" fmla="*/ 0 h 758641"/>
              <a:gd name="connsiteX0" fmla="*/ 889348 w 5601219"/>
              <a:gd name="connsiteY0" fmla="*/ 0 h 771167"/>
              <a:gd name="connsiteX1" fmla="*/ 5601219 w 5601219"/>
              <a:gd name="connsiteY1" fmla="*/ 0 h 771167"/>
              <a:gd name="connsiteX2" fmla="*/ 5038572 w 5601219"/>
              <a:gd name="connsiteY2" fmla="*/ 771167 h 771167"/>
              <a:gd name="connsiteX3" fmla="*/ 0 w 5601219"/>
              <a:gd name="connsiteY3" fmla="*/ 758641 h 771167"/>
              <a:gd name="connsiteX4" fmla="*/ 889348 w 5601219"/>
              <a:gd name="connsiteY4" fmla="*/ 0 h 7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219" h="771167">
                <a:moveTo>
                  <a:pt x="889348" y="0"/>
                </a:moveTo>
                <a:lnTo>
                  <a:pt x="5601219" y="0"/>
                </a:lnTo>
                <a:lnTo>
                  <a:pt x="5038572" y="771167"/>
                </a:lnTo>
                <a:lnTo>
                  <a:pt x="0" y="758641"/>
                </a:lnTo>
                <a:lnTo>
                  <a:pt x="889348" y="0"/>
                </a:lnTo>
                <a:close/>
              </a:path>
            </a:pathLst>
          </a:custGeom>
          <a:solidFill>
            <a:srgbClr val="FFFF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42B22-21FD-3428-D3BD-F04B9C99F4F8}"/>
              </a:ext>
            </a:extLst>
          </p:cNvPr>
          <p:cNvSpPr/>
          <p:nvPr/>
        </p:nvSpPr>
        <p:spPr>
          <a:xfrm>
            <a:off x="2795386" y="5151732"/>
            <a:ext cx="148225" cy="758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B68F41-2A98-6B5B-199B-8D44257F6341}"/>
              </a:ext>
            </a:extLst>
          </p:cNvPr>
          <p:cNvGrpSpPr/>
          <p:nvPr/>
        </p:nvGrpSpPr>
        <p:grpSpPr>
          <a:xfrm>
            <a:off x="1131518" y="5279573"/>
            <a:ext cx="400833" cy="628886"/>
            <a:chOff x="1121079" y="5281487"/>
            <a:chExt cx="400833" cy="628886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1511D4D-9954-9E08-C359-EAFF5E7BB40C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DCC973DB-A237-2426-0D90-08D67515DF00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1E10BAF-2BBC-DBE4-C5D2-7C537633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005333-5964-8DBD-5D98-5F1DE8E6333C}"/>
              </a:ext>
            </a:extLst>
          </p:cNvPr>
          <p:cNvGrpSpPr/>
          <p:nvPr/>
        </p:nvGrpSpPr>
        <p:grpSpPr>
          <a:xfrm>
            <a:off x="3139856" y="5283442"/>
            <a:ext cx="400833" cy="628886"/>
            <a:chOff x="1121079" y="5281487"/>
            <a:chExt cx="400833" cy="6288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80CAB2-CAF9-243A-0633-085BE28A4965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C0352C5C-8377-EC28-1C48-D4FC800DE747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29D4BA2-6FBD-E04F-E230-07B82F745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BB3E571-ADCC-57FD-4983-6869F9EFB2AE}"/>
              </a:ext>
            </a:extLst>
          </p:cNvPr>
          <p:cNvGrpSpPr/>
          <p:nvPr/>
        </p:nvGrpSpPr>
        <p:grpSpPr>
          <a:xfrm>
            <a:off x="5102789" y="5279573"/>
            <a:ext cx="400833" cy="628886"/>
            <a:chOff x="1121079" y="5281487"/>
            <a:chExt cx="400833" cy="628886"/>
          </a:xfrm>
        </p:grpSpPr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6A59A51-79FC-CB13-04F2-035112C7A62B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6AC2F24F-93AF-C579-4B41-73A1E0D5B7FA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F45E9B7-5DE6-E8A1-860F-7644352D5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3532151-457A-A3F7-77BA-2005C2FB4E4D}"/>
              </a:ext>
            </a:extLst>
          </p:cNvPr>
          <p:cNvCxnSpPr>
            <a:cxnSpLocks/>
          </p:cNvCxnSpPr>
          <p:nvPr/>
        </p:nvCxnSpPr>
        <p:spPr>
          <a:xfrm>
            <a:off x="187889" y="6112701"/>
            <a:ext cx="761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17F2744-9C91-3249-FBB3-11159409EF8B}"/>
              </a:ext>
            </a:extLst>
          </p:cNvPr>
          <p:cNvSpPr txBox="1"/>
          <p:nvPr/>
        </p:nvSpPr>
        <p:spPr>
          <a:xfrm>
            <a:off x="5803724" y="6270595"/>
            <a:ext cx="19999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/>
              <a:t>진행 방향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C76CB6-5495-F655-1939-FD1BE28A1210}"/>
              </a:ext>
            </a:extLst>
          </p:cNvPr>
          <p:cNvSpPr/>
          <p:nvPr/>
        </p:nvSpPr>
        <p:spPr>
          <a:xfrm>
            <a:off x="187888" y="1406563"/>
            <a:ext cx="7615825" cy="2312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191883-A6EF-CE8D-26C5-601D423887B2}"/>
              </a:ext>
            </a:extLst>
          </p:cNvPr>
          <p:cNvSpPr/>
          <p:nvPr/>
        </p:nvSpPr>
        <p:spPr>
          <a:xfrm>
            <a:off x="187886" y="3006246"/>
            <a:ext cx="7615825" cy="1088621"/>
          </a:xfrm>
          <a:custGeom>
            <a:avLst/>
            <a:gdLst>
              <a:gd name="connsiteX0" fmla="*/ 0 w 7615825"/>
              <a:gd name="connsiteY0" fmla="*/ 0 h 758641"/>
              <a:gd name="connsiteX1" fmla="*/ 7615825 w 7615825"/>
              <a:gd name="connsiteY1" fmla="*/ 0 h 758641"/>
              <a:gd name="connsiteX2" fmla="*/ 7615825 w 7615825"/>
              <a:gd name="connsiteY2" fmla="*/ 758641 h 758641"/>
              <a:gd name="connsiteX3" fmla="*/ 0 w 7615825"/>
              <a:gd name="connsiteY3" fmla="*/ 758641 h 758641"/>
              <a:gd name="connsiteX4" fmla="*/ 0 w 7615825"/>
              <a:gd name="connsiteY4" fmla="*/ 0 h 758641"/>
              <a:gd name="connsiteX0" fmla="*/ 0 w 7615825"/>
              <a:gd name="connsiteY0" fmla="*/ 4304 h 762945"/>
              <a:gd name="connsiteX1" fmla="*/ 1402919 w 7615825"/>
              <a:gd name="connsiteY1" fmla="*/ 0 h 762945"/>
              <a:gd name="connsiteX2" fmla="*/ 7615825 w 7615825"/>
              <a:gd name="connsiteY2" fmla="*/ 4304 h 762945"/>
              <a:gd name="connsiteX3" fmla="*/ 7615825 w 7615825"/>
              <a:gd name="connsiteY3" fmla="*/ 762945 h 762945"/>
              <a:gd name="connsiteX4" fmla="*/ 0 w 7615825"/>
              <a:gd name="connsiteY4" fmla="*/ 762945 h 762945"/>
              <a:gd name="connsiteX5" fmla="*/ 0 w 7615825"/>
              <a:gd name="connsiteY5" fmla="*/ 4304 h 762945"/>
              <a:gd name="connsiteX0" fmla="*/ 0 w 7615825"/>
              <a:gd name="connsiteY0" fmla="*/ 430189 h 1188830"/>
              <a:gd name="connsiteX1" fmla="*/ 1415445 w 7615825"/>
              <a:gd name="connsiteY1" fmla="*/ 0 h 1188830"/>
              <a:gd name="connsiteX2" fmla="*/ 7615825 w 7615825"/>
              <a:gd name="connsiteY2" fmla="*/ 430189 h 1188830"/>
              <a:gd name="connsiteX3" fmla="*/ 7615825 w 7615825"/>
              <a:gd name="connsiteY3" fmla="*/ 1188830 h 1188830"/>
              <a:gd name="connsiteX4" fmla="*/ 0 w 7615825"/>
              <a:gd name="connsiteY4" fmla="*/ 1188830 h 1188830"/>
              <a:gd name="connsiteX5" fmla="*/ 0 w 7615825"/>
              <a:gd name="connsiteY5" fmla="*/ 430189 h 1188830"/>
              <a:gd name="connsiteX0" fmla="*/ 0 w 7615825"/>
              <a:gd name="connsiteY0" fmla="*/ 430189 h 1188830"/>
              <a:gd name="connsiteX1" fmla="*/ 1415445 w 7615825"/>
              <a:gd name="connsiteY1" fmla="*/ 0 h 1188830"/>
              <a:gd name="connsiteX2" fmla="*/ 7615825 w 7615825"/>
              <a:gd name="connsiteY2" fmla="*/ 430189 h 1188830"/>
              <a:gd name="connsiteX3" fmla="*/ 7615825 w 7615825"/>
              <a:gd name="connsiteY3" fmla="*/ 1188830 h 1188830"/>
              <a:gd name="connsiteX4" fmla="*/ 0 w 7615825"/>
              <a:gd name="connsiteY4" fmla="*/ 1188830 h 1188830"/>
              <a:gd name="connsiteX5" fmla="*/ 0 w 7615825"/>
              <a:gd name="connsiteY5" fmla="*/ 430189 h 1188830"/>
              <a:gd name="connsiteX0" fmla="*/ 0 w 7615825"/>
              <a:gd name="connsiteY0" fmla="*/ 430189 h 1188830"/>
              <a:gd name="connsiteX1" fmla="*/ 1415445 w 7615825"/>
              <a:gd name="connsiteY1" fmla="*/ 0 h 1188830"/>
              <a:gd name="connsiteX2" fmla="*/ 7615825 w 7615825"/>
              <a:gd name="connsiteY2" fmla="*/ 430189 h 1188830"/>
              <a:gd name="connsiteX3" fmla="*/ 7615825 w 7615825"/>
              <a:gd name="connsiteY3" fmla="*/ 1188830 h 1188830"/>
              <a:gd name="connsiteX4" fmla="*/ 0 w 7615825"/>
              <a:gd name="connsiteY4" fmla="*/ 1188830 h 1188830"/>
              <a:gd name="connsiteX5" fmla="*/ 0 w 7615825"/>
              <a:gd name="connsiteY5" fmla="*/ 430189 h 1188830"/>
              <a:gd name="connsiteX0" fmla="*/ 0 w 7615825"/>
              <a:gd name="connsiteY0" fmla="*/ 430242 h 1188883"/>
              <a:gd name="connsiteX1" fmla="*/ 1415445 w 7615825"/>
              <a:gd name="connsiteY1" fmla="*/ 53 h 1188883"/>
              <a:gd name="connsiteX2" fmla="*/ 3331928 w 7615825"/>
              <a:gd name="connsiteY2" fmla="*/ 400886 h 1188883"/>
              <a:gd name="connsiteX3" fmla="*/ 7615825 w 7615825"/>
              <a:gd name="connsiteY3" fmla="*/ 430242 h 1188883"/>
              <a:gd name="connsiteX4" fmla="*/ 7615825 w 7615825"/>
              <a:gd name="connsiteY4" fmla="*/ 1188883 h 1188883"/>
              <a:gd name="connsiteX5" fmla="*/ 0 w 7615825"/>
              <a:gd name="connsiteY5" fmla="*/ 1188883 h 1188883"/>
              <a:gd name="connsiteX6" fmla="*/ 0 w 7615825"/>
              <a:gd name="connsiteY6" fmla="*/ 430242 h 1188883"/>
              <a:gd name="connsiteX0" fmla="*/ 0 w 7615825"/>
              <a:gd name="connsiteY0" fmla="*/ 430242 h 1188883"/>
              <a:gd name="connsiteX1" fmla="*/ 513572 w 7615825"/>
              <a:gd name="connsiteY1" fmla="*/ 250575 h 1188883"/>
              <a:gd name="connsiteX2" fmla="*/ 1415445 w 7615825"/>
              <a:gd name="connsiteY2" fmla="*/ 53 h 1188883"/>
              <a:gd name="connsiteX3" fmla="*/ 3331928 w 7615825"/>
              <a:gd name="connsiteY3" fmla="*/ 400886 h 1188883"/>
              <a:gd name="connsiteX4" fmla="*/ 7615825 w 7615825"/>
              <a:gd name="connsiteY4" fmla="*/ 430242 h 1188883"/>
              <a:gd name="connsiteX5" fmla="*/ 7615825 w 7615825"/>
              <a:gd name="connsiteY5" fmla="*/ 1188883 h 1188883"/>
              <a:gd name="connsiteX6" fmla="*/ 0 w 7615825"/>
              <a:gd name="connsiteY6" fmla="*/ 1188883 h 1188883"/>
              <a:gd name="connsiteX7" fmla="*/ 0 w 7615825"/>
              <a:gd name="connsiteY7" fmla="*/ 430242 h 1188883"/>
              <a:gd name="connsiteX0" fmla="*/ 0 w 7615825"/>
              <a:gd name="connsiteY0" fmla="*/ 430242 h 1188883"/>
              <a:gd name="connsiteX1" fmla="*/ 588728 w 7615825"/>
              <a:gd name="connsiteY1" fmla="*/ 338257 h 1188883"/>
              <a:gd name="connsiteX2" fmla="*/ 1415445 w 7615825"/>
              <a:gd name="connsiteY2" fmla="*/ 53 h 1188883"/>
              <a:gd name="connsiteX3" fmla="*/ 3331928 w 7615825"/>
              <a:gd name="connsiteY3" fmla="*/ 400886 h 1188883"/>
              <a:gd name="connsiteX4" fmla="*/ 7615825 w 7615825"/>
              <a:gd name="connsiteY4" fmla="*/ 430242 h 1188883"/>
              <a:gd name="connsiteX5" fmla="*/ 7615825 w 7615825"/>
              <a:gd name="connsiteY5" fmla="*/ 1188883 h 1188883"/>
              <a:gd name="connsiteX6" fmla="*/ 0 w 7615825"/>
              <a:gd name="connsiteY6" fmla="*/ 1188883 h 1188883"/>
              <a:gd name="connsiteX7" fmla="*/ 0 w 7615825"/>
              <a:gd name="connsiteY7" fmla="*/ 430242 h 1188883"/>
              <a:gd name="connsiteX0" fmla="*/ 0 w 7615825"/>
              <a:gd name="connsiteY0" fmla="*/ 305013 h 1063654"/>
              <a:gd name="connsiteX1" fmla="*/ 588728 w 7615825"/>
              <a:gd name="connsiteY1" fmla="*/ 213028 h 1063654"/>
              <a:gd name="connsiteX2" fmla="*/ 1427971 w 7615825"/>
              <a:gd name="connsiteY2" fmla="*/ 85 h 1063654"/>
              <a:gd name="connsiteX3" fmla="*/ 3331928 w 7615825"/>
              <a:gd name="connsiteY3" fmla="*/ 275657 h 1063654"/>
              <a:gd name="connsiteX4" fmla="*/ 7615825 w 7615825"/>
              <a:gd name="connsiteY4" fmla="*/ 305013 h 1063654"/>
              <a:gd name="connsiteX5" fmla="*/ 7615825 w 7615825"/>
              <a:gd name="connsiteY5" fmla="*/ 1063654 h 1063654"/>
              <a:gd name="connsiteX6" fmla="*/ 0 w 7615825"/>
              <a:gd name="connsiteY6" fmla="*/ 1063654 h 1063654"/>
              <a:gd name="connsiteX7" fmla="*/ 0 w 7615825"/>
              <a:gd name="connsiteY7" fmla="*/ 305013 h 1063654"/>
              <a:gd name="connsiteX0" fmla="*/ 0 w 7615825"/>
              <a:gd name="connsiteY0" fmla="*/ 330055 h 1088696"/>
              <a:gd name="connsiteX1" fmla="*/ 588728 w 7615825"/>
              <a:gd name="connsiteY1" fmla="*/ 238070 h 1088696"/>
              <a:gd name="connsiteX2" fmla="*/ 1540705 w 7615825"/>
              <a:gd name="connsiteY2" fmla="*/ 75 h 1088696"/>
              <a:gd name="connsiteX3" fmla="*/ 3331928 w 7615825"/>
              <a:gd name="connsiteY3" fmla="*/ 300699 h 1088696"/>
              <a:gd name="connsiteX4" fmla="*/ 7615825 w 7615825"/>
              <a:gd name="connsiteY4" fmla="*/ 330055 h 1088696"/>
              <a:gd name="connsiteX5" fmla="*/ 7615825 w 7615825"/>
              <a:gd name="connsiteY5" fmla="*/ 1088696 h 1088696"/>
              <a:gd name="connsiteX6" fmla="*/ 0 w 7615825"/>
              <a:gd name="connsiteY6" fmla="*/ 1088696 h 1088696"/>
              <a:gd name="connsiteX7" fmla="*/ 0 w 7615825"/>
              <a:gd name="connsiteY7" fmla="*/ 330055 h 1088696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7615825 w 7615825"/>
              <a:gd name="connsiteY4" fmla="*/ 330013 h 1088654"/>
              <a:gd name="connsiteX5" fmla="*/ 7615825 w 7615825"/>
              <a:gd name="connsiteY5" fmla="*/ 1088654 h 1088654"/>
              <a:gd name="connsiteX6" fmla="*/ 0 w 7615825"/>
              <a:gd name="connsiteY6" fmla="*/ 1088654 h 1088654"/>
              <a:gd name="connsiteX7" fmla="*/ 0 w 7615825"/>
              <a:gd name="connsiteY7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7615825 w 7615825"/>
              <a:gd name="connsiteY4" fmla="*/ 330013 h 1088654"/>
              <a:gd name="connsiteX5" fmla="*/ 7615825 w 7615825"/>
              <a:gd name="connsiteY5" fmla="*/ 1088654 h 1088654"/>
              <a:gd name="connsiteX6" fmla="*/ 0 w 7615825"/>
              <a:gd name="connsiteY6" fmla="*/ 1088654 h 1088654"/>
              <a:gd name="connsiteX7" fmla="*/ 0 w 7615825"/>
              <a:gd name="connsiteY7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7615825 w 7615825"/>
              <a:gd name="connsiteY5" fmla="*/ 330013 h 1088654"/>
              <a:gd name="connsiteX6" fmla="*/ 7615825 w 7615825"/>
              <a:gd name="connsiteY6" fmla="*/ 1088654 h 1088654"/>
              <a:gd name="connsiteX7" fmla="*/ 0 w 7615825"/>
              <a:gd name="connsiteY7" fmla="*/ 1088654 h 1088654"/>
              <a:gd name="connsiteX8" fmla="*/ 0 w 7615825"/>
              <a:gd name="connsiteY8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7615825 w 7615825"/>
              <a:gd name="connsiteY5" fmla="*/ 330013 h 1088654"/>
              <a:gd name="connsiteX6" fmla="*/ 7615825 w 7615825"/>
              <a:gd name="connsiteY6" fmla="*/ 1088654 h 1088654"/>
              <a:gd name="connsiteX7" fmla="*/ 0 w 7615825"/>
              <a:gd name="connsiteY7" fmla="*/ 1088654 h 1088654"/>
              <a:gd name="connsiteX8" fmla="*/ 0 w 7615825"/>
              <a:gd name="connsiteY8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86821 w 7615825"/>
              <a:gd name="connsiteY5" fmla="*/ 275605 h 1088654"/>
              <a:gd name="connsiteX6" fmla="*/ 7615825 w 7615825"/>
              <a:gd name="connsiteY6" fmla="*/ 330013 h 1088654"/>
              <a:gd name="connsiteX7" fmla="*/ 7615825 w 7615825"/>
              <a:gd name="connsiteY7" fmla="*/ 1088654 h 1088654"/>
              <a:gd name="connsiteX8" fmla="*/ 0 w 7615825"/>
              <a:gd name="connsiteY8" fmla="*/ 1088654 h 1088654"/>
              <a:gd name="connsiteX9" fmla="*/ 0 w 7615825"/>
              <a:gd name="connsiteY9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74295 w 7615825"/>
              <a:gd name="connsiteY5" fmla="*/ 62663 h 1088654"/>
              <a:gd name="connsiteX6" fmla="*/ 7615825 w 7615825"/>
              <a:gd name="connsiteY6" fmla="*/ 330013 h 1088654"/>
              <a:gd name="connsiteX7" fmla="*/ 7615825 w 7615825"/>
              <a:gd name="connsiteY7" fmla="*/ 1088654 h 1088654"/>
              <a:gd name="connsiteX8" fmla="*/ 0 w 7615825"/>
              <a:gd name="connsiteY8" fmla="*/ 1088654 h 1088654"/>
              <a:gd name="connsiteX9" fmla="*/ 0 w 7615825"/>
              <a:gd name="connsiteY9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74295 w 7615825"/>
              <a:gd name="connsiteY5" fmla="*/ 62663 h 1088654"/>
              <a:gd name="connsiteX6" fmla="*/ 7615825 w 7615825"/>
              <a:gd name="connsiteY6" fmla="*/ 330013 h 1088654"/>
              <a:gd name="connsiteX7" fmla="*/ 7615825 w 7615825"/>
              <a:gd name="connsiteY7" fmla="*/ 1088654 h 1088654"/>
              <a:gd name="connsiteX8" fmla="*/ 0 w 7615825"/>
              <a:gd name="connsiteY8" fmla="*/ 1088654 h 1088654"/>
              <a:gd name="connsiteX9" fmla="*/ 0 w 7615825"/>
              <a:gd name="connsiteY9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74295 w 7615825"/>
              <a:gd name="connsiteY5" fmla="*/ 62663 h 1088654"/>
              <a:gd name="connsiteX6" fmla="*/ 5987446 w 7615825"/>
              <a:gd name="connsiteY6" fmla="*/ 50137 h 1088654"/>
              <a:gd name="connsiteX7" fmla="*/ 7615825 w 7615825"/>
              <a:gd name="connsiteY7" fmla="*/ 330013 h 1088654"/>
              <a:gd name="connsiteX8" fmla="*/ 7615825 w 7615825"/>
              <a:gd name="connsiteY8" fmla="*/ 1088654 h 1088654"/>
              <a:gd name="connsiteX9" fmla="*/ 0 w 7615825"/>
              <a:gd name="connsiteY9" fmla="*/ 1088654 h 1088654"/>
              <a:gd name="connsiteX10" fmla="*/ 0 w 7615825"/>
              <a:gd name="connsiteY10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74295 w 7615825"/>
              <a:gd name="connsiteY5" fmla="*/ 62663 h 1088654"/>
              <a:gd name="connsiteX6" fmla="*/ 5987446 w 7615825"/>
              <a:gd name="connsiteY6" fmla="*/ 50137 h 1088654"/>
              <a:gd name="connsiteX7" fmla="*/ 6977002 w 7615825"/>
              <a:gd name="connsiteY7" fmla="*/ 162871 h 1088654"/>
              <a:gd name="connsiteX8" fmla="*/ 7615825 w 7615825"/>
              <a:gd name="connsiteY8" fmla="*/ 330013 h 1088654"/>
              <a:gd name="connsiteX9" fmla="*/ 7615825 w 7615825"/>
              <a:gd name="connsiteY9" fmla="*/ 1088654 h 1088654"/>
              <a:gd name="connsiteX10" fmla="*/ 0 w 7615825"/>
              <a:gd name="connsiteY10" fmla="*/ 1088654 h 1088654"/>
              <a:gd name="connsiteX11" fmla="*/ 0 w 7615825"/>
              <a:gd name="connsiteY11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74295 w 7615825"/>
              <a:gd name="connsiteY5" fmla="*/ 62663 h 1088654"/>
              <a:gd name="connsiteX6" fmla="*/ 5987446 w 7615825"/>
              <a:gd name="connsiteY6" fmla="*/ 50137 h 1088654"/>
              <a:gd name="connsiteX7" fmla="*/ 6977002 w 7615825"/>
              <a:gd name="connsiteY7" fmla="*/ 162871 h 1088654"/>
              <a:gd name="connsiteX8" fmla="*/ 7615825 w 7615825"/>
              <a:gd name="connsiteY8" fmla="*/ 330013 h 1088654"/>
              <a:gd name="connsiteX9" fmla="*/ 7615825 w 7615825"/>
              <a:gd name="connsiteY9" fmla="*/ 1088654 h 1088654"/>
              <a:gd name="connsiteX10" fmla="*/ 0 w 7615825"/>
              <a:gd name="connsiteY10" fmla="*/ 1088654 h 1088654"/>
              <a:gd name="connsiteX11" fmla="*/ 0 w 7615825"/>
              <a:gd name="connsiteY11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674295 w 7615825"/>
              <a:gd name="connsiteY5" fmla="*/ 62663 h 1088654"/>
              <a:gd name="connsiteX6" fmla="*/ 5987446 w 7615825"/>
              <a:gd name="connsiteY6" fmla="*/ 50137 h 1088654"/>
              <a:gd name="connsiteX7" fmla="*/ 6977002 w 7615825"/>
              <a:gd name="connsiteY7" fmla="*/ 162871 h 1088654"/>
              <a:gd name="connsiteX8" fmla="*/ 7615825 w 7615825"/>
              <a:gd name="connsiteY8" fmla="*/ 330013 h 1088654"/>
              <a:gd name="connsiteX9" fmla="*/ 7615825 w 7615825"/>
              <a:gd name="connsiteY9" fmla="*/ 1088654 h 1088654"/>
              <a:gd name="connsiteX10" fmla="*/ 0 w 7615825"/>
              <a:gd name="connsiteY10" fmla="*/ 1088654 h 1088654"/>
              <a:gd name="connsiteX11" fmla="*/ 0 w 7615825"/>
              <a:gd name="connsiteY11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446744 w 7615825"/>
              <a:gd name="connsiteY4" fmla="*/ 200449 h 1088654"/>
              <a:gd name="connsiteX5" fmla="*/ 5298514 w 7615825"/>
              <a:gd name="connsiteY5" fmla="*/ 162871 h 1088654"/>
              <a:gd name="connsiteX6" fmla="*/ 5987446 w 7615825"/>
              <a:gd name="connsiteY6" fmla="*/ 50137 h 1088654"/>
              <a:gd name="connsiteX7" fmla="*/ 6977002 w 7615825"/>
              <a:gd name="connsiteY7" fmla="*/ 162871 h 1088654"/>
              <a:gd name="connsiteX8" fmla="*/ 7615825 w 7615825"/>
              <a:gd name="connsiteY8" fmla="*/ 330013 h 1088654"/>
              <a:gd name="connsiteX9" fmla="*/ 7615825 w 7615825"/>
              <a:gd name="connsiteY9" fmla="*/ 1088654 h 1088654"/>
              <a:gd name="connsiteX10" fmla="*/ 0 w 7615825"/>
              <a:gd name="connsiteY10" fmla="*/ 1088654 h 1088654"/>
              <a:gd name="connsiteX11" fmla="*/ 0 w 7615825"/>
              <a:gd name="connsiteY11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3331928 w 7615825"/>
              <a:gd name="connsiteY3" fmla="*/ 300657 h 1088654"/>
              <a:gd name="connsiteX4" fmla="*/ 4233802 w 7615825"/>
              <a:gd name="connsiteY4" fmla="*/ 175397 h 1088654"/>
              <a:gd name="connsiteX5" fmla="*/ 5298514 w 7615825"/>
              <a:gd name="connsiteY5" fmla="*/ 162871 h 1088654"/>
              <a:gd name="connsiteX6" fmla="*/ 5987446 w 7615825"/>
              <a:gd name="connsiteY6" fmla="*/ 50137 h 1088654"/>
              <a:gd name="connsiteX7" fmla="*/ 6977002 w 7615825"/>
              <a:gd name="connsiteY7" fmla="*/ 162871 h 1088654"/>
              <a:gd name="connsiteX8" fmla="*/ 7615825 w 7615825"/>
              <a:gd name="connsiteY8" fmla="*/ 330013 h 1088654"/>
              <a:gd name="connsiteX9" fmla="*/ 7615825 w 7615825"/>
              <a:gd name="connsiteY9" fmla="*/ 1088654 h 1088654"/>
              <a:gd name="connsiteX10" fmla="*/ 0 w 7615825"/>
              <a:gd name="connsiteY10" fmla="*/ 1088654 h 1088654"/>
              <a:gd name="connsiteX11" fmla="*/ 0 w 7615825"/>
              <a:gd name="connsiteY11" fmla="*/ 330013 h 1088654"/>
              <a:gd name="connsiteX0" fmla="*/ 0 w 7615825"/>
              <a:gd name="connsiteY0" fmla="*/ 330013 h 1088654"/>
              <a:gd name="connsiteX1" fmla="*/ 588728 w 7615825"/>
              <a:gd name="connsiteY1" fmla="*/ 238028 h 1088654"/>
              <a:gd name="connsiteX2" fmla="*/ 1540705 w 7615825"/>
              <a:gd name="connsiteY2" fmla="*/ 33 h 1088654"/>
              <a:gd name="connsiteX3" fmla="*/ 2818361 w 7615825"/>
              <a:gd name="connsiteY3" fmla="*/ 300657 h 1088654"/>
              <a:gd name="connsiteX4" fmla="*/ 4233802 w 7615825"/>
              <a:gd name="connsiteY4" fmla="*/ 175397 h 1088654"/>
              <a:gd name="connsiteX5" fmla="*/ 5298514 w 7615825"/>
              <a:gd name="connsiteY5" fmla="*/ 162871 h 1088654"/>
              <a:gd name="connsiteX6" fmla="*/ 5987446 w 7615825"/>
              <a:gd name="connsiteY6" fmla="*/ 50137 h 1088654"/>
              <a:gd name="connsiteX7" fmla="*/ 6977002 w 7615825"/>
              <a:gd name="connsiteY7" fmla="*/ 162871 h 1088654"/>
              <a:gd name="connsiteX8" fmla="*/ 7615825 w 7615825"/>
              <a:gd name="connsiteY8" fmla="*/ 330013 h 1088654"/>
              <a:gd name="connsiteX9" fmla="*/ 7615825 w 7615825"/>
              <a:gd name="connsiteY9" fmla="*/ 1088654 h 1088654"/>
              <a:gd name="connsiteX10" fmla="*/ 0 w 7615825"/>
              <a:gd name="connsiteY10" fmla="*/ 1088654 h 1088654"/>
              <a:gd name="connsiteX11" fmla="*/ 0 w 7615825"/>
              <a:gd name="connsiteY11" fmla="*/ 330013 h 1088654"/>
              <a:gd name="connsiteX0" fmla="*/ 0 w 7615825"/>
              <a:gd name="connsiteY0" fmla="*/ 329980 h 1088621"/>
              <a:gd name="connsiteX1" fmla="*/ 588728 w 7615825"/>
              <a:gd name="connsiteY1" fmla="*/ 237995 h 1088621"/>
              <a:gd name="connsiteX2" fmla="*/ 1540705 w 7615825"/>
              <a:gd name="connsiteY2" fmla="*/ 0 h 1088621"/>
              <a:gd name="connsiteX3" fmla="*/ 2818361 w 7615825"/>
              <a:gd name="connsiteY3" fmla="*/ 300624 h 1088621"/>
              <a:gd name="connsiteX4" fmla="*/ 4233802 w 7615825"/>
              <a:gd name="connsiteY4" fmla="*/ 175364 h 1088621"/>
              <a:gd name="connsiteX5" fmla="*/ 5298514 w 7615825"/>
              <a:gd name="connsiteY5" fmla="*/ 162838 h 1088621"/>
              <a:gd name="connsiteX6" fmla="*/ 5987446 w 7615825"/>
              <a:gd name="connsiteY6" fmla="*/ 50104 h 1088621"/>
              <a:gd name="connsiteX7" fmla="*/ 6977002 w 7615825"/>
              <a:gd name="connsiteY7" fmla="*/ 162838 h 1088621"/>
              <a:gd name="connsiteX8" fmla="*/ 7615825 w 7615825"/>
              <a:gd name="connsiteY8" fmla="*/ 329980 h 1088621"/>
              <a:gd name="connsiteX9" fmla="*/ 7615825 w 7615825"/>
              <a:gd name="connsiteY9" fmla="*/ 1088621 h 1088621"/>
              <a:gd name="connsiteX10" fmla="*/ 0 w 7615825"/>
              <a:gd name="connsiteY10" fmla="*/ 1088621 h 1088621"/>
              <a:gd name="connsiteX11" fmla="*/ 0 w 7615825"/>
              <a:gd name="connsiteY11" fmla="*/ 329980 h 1088621"/>
              <a:gd name="connsiteX0" fmla="*/ 0 w 7615825"/>
              <a:gd name="connsiteY0" fmla="*/ 329980 h 1088621"/>
              <a:gd name="connsiteX1" fmla="*/ 588728 w 7615825"/>
              <a:gd name="connsiteY1" fmla="*/ 237995 h 1088621"/>
              <a:gd name="connsiteX2" fmla="*/ 1540705 w 7615825"/>
              <a:gd name="connsiteY2" fmla="*/ 0 h 1088621"/>
              <a:gd name="connsiteX3" fmla="*/ 2818361 w 7615825"/>
              <a:gd name="connsiteY3" fmla="*/ 300624 h 1088621"/>
              <a:gd name="connsiteX4" fmla="*/ 4233802 w 7615825"/>
              <a:gd name="connsiteY4" fmla="*/ 175364 h 1088621"/>
              <a:gd name="connsiteX5" fmla="*/ 5298514 w 7615825"/>
              <a:gd name="connsiteY5" fmla="*/ 162838 h 1088621"/>
              <a:gd name="connsiteX6" fmla="*/ 5987446 w 7615825"/>
              <a:gd name="connsiteY6" fmla="*/ 50104 h 1088621"/>
              <a:gd name="connsiteX7" fmla="*/ 6977002 w 7615825"/>
              <a:gd name="connsiteY7" fmla="*/ 162838 h 1088621"/>
              <a:gd name="connsiteX8" fmla="*/ 7615825 w 7615825"/>
              <a:gd name="connsiteY8" fmla="*/ 329980 h 1088621"/>
              <a:gd name="connsiteX9" fmla="*/ 7615825 w 7615825"/>
              <a:gd name="connsiteY9" fmla="*/ 1088621 h 1088621"/>
              <a:gd name="connsiteX10" fmla="*/ 0 w 7615825"/>
              <a:gd name="connsiteY10" fmla="*/ 1088621 h 1088621"/>
              <a:gd name="connsiteX11" fmla="*/ 0 w 7615825"/>
              <a:gd name="connsiteY11" fmla="*/ 329980 h 1088621"/>
              <a:gd name="connsiteX0" fmla="*/ 0 w 7615825"/>
              <a:gd name="connsiteY0" fmla="*/ 329980 h 1088621"/>
              <a:gd name="connsiteX1" fmla="*/ 588728 w 7615825"/>
              <a:gd name="connsiteY1" fmla="*/ 237995 h 1088621"/>
              <a:gd name="connsiteX2" fmla="*/ 1540705 w 7615825"/>
              <a:gd name="connsiteY2" fmla="*/ 0 h 1088621"/>
              <a:gd name="connsiteX3" fmla="*/ 2818361 w 7615825"/>
              <a:gd name="connsiteY3" fmla="*/ 300624 h 1088621"/>
              <a:gd name="connsiteX4" fmla="*/ 4233802 w 7615825"/>
              <a:gd name="connsiteY4" fmla="*/ 175364 h 1088621"/>
              <a:gd name="connsiteX5" fmla="*/ 5298514 w 7615825"/>
              <a:gd name="connsiteY5" fmla="*/ 162838 h 1088621"/>
              <a:gd name="connsiteX6" fmla="*/ 5987446 w 7615825"/>
              <a:gd name="connsiteY6" fmla="*/ 50104 h 1088621"/>
              <a:gd name="connsiteX7" fmla="*/ 6977002 w 7615825"/>
              <a:gd name="connsiteY7" fmla="*/ 162838 h 1088621"/>
              <a:gd name="connsiteX8" fmla="*/ 7615825 w 7615825"/>
              <a:gd name="connsiteY8" fmla="*/ 329980 h 1088621"/>
              <a:gd name="connsiteX9" fmla="*/ 7615825 w 7615825"/>
              <a:gd name="connsiteY9" fmla="*/ 1088621 h 1088621"/>
              <a:gd name="connsiteX10" fmla="*/ 0 w 7615825"/>
              <a:gd name="connsiteY10" fmla="*/ 1088621 h 1088621"/>
              <a:gd name="connsiteX11" fmla="*/ 0 w 7615825"/>
              <a:gd name="connsiteY11" fmla="*/ 329980 h 1088621"/>
              <a:gd name="connsiteX0" fmla="*/ 0 w 7615825"/>
              <a:gd name="connsiteY0" fmla="*/ 329980 h 1088621"/>
              <a:gd name="connsiteX1" fmla="*/ 588728 w 7615825"/>
              <a:gd name="connsiteY1" fmla="*/ 237995 h 1088621"/>
              <a:gd name="connsiteX2" fmla="*/ 1540705 w 7615825"/>
              <a:gd name="connsiteY2" fmla="*/ 0 h 1088621"/>
              <a:gd name="connsiteX3" fmla="*/ 2818361 w 7615825"/>
              <a:gd name="connsiteY3" fmla="*/ 300624 h 1088621"/>
              <a:gd name="connsiteX4" fmla="*/ 4233802 w 7615825"/>
              <a:gd name="connsiteY4" fmla="*/ 175364 h 1088621"/>
              <a:gd name="connsiteX5" fmla="*/ 5298514 w 7615825"/>
              <a:gd name="connsiteY5" fmla="*/ 162838 h 1088621"/>
              <a:gd name="connsiteX6" fmla="*/ 5987446 w 7615825"/>
              <a:gd name="connsiteY6" fmla="*/ 50104 h 1088621"/>
              <a:gd name="connsiteX7" fmla="*/ 6977002 w 7615825"/>
              <a:gd name="connsiteY7" fmla="*/ 162838 h 1088621"/>
              <a:gd name="connsiteX8" fmla="*/ 7615825 w 7615825"/>
              <a:gd name="connsiteY8" fmla="*/ 329980 h 1088621"/>
              <a:gd name="connsiteX9" fmla="*/ 7615825 w 7615825"/>
              <a:gd name="connsiteY9" fmla="*/ 1088621 h 1088621"/>
              <a:gd name="connsiteX10" fmla="*/ 0 w 7615825"/>
              <a:gd name="connsiteY10" fmla="*/ 1088621 h 1088621"/>
              <a:gd name="connsiteX11" fmla="*/ 0 w 7615825"/>
              <a:gd name="connsiteY11" fmla="*/ 329980 h 1088621"/>
              <a:gd name="connsiteX0" fmla="*/ 0 w 7615825"/>
              <a:gd name="connsiteY0" fmla="*/ 329980 h 1088621"/>
              <a:gd name="connsiteX1" fmla="*/ 588728 w 7615825"/>
              <a:gd name="connsiteY1" fmla="*/ 237995 h 1088621"/>
              <a:gd name="connsiteX2" fmla="*/ 1540705 w 7615825"/>
              <a:gd name="connsiteY2" fmla="*/ 0 h 1088621"/>
              <a:gd name="connsiteX3" fmla="*/ 2818361 w 7615825"/>
              <a:gd name="connsiteY3" fmla="*/ 300624 h 1088621"/>
              <a:gd name="connsiteX4" fmla="*/ 4233802 w 7615825"/>
              <a:gd name="connsiteY4" fmla="*/ 175364 h 1088621"/>
              <a:gd name="connsiteX5" fmla="*/ 5298514 w 7615825"/>
              <a:gd name="connsiteY5" fmla="*/ 162838 h 1088621"/>
              <a:gd name="connsiteX6" fmla="*/ 5987446 w 7615825"/>
              <a:gd name="connsiteY6" fmla="*/ 50104 h 1088621"/>
              <a:gd name="connsiteX7" fmla="*/ 6977002 w 7615825"/>
              <a:gd name="connsiteY7" fmla="*/ 162838 h 1088621"/>
              <a:gd name="connsiteX8" fmla="*/ 7615825 w 7615825"/>
              <a:gd name="connsiteY8" fmla="*/ 329980 h 1088621"/>
              <a:gd name="connsiteX9" fmla="*/ 7615825 w 7615825"/>
              <a:gd name="connsiteY9" fmla="*/ 1088621 h 1088621"/>
              <a:gd name="connsiteX10" fmla="*/ 0 w 7615825"/>
              <a:gd name="connsiteY10" fmla="*/ 1088621 h 1088621"/>
              <a:gd name="connsiteX11" fmla="*/ 0 w 7615825"/>
              <a:gd name="connsiteY11" fmla="*/ 329980 h 1088621"/>
              <a:gd name="connsiteX0" fmla="*/ 0 w 7615825"/>
              <a:gd name="connsiteY0" fmla="*/ 329980 h 1088621"/>
              <a:gd name="connsiteX1" fmla="*/ 588728 w 7615825"/>
              <a:gd name="connsiteY1" fmla="*/ 237995 h 1088621"/>
              <a:gd name="connsiteX2" fmla="*/ 1540705 w 7615825"/>
              <a:gd name="connsiteY2" fmla="*/ 0 h 1088621"/>
              <a:gd name="connsiteX3" fmla="*/ 2818361 w 7615825"/>
              <a:gd name="connsiteY3" fmla="*/ 300624 h 1088621"/>
              <a:gd name="connsiteX4" fmla="*/ 4233802 w 7615825"/>
              <a:gd name="connsiteY4" fmla="*/ 175364 h 1088621"/>
              <a:gd name="connsiteX5" fmla="*/ 4935259 w 7615825"/>
              <a:gd name="connsiteY5" fmla="*/ 313150 h 1088621"/>
              <a:gd name="connsiteX6" fmla="*/ 5298514 w 7615825"/>
              <a:gd name="connsiteY6" fmla="*/ 162838 h 1088621"/>
              <a:gd name="connsiteX7" fmla="*/ 5987446 w 7615825"/>
              <a:gd name="connsiteY7" fmla="*/ 50104 h 1088621"/>
              <a:gd name="connsiteX8" fmla="*/ 6977002 w 7615825"/>
              <a:gd name="connsiteY8" fmla="*/ 162838 h 1088621"/>
              <a:gd name="connsiteX9" fmla="*/ 7615825 w 7615825"/>
              <a:gd name="connsiteY9" fmla="*/ 329980 h 1088621"/>
              <a:gd name="connsiteX10" fmla="*/ 7615825 w 7615825"/>
              <a:gd name="connsiteY10" fmla="*/ 1088621 h 1088621"/>
              <a:gd name="connsiteX11" fmla="*/ 0 w 7615825"/>
              <a:gd name="connsiteY11" fmla="*/ 1088621 h 1088621"/>
              <a:gd name="connsiteX12" fmla="*/ 0 w 7615825"/>
              <a:gd name="connsiteY12" fmla="*/ 329980 h 10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15825" h="1088621">
                <a:moveTo>
                  <a:pt x="0" y="329980"/>
                </a:moveTo>
                <a:lnTo>
                  <a:pt x="588728" y="237995"/>
                </a:lnTo>
                <a:cubicBezTo>
                  <a:pt x="906054" y="158663"/>
                  <a:pt x="1098119" y="29228"/>
                  <a:pt x="1540705" y="0"/>
                </a:cubicBezTo>
                <a:cubicBezTo>
                  <a:pt x="2183708" y="132893"/>
                  <a:pt x="1985380" y="304082"/>
                  <a:pt x="2818361" y="300624"/>
                </a:cubicBezTo>
                <a:cubicBezTo>
                  <a:pt x="3302701" y="334027"/>
                  <a:pt x="3519819" y="170471"/>
                  <a:pt x="4233802" y="175364"/>
                </a:cubicBezTo>
                <a:cubicBezTo>
                  <a:pt x="4586618" y="177452"/>
                  <a:pt x="4757807" y="315238"/>
                  <a:pt x="4935259" y="313150"/>
                </a:cubicBezTo>
                <a:cubicBezTo>
                  <a:pt x="5112711" y="311062"/>
                  <a:pt x="5123150" y="206679"/>
                  <a:pt x="5298514" y="162838"/>
                </a:cubicBezTo>
                <a:cubicBezTo>
                  <a:pt x="5555298" y="137786"/>
                  <a:pt x="5663858" y="5546"/>
                  <a:pt x="5987446" y="50104"/>
                </a:cubicBezTo>
                <a:cubicBezTo>
                  <a:pt x="6204564" y="66805"/>
                  <a:pt x="6517716" y="279030"/>
                  <a:pt x="6977002" y="162838"/>
                </a:cubicBezTo>
                <a:cubicBezTo>
                  <a:pt x="7423763" y="159379"/>
                  <a:pt x="7509355" y="175683"/>
                  <a:pt x="7615825" y="329980"/>
                </a:cubicBezTo>
                <a:lnTo>
                  <a:pt x="7615825" y="1088621"/>
                </a:lnTo>
                <a:lnTo>
                  <a:pt x="0" y="1088621"/>
                </a:lnTo>
                <a:lnTo>
                  <a:pt x="0" y="329980"/>
                </a:lnTo>
                <a:close/>
              </a:path>
            </a:pathLst>
          </a:custGeom>
          <a:solidFill>
            <a:srgbClr val="BBD822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AFD6A1-8629-2A37-EAF7-D529376F62DB}"/>
              </a:ext>
            </a:extLst>
          </p:cNvPr>
          <p:cNvCxnSpPr/>
          <p:nvPr/>
        </p:nvCxnSpPr>
        <p:spPr>
          <a:xfrm>
            <a:off x="187888" y="4094868"/>
            <a:ext cx="76158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2E97AAA0-C686-A517-D783-89F93B13C519}"/>
              </a:ext>
            </a:extLst>
          </p:cNvPr>
          <p:cNvSpPr/>
          <p:nvPr/>
        </p:nvSpPr>
        <p:spPr>
          <a:xfrm rot="16200000">
            <a:off x="1727917" y="2840228"/>
            <a:ext cx="1306475" cy="611134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117A03DD-5535-2B81-E240-8B66F17DB682}"/>
              </a:ext>
            </a:extLst>
          </p:cNvPr>
          <p:cNvSpPr/>
          <p:nvPr/>
        </p:nvSpPr>
        <p:spPr>
          <a:xfrm rot="16200000">
            <a:off x="339136" y="2804436"/>
            <a:ext cx="947803" cy="443357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15282B5-075F-F717-5CA8-471E31B6F8A6}"/>
              </a:ext>
            </a:extLst>
          </p:cNvPr>
          <p:cNvSpPr/>
          <p:nvPr/>
        </p:nvSpPr>
        <p:spPr>
          <a:xfrm rot="16200000">
            <a:off x="2824016" y="2963416"/>
            <a:ext cx="632340" cy="295792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5A16F9-149F-8B67-2795-246ABB7530DE}"/>
              </a:ext>
            </a:extLst>
          </p:cNvPr>
          <p:cNvSpPr/>
          <p:nvPr/>
        </p:nvSpPr>
        <p:spPr>
          <a:xfrm rot="16200000">
            <a:off x="6133803" y="2792493"/>
            <a:ext cx="624714" cy="292225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20034F47-E076-8303-260D-F813417E8089}"/>
              </a:ext>
            </a:extLst>
          </p:cNvPr>
          <p:cNvSpPr/>
          <p:nvPr/>
        </p:nvSpPr>
        <p:spPr>
          <a:xfrm rot="16200000">
            <a:off x="6408434" y="3000889"/>
            <a:ext cx="773161" cy="361664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FEE92E8C-B1AC-C09D-8928-4F8F29669905}"/>
              </a:ext>
            </a:extLst>
          </p:cNvPr>
          <p:cNvSpPr/>
          <p:nvPr/>
        </p:nvSpPr>
        <p:spPr>
          <a:xfrm rot="16200000">
            <a:off x="5176245" y="2915342"/>
            <a:ext cx="547189" cy="255960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F927094-CF77-5489-5FBA-068B8DFB55A0}"/>
              </a:ext>
            </a:extLst>
          </p:cNvPr>
          <p:cNvSpPr/>
          <p:nvPr/>
        </p:nvSpPr>
        <p:spPr>
          <a:xfrm rot="16200000">
            <a:off x="4674435" y="3077206"/>
            <a:ext cx="947803" cy="443357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74F16C9E-4901-3B65-AB98-61589B73DCE5}"/>
              </a:ext>
            </a:extLst>
          </p:cNvPr>
          <p:cNvSpPr/>
          <p:nvPr/>
        </p:nvSpPr>
        <p:spPr>
          <a:xfrm rot="16200000">
            <a:off x="7087480" y="2845022"/>
            <a:ext cx="947803" cy="443357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F895E011-3FAD-AB28-88DF-3AF8317BBEA6}"/>
              </a:ext>
            </a:extLst>
          </p:cNvPr>
          <p:cNvSpPr/>
          <p:nvPr/>
        </p:nvSpPr>
        <p:spPr>
          <a:xfrm rot="16200000">
            <a:off x="4210002" y="2730821"/>
            <a:ext cx="728834" cy="443357"/>
          </a:xfrm>
          <a:prstGeom prst="homePlate">
            <a:avLst>
              <a:gd name="adj" fmla="val 4152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그래픽 39" descr="커서 단색으로 채워진">
            <a:extLst>
              <a:ext uri="{FF2B5EF4-FFF2-40B4-BE49-F238E27FC236}">
                <a16:creationId xmlns:a16="http://schemas.microsoft.com/office/drawing/2014/main" id="{EC0C542D-4C2C-ECF6-F7EB-7A298B799F10}"/>
              </a:ext>
            </a:extLst>
          </p:cNvPr>
          <p:cNvSpPr/>
          <p:nvPr/>
        </p:nvSpPr>
        <p:spPr>
          <a:xfrm>
            <a:off x="2365284" y="2935360"/>
            <a:ext cx="395034" cy="395298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B8CFC89-BE1D-C682-0F96-EAB02C57200C}"/>
              </a:ext>
            </a:extLst>
          </p:cNvPr>
          <p:cNvGrpSpPr/>
          <p:nvPr/>
        </p:nvGrpSpPr>
        <p:grpSpPr>
          <a:xfrm>
            <a:off x="8724709" y="144167"/>
            <a:ext cx="2793683" cy="1933121"/>
            <a:chOff x="8286625" y="352087"/>
            <a:chExt cx="2793683" cy="193312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0C29CC-1B7B-5081-04F0-A0242EF52B45}"/>
                </a:ext>
              </a:extLst>
            </p:cNvPr>
            <p:cNvSpPr/>
            <p:nvPr/>
          </p:nvSpPr>
          <p:spPr>
            <a:xfrm>
              <a:off x="8434192" y="352087"/>
              <a:ext cx="148225" cy="758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B1A34CA-8705-E9A2-5FBD-1481002457A2}"/>
                </a:ext>
              </a:extLst>
            </p:cNvPr>
            <p:cNvGrpSpPr/>
            <p:nvPr/>
          </p:nvGrpSpPr>
          <p:grpSpPr>
            <a:xfrm>
              <a:off x="9748117" y="481842"/>
              <a:ext cx="400833" cy="628886"/>
              <a:chOff x="1121079" y="5281487"/>
              <a:chExt cx="400833" cy="628886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F83185FC-19AA-318F-D259-518C8745C74E}"/>
                  </a:ext>
                </a:extLst>
              </p:cNvPr>
              <p:cNvSpPr/>
              <p:nvPr/>
            </p:nvSpPr>
            <p:spPr>
              <a:xfrm>
                <a:off x="1121079" y="5411244"/>
                <a:ext cx="148225" cy="499129"/>
              </a:xfrm>
              <a:prstGeom prst="triangl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7EEA71D8-987B-BE25-A6AF-4CF9729F5FE6}"/>
                  </a:ext>
                </a:extLst>
              </p:cNvPr>
              <p:cNvSpPr/>
              <p:nvPr/>
            </p:nvSpPr>
            <p:spPr>
              <a:xfrm>
                <a:off x="1373687" y="5281487"/>
                <a:ext cx="148225" cy="499129"/>
              </a:xfrm>
              <a:prstGeom prst="triangl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955AA1B-5ED7-5EF1-5111-DD6576BBF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7447" y="5315568"/>
                <a:ext cx="275572" cy="1082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50681A-99C9-BEE3-1016-98DDDA71BBAE}"/>
                </a:ext>
              </a:extLst>
            </p:cNvPr>
            <p:cNvSpPr txBox="1"/>
            <p:nvPr/>
          </p:nvSpPr>
          <p:spPr>
            <a:xfrm>
              <a:off x="8582417" y="846799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캐릭터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568CE0-5FF5-C784-8A9B-FB52E678AC8C}"/>
                </a:ext>
              </a:extLst>
            </p:cNvPr>
            <p:cNvSpPr txBox="1"/>
            <p:nvPr/>
          </p:nvSpPr>
          <p:spPr>
            <a:xfrm>
              <a:off x="10189135" y="850540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장애물</a:t>
              </a:r>
            </a:p>
          </p:txBody>
        </p:sp>
        <p:sp>
          <p:nvSpPr>
            <p:cNvPr id="49" name="화살표: 오각형 48">
              <a:extLst>
                <a:ext uri="{FF2B5EF4-FFF2-40B4-BE49-F238E27FC236}">
                  <a16:creationId xmlns:a16="http://schemas.microsoft.com/office/drawing/2014/main" id="{5540A940-01EE-E725-EF20-B06E5168E61A}"/>
                </a:ext>
              </a:extLst>
            </p:cNvPr>
            <p:cNvSpPr/>
            <p:nvPr/>
          </p:nvSpPr>
          <p:spPr>
            <a:xfrm rot="16200000">
              <a:off x="8143887" y="1633971"/>
              <a:ext cx="728834" cy="443357"/>
            </a:xfrm>
            <a:prstGeom prst="homePlate">
              <a:avLst>
                <a:gd name="adj" fmla="val 41524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9306A0-B4D2-5C19-25D0-7612C22794C0}"/>
                </a:ext>
              </a:extLst>
            </p:cNvPr>
            <p:cNvSpPr txBox="1"/>
            <p:nvPr/>
          </p:nvSpPr>
          <p:spPr>
            <a:xfrm>
              <a:off x="8730643" y="1915876"/>
              <a:ext cx="742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과녁</a:t>
              </a:r>
            </a:p>
          </p:txBody>
        </p:sp>
        <p:sp>
          <p:nvSpPr>
            <p:cNvPr id="51" name="직사각형 108">
              <a:extLst>
                <a:ext uri="{FF2B5EF4-FFF2-40B4-BE49-F238E27FC236}">
                  <a16:creationId xmlns:a16="http://schemas.microsoft.com/office/drawing/2014/main" id="{96A6BB21-2365-B67C-93E0-36DA7165DBB5}"/>
                </a:ext>
              </a:extLst>
            </p:cNvPr>
            <p:cNvSpPr/>
            <p:nvPr/>
          </p:nvSpPr>
          <p:spPr>
            <a:xfrm>
              <a:off x="9896342" y="1491232"/>
              <a:ext cx="113787" cy="734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F8D8EE-0905-CC2C-12D1-73AC7EABE9B6}"/>
                </a:ext>
              </a:extLst>
            </p:cNvPr>
            <p:cNvSpPr txBox="1"/>
            <p:nvPr/>
          </p:nvSpPr>
          <p:spPr>
            <a:xfrm>
              <a:off x="10148950" y="1861680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결승선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C07AECF-5884-F995-4BDE-5563E18C5AD5}"/>
              </a:ext>
            </a:extLst>
          </p:cNvPr>
          <p:cNvSpPr txBox="1"/>
          <p:nvPr/>
        </p:nvSpPr>
        <p:spPr>
          <a:xfrm>
            <a:off x="8014242" y="2184731"/>
            <a:ext cx="4177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사격 모드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달리는 중 사격 구간에 </a:t>
            </a:r>
            <a:endParaRPr lang="en-US" altLang="ko-KR" sz="2400" dirty="0"/>
          </a:p>
          <a:p>
            <a:r>
              <a:rPr lang="ko-KR" altLang="en-US" sz="2400" dirty="0"/>
              <a:t>도달하면 화면 상단에 </a:t>
            </a:r>
            <a:endParaRPr lang="en-US" altLang="ko-KR" sz="2400" dirty="0"/>
          </a:p>
          <a:p>
            <a:r>
              <a:rPr lang="ko-KR" altLang="en-US" sz="2400" dirty="0"/>
              <a:t>사격 모드가 생긴다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장애물을 피하면서 </a:t>
            </a:r>
            <a:r>
              <a:rPr lang="ko-KR" altLang="en-US" sz="2400" dirty="0" err="1"/>
              <a:t>과녁을</a:t>
            </a:r>
            <a:r>
              <a:rPr lang="ko-KR" altLang="en-US" sz="2400" dirty="0"/>
              <a:t> 클릭하여 점수를 얻는다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사격 구간이 끝나면 상단의 사격 모드가 사라진다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CC007A72-3FA0-D496-EE5F-30C8446918E0}"/>
              </a:ext>
            </a:extLst>
          </p:cNvPr>
          <p:cNvSpPr/>
          <p:nvPr/>
        </p:nvSpPr>
        <p:spPr>
          <a:xfrm>
            <a:off x="3029781" y="5085091"/>
            <a:ext cx="4322448" cy="940113"/>
          </a:xfrm>
          <a:prstGeom prst="arc">
            <a:avLst>
              <a:gd name="adj1" fmla="val 10866102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D6092A-419D-297B-EA2D-95B99F7FA84A}"/>
              </a:ext>
            </a:extLst>
          </p:cNvPr>
          <p:cNvSpPr txBox="1"/>
          <p:nvPr/>
        </p:nvSpPr>
        <p:spPr>
          <a:xfrm>
            <a:off x="4191010" y="4792990"/>
            <a:ext cx="19999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/>
              <a:t>사격 구간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DE01F42-5721-4644-8BF3-801A8329C682}"/>
              </a:ext>
            </a:extLst>
          </p:cNvPr>
          <p:cNvGrpSpPr/>
          <p:nvPr/>
        </p:nvGrpSpPr>
        <p:grpSpPr>
          <a:xfrm>
            <a:off x="7065722" y="5313654"/>
            <a:ext cx="400833" cy="628886"/>
            <a:chOff x="1121079" y="5281487"/>
            <a:chExt cx="400833" cy="628886"/>
          </a:xfrm>
        </p:grpSpPr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A559F770-27BF-D709-F096-0843CD502A32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50054AE-8937-43A7-69A0-474C393F9D89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FEC0976-721D-3E83-9660-61F2572B6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9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C48406-03CD-FDEF-FC85-7BF698719C01}"/>
              </a:ext>
            </a:extLst>
          </p:cNvPr>
          <p:cNvGrpSpPr/>
          <p:nvPr/>
        </p:nvGrpSpPr>
        <p:grpSpPr>
          <a:xfrm>
            <a:off x="187889" y="1401370"/>
            <a:ext cx="7615826" cy="4888326"/>
            <a:chOff x="225467" y="1557131"/>
            <a:chExt cx="7615826" cy="48883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B9034E8-4CF6-BCED-54A7-6C597B0A9D6F}"/>
                </a:ext>
              </a:extLst>
            </p:cNvPr>
            <p:cNvSpPr/>
            <p:nvPr/>
          </p:nvSpPr>
          <p:spPr>
            <a:xfrm>
              <a:off x="225468" y="1557131"/>
              <a:ext cx="7615825" cy="48883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C50B6F-FB52-7388-BEF1-4C9F91691E13}"/>
                </a:ext>
              </a:extLst>
            </p:cNvPr>
            <p:cNvSpPr/>
            <p:nvPr/>
          </p:nvSpPr>
          <p:spPr>
            <a:xfrm>
              <a:off x="225467" y="5686815"/>
              <a:ext cx="7615825" cy="7586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5790B6-4E6E-0657-D138-1A23E741AEB0}"/>
              </a:ext>
            </a:extLst>
          </p:cNvPr>
          <p:cNvSpPr/>
          <p:nvPr/>
        </p:nvSpPr>
        <p:spPr>
          <a:xfrm>
            <a:off x="-1793300" y="5533631"/>
            <a:ext cx="5195168" cy="771167"/>
          </a:xfrm>
          <a:custGeom>
            <a:avLst/>
            <a:gdLst>
              <a:gd name="connsiteX0" fmla="*/ 0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0 w 5601219"/>
              <a:gd name="connsiteY4" fmla="*/ 0 h 758641"/>
              <a:gd name="connsiteX0" fmla="*/ 0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0 w 5601219"/>
              <a:gd name="connsiteY4" fmla="*/ 0 h 758641"/>
              <a:gd name="connsiteX0" fmla="*/ 889348 w 5601219"/>
              <a:gd name="connsiteY0" fmla="*/ 0 h 758641"/>
              <a:gd name="connsiteX1" fmla="*/ 5601219 w 5601219"/>
              <a:gd name="connsiteY1" fmla="*/ 0 h 758641"/>
              <a:gd name="connsiteX2" fmla="*/ 5601219 w 5601219"/>
              <a:gd name="connsiteY2" fmla="*/ 758641 h 758641"/>
              <a:gd name="connsiteX3" fmla="*/ 0 w 5601219"/>
              <a:gd name="connsiteY3" fmla="*/ 758641 h 758641"/>
              <a:gd name="connsiteX4" fmla="*/ 889348 w 5601219"/>
              <a:gd name="connsiteY4" fmla="*/ 0 h 758641"/>
              <a:gd name="connsiteX0" fmla="*/ 889348 w 5601219"/>
              <a:gd name="connsiteY0" fmla="*/ 0 h 771167"/>
              <a:gd name="connsiteX1" fmla="*/ 5601219 w 5601219"/>
              <a:gd name="connsiteY1" fmla="*/ 0 h 771167"/>
              <a:gd name="connsiteX2" fmla="*/ 5038572 w 5601219"/>
              <a:gd name="connsiteY2" fmla="*/ 771167 h 771167"/>
              <a:gd name="connsiteX3" fmla="*/ 0 w 5601219"/>
              <a:gd name="connsiteY3" fmla="*/ 758641 h 771167"/>
              <a:gd name="connsiteX4" fmla="*/ 889348 w 5601219"/>
              <a:gd name="connsiteY4" fmla="*/ 0 h 7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219" h="771167">
                <a:moveTo>
                  <a:pt x="889348" y="0"/>
                </a:moveTo>
                <a:lnTo>
                  <a:pt x="5601219" y="0"/>
                </a:lnTo>
                <a:lnTo>
                  <a:pt x="5038572" y="771167"/>
                </a:lnTo>
                <a:lnTo>
                  <a:pt x="0" y="758641"/>
                </a:lnTo>
                <a:lnTo>
                  <a:pt x="889348" y="0"/>
                </a:lnTo>
                <a:close/>
              </a:path>
            </a:pathLst>
          </a:custGeom>
          <a:solidFill>
            <a:srgbClr val="FFFF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005333-5964-8DBD-5D98-5F1DE8E6333C}"/>
              </a:ext>
            </a:extLst>
          </p:cNvPr>
          <p:cNvGrpSpPr/>
          <p:nvPr/>
        </p:nvGrpSpPr>
        <p:grpSpPr>
          <a:xfrm>
            <a:off x="3139856" y="5283442"/>
            <a:ext cx="400833" cy="628886"/>
            <a:chOff x="1121079" y="5281487"/>
            <a:chExt cx="400833" cy="6288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180CAB2-CAF9-243A-0633-085BE28A4965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C0352C5C-8377-EC28-1C48-D4FC800DE747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29D4BA2-6FBD-E04F-E230-07B82F745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BB3E571-ADCC-57FD-4983-6869F9EFB2AE}"/>
              </a:ext>
            </a:extLst>
          </p:cNvPr>
          <p:cNvGrpSpPr/>
          <p:nvPr/>
        </p:nvGrpSpPr>
        <p:grpSpPr>
          <a:xfrm>
            <a:off x="5102789" y="5279573"/>
            <a:ext cx="400833" cy="628886"/>
            <a:chOff x="1121079" y="5281487"/>
            <a:chExt cx="400833" cy="628886"/>
          </a:xfrm>
        </p:grpSpPr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6A59A51-79FC-CB13-04F2-035112C7A62B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6AC2F24F-93AF-C579-4B41-73A1E0D5B7FA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F45E9B7-5DE6-E8A1-860F-7644352D5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217F2744-9C91-3249-FBB3-11159409EF8B}"/>
              </a:ext>
            </a:extLst>
          </p:cNvPr>
          <p:cNvSpPr txBox="1"/>
          <p:nvPr/>
        </p:nvSpPr>
        <p:spPr>
          <a:xfrm>
            <a:off x="5803724" y="6270595"/>
            <a:ext cx="19999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/>
              <a:t>진행 방향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B68F41-2A98-6B5B-199B-8D44257F6341}"/>
              </a:ext>
            </a:extLst>
          </p:cNvPr>
          <p:cNvGrpSpPr/>
          <p:nvPr/>
        </p:nvGrpSpPr>
        <p:grpSpPr>
          <a:xfrm>
            <a:off x="1131518" y="5279573"/>
            <a:ext cx="400833" cy="628886"/>
            <a:chOff x="1121079" y="5281487"/>
            <a:chExt cx="400833" cy="628886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1511D4D-9954-9E08-C359-EAFF5E7BB40C}"/>
                </a:ext>
              </a:extLst>
            </p:cNvPr>
            <p:cNvSpPr/>
            <p:nvPr/>
          </p:nvSpPr>
          <p:spPr>
            <a:xfrm>
              <a:off x="1121079" y="5411244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DCC973DB-A237-2426-0D90-08D67515DF00}"/>
                </a:ext>
              </a:extLst>
            </p:cNvPr>
            <p:cNvSpPr/>
            <p:nvPr/>
          </p:nvSpPr>
          <p:spPr>
            <a:xfrm>
              <a:off x="1373687" y="5281487"/>
              <a:ext cx="148225" cy="499129"/>
            </a:xfrm>
            <a:prstGeom prst="triangl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1E10BAF-2BBC-DBE4-C5D2-7C537633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7447" y="5315568"/>
              <a:ext cx="275572" cy="1082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108">
            <a:extLst>
              <a:ext uri="{FF2B5EF4-FFF2-40B4-BE49-F238E27FC236}">
                <a16:creationId xmlns:a16="http://schemas.microsoft.com/office/drawing/2014/main" id="{3752F1B8-AF97-252B-D37E-86404FF69C41}"/>
              </a:ext>
            </a:extLst>
          </p:cNvPr>
          <p:cNvSpPr/>
          <p:nvPr/>
        </p:nvSpPr>
        <p:spPr>
          <a:xfrm>
            <a:off x="7130943" y="5535401"/>
            <a:ext cx="113787" cy="752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3532151-457A-A3F7-77BA-2005C2FB4E4D}"/>
              </a:ext>
            </a:extLst>
          </p:cNvPr>
          <p:cNvCxnSpPr>
            <a:cxnSpLocks/>
          </p:cNvCxnSpPr>
          <p:nvPr/>
        </p:nvCxnSpPr>
        <p:spPr>
          <a:xfrm>
            <a:off x="187889" y="6112701"/>
            <a:ext cx="761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C679DD6E-F5B5-6E92-6B9B-0EC69E11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83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 게임 진행 흐름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9BA3E9-E84C-DD51-F7EF-58675BC2E90F}"/>
              </a:ext>
            </a:extLst>
          </p:cNvPr>
          <p:cNvGrpSpPr/>
          <p:nvPr/>
        </p:nvGrpSpPr>
        <p:grpSpPr>
          <a:xfrm>
            <a:off x="8724709" y="144167"/>
            <a:ext cx="2793683" cy="1933121"/>
            <a:chOff x="8286625" y="352087"/>
            <a:chExt cx="2793683" cy="193312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A9E900C-482F-EF5D-0FD9-32BA11BC7A7F}"/>
                </a:ext>
              </a:extLst>
            </p:cNvPr>
            <p:cNvSpPr/>
            <p:nvPr/>
          </p:nvSpPr>
          <p:spPr>
            <a:xfrm>
              <a:off x="8434192" y="352087"/>
              <a:ext cx="148225" cy="7586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EE33CFB-DAF6-49BC-9157-A3DF985F1199}"/>
                </a:ext>
              </a:extLst>
            </p:cNvPr>
            <p:cNvGrpSpPr/>
            <p:nvPr/>
          </p:nvGrpSpPr>
          <p:grpSpPr>
            <a:xfrm>
              <a:off x="9748117" y="481842"/>
              <a:ext cx="400833" cy="628886"/>
              <a:chOff x="1121079" y="5281487"/>
              <a:chExt cx="400833" cy="628886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C9EE439-2272-5946-B4F2-6D95C4E7230A}"/>
                  </a:ext>
                </a:extLst>
              </p:cNvPr>
              <p:cNvSpPr/>
              <p:nvPr/>
            </p:nvSpPr>
            <p:spPr>
              <a:xfrm>
                <a:off x="1121079" y="5411244"/>
                <a:ext cx="148225" cy="499129"/>
              </a:xfrm>
              <a:prstGeom prst="triangl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514F608C-B5FF-98F9-C0E6-C98A51416AFD}"/>
                  </a:ext>
                </a:extLst>
              </p:cNvPr>
              <p:cNvSpPr/>
              <p:nvPr/>
            </p:nvSpPr>
            <p:spPr>
              <a:xfrm>
                <a:off x="1373687" y="5281487"/>
                <a:ext cx="148225" cy="499129"/>
              </a:xfrm>
              <a:prstGeom prst="triangl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B22275EF-ACB0-D091-DF08-97AA1FD16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7447" y="5315568"/>
                <a:ext cx="275572" cy="1082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11D82-699D-A162-2118-B3F4D3392840}"/>
                </a:ext>
              </a:extLst>
            </p:cNvPr>
            <p:cNvSpPr txBox="1"/>
            <p:nvPr/>
          </p:nvSpPr>
          <p:spPr>
            <a:xfrm>
              <a:off x="8582417" y="846799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캐릭터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D96D50-0BB2-6C38-C113-A0B97B4D3D3B}"/>
                </a:ext>
              </a:extLst>
            </p:cNvPr>
            <p:cNvSpPr txBox="1"/>
            <p:nvPr/>
          </p:nvSpPr>
          <p:spPr>
            <a:xfrm>
              <a:off x="10189135" y="850540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장애물</a:t>
              </a:r>
            </a:p>
          </p:txBody>
        </p:sp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C6F22A53-2C6D-9AA8-91E2-E14FEE5C8526}"/>
                </a:ext>
              </a:extLst>
            </p:cNvPr>
            <p:cNvSpPr/>
            <p:nvPr/>
          </p:nvSpPr>
          <p:spPr>
            <a:xfrm rot="16200000">
              <a:off x="8143887" y="1633971"/>
              <a:ext cx="728834" cy="443357"/>
            </a:xfrm>
            <a:prstGeom prst="homePlate">
              <a:avLst>
                <a:gd name="adj" fmla="val 41524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0E1EF-5595-0351-A604-544E1F65FE6A}"/>
                </a:ext>
              </a:extLst>
            </p:cNvPr>
            <p:cNvSpPr txBox="1"/>
            <p:nvPr/>
          </p:nvSpPr>
          <p:spPr>
            <a:xfrm>
              <a:off x="8730643" y="1915876"/>
              <a:ext cx="7429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과녁</a:t>
              </a:r>
            </a:p>
          </p:txBody>
        </p:sp>
        <p:sp>
          <p:nvSpPr>
            <p:cNvPr id="39" name="직사각형 108">
              <a:extLst>
                <a:ext uri="{FF2B5EF4-FFF2-40B4-BE49-F238E27FC236}">
                  <a16:creationId xmlns:a16="http://schemas.microsoft.com/office/drawing/2014/main" id="{E3293998-CABE-63E0-5A55-D27C989B9F74}"/>
                </a:ext>
              </a:extLst>
            </p:cNvPr>
            <p:cNvSpPr/>
            <p:nvPr/>
          </p:nvSpPr>
          <p:spPr>
            <a:xfrm>
              <a:off x="9896342" y="1491232"/>
              <a:ext cx="113787" cy="734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8186DB-CE2D-AE6C-5745-0DFED8A36B5B}"/>
                </a:ext>
              </a:extLst>
            </p:cNvPr>
            <p:cNvSpPr txBox="1"/>
            <p:nvPr/>
          </p:nvSpPr>
          <p:spPr>
            <a:xfrm>
              <a:off x="10148950" y="1861680"/>
              <a:ext cx="8911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/>
                <a:t>결승선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42B22-21FD-3428-D3BD-F04B9C99F4F8}"/>
              </a:ext>
            </a:extLst>
          </p:cNvPr>
          <p:cNvSpPr/>
          <p:nvPr/>
        </p:nvSpPr>
        <p:spPr>
          <a:xfrm>
            <a:off x="7192012" y="5151732"/>
            <a:ext cx="148225" cy="758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CABDD2-75C5-90A7-9CE9-92A34F4A1A89}"/>
              </a:ext>
            </a:extLst>
          </p:cNvPr>
          <p:cNvSpPr txBox="1"/>
          <p:nvPr/>
        </p:nvSpPr>
        <p:spPr>
          <a:xfrm>
            <a:off x="2097388" y="2393659"/>
            <a:ext cx="379682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0" b="1" i="1" dirty="0">
                <a:ln w="28575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FINISH</a:t>
            </a:r>
            <a:endParaRPr lang="ko-KR" altLang="en-US" sz="8000" b="1" i="1" dirty="0">
              <a:ln w="28575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26A61D-3044-7ADB-8FCB-2FAFF6B8F2AE}"/>
              </a:ext>
            </a:extLst>
          </p:cNvPr>
          <p:cNvSpPr txBox="1"/>
          <p:nvPr/>
        </p:nvSpPr>
        <p:spPr>
          <a:xfrm>
            <a:off x="8014242" y="2184731"/>
            <a:ext cx="3794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종료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캐릭터가 결승선을 통과하면 게임이 종료된다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획득한 점수를 확인한다</a:t>
            </a:r>
            <a:r>
              <a:rPr lang="en-US" altLang="ko-KR" sz="2400" dirty="0"/>
              <a:t>.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489E7B2-C06E-5810-2180-888C286CA9B4}"/>
              </a:ext>
            </a:extLst>
          </p:cNvPr>
          <p:cNvSpPr/>
          <p:nvPr/>
        </p:nvSpPr>
        <p:spPr>
          <a:xfrm>
            <a:off x="-928435" y="5085091"/>
            <a:ext cx="4322448" cy="940113"/>
          </a:xfrm>
          <a:prstGeom prst="arc">
            <a:avLst>
              <a:gd name="adj1" fmla="val 10866102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6A3BE-F674-DE9A-916D-872E6B9D7F24}"/>
              </a:ext>
            </a:extLst>
          </p:cNvPr>
          <p:cNvSpPr txBox="1"/>
          <p:nvPr/>
        </p:nvSpPr>
        <p:spPr>
          <a:xfrm>
            <a:off x="232794" y="4792990"/>
            <a:ext cx="19999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/>
              <a:t>사격 구간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6CF8A5-2CFA-F8C9-70D3-C184F18C20B0}"/>
              </a:ext>
            </a:extLst>
          </p:cNvPr>
          <p:cNvSpPr/>
          <p:nvPr/>
        </p:nvSpPr>
        <p:spPr>
          <a:xfrm>
            <a:off x="-1137103" y="4720545"/>
            <a:ext cx="1327241" cy="1876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EE517-5001-EF05-825D-60F4DF71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7412C1F-2EB1-BF3B-382C-0F8DB727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9965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92">
                  <a:extLst>
                    <a:ext uri="{9D8B030D-6E8A-4147-A177-3AD203B41FA5}">
                      <a16:colId xmlns:a16="http://schemas.microsoft.com/office/drawing/2014/main" val="2670299607"/>
                    </a:ext>
                  </a:extLst>
                </a:gridCol>
                <a:gridCol w="8710808">
                  <a:extLst>
                    <a:ext uri="{9D8B030D-6E8A-4147-A177-3AD203B41FA5}">
                      <a16:colId xmlns:a16="http://schemas.microsoft.com/office/drawing/2014/main" val="426350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 캐릭터 구현 및 배경 이미지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8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달리기 모드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객체 구현 및 플레이어 캐릭터 충돌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3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달리기 모드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속도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3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사격 모드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배경 이미지 로드 및 과녁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달리기 모드와 사격 모드 전환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8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점수 시스템 및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추가요소 구현 및 최종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9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28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397</Words>
  <Application>Microsoft Office PowerPoint</Application>
  <PresentationFormat>와이드스크린</PresentationFormat>
  <Paragraphs>83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2D게임 프로그래밍 1차 발표</vt:lpstr>
      <vt:lpstr>1. 게임 컨셉</vt:lpstr>
      <vt:lpstr>2. 예상 게임 진행 흐름</vt:lpstr>
      <vt:lpstr>2. 예상 게임 진행 흐름</vt:lpstr>
      <vt:lpstr>2. 예상 게임 진행 흐름</vt:lpstr>
      <vt:lpstr>3. 게임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 발표</dc:title>
  <dc:creator>이하나 윤</dc:creator>
  <cp:lastModifiedBy>이하나 윤</cp:lastModifiedBy>
  <cp:revision>1</cp:revision>
  <dcterms:created xsi:type="dcterms:W3CDTF">2023-10-17T09:16:59Z</dcterms:created>
  <dcterms:modified xsi:type="dcterms:W3CDTF">2023-10-17T12:05:10Z</dcterms:modified>
</cp:coreProperties>
</file>