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5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4ABB-E1AA-417A-B47F-ED507572613C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7759-6F83-4811-A2FE-BE63AF08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0" y="182880"/>
            <a:ext cx="12192000" cy="63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"/>
          <a:stretch/>
        </p:blipFill>
        <p:spPr>
          <a:xfrm>
            <a:off x="0" y="0"/>
            <a:ext cx="12192000" cy="6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1" b="2303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"/>
          <a:stretch/>
        </p:blipFill>
        <p:spPr>
          <a:xfrm>
            <a:off x="-1" y="1"/>
            <a:ext cx="12305211" cy="69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/>
          <a:stretch/>
        </p:blipFill>
        <p:spPr>
          <a:xfrm>
            <a:off x="0" y="0"/>
            <a:ext cx="12192000" cy="6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1"/>
          <a:stretch/>
        </p:blipFill>
        <p:spPr>
          <a:xfrm>
            <a:off x="0" y="0"/>
            <a:ext cx="12357618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/>
          <a:stretch/>
        </p:blipFill>
        <p:spPr>
          <a:xfrm>
            <a:off x="-1" y="0"/>
            <a:ext cx="1219497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"/>
          <a:stretch/>
        </p:blipFill>
        <p:spPr>
          <a:xfrm>
            <a:off x="0" y="1"/>
            <a:ext cx="12192000" cy="68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2018-08-31T04:04:42Z</dcterms:created>
  <dcterms:modified xsi:type="dcterms:W3CDTF">2018-08-31T05:14:46Z</dcterms:modified>
</cp:coreProperties>
</file>