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0F8FD"/>
    <a:srgbClr val="DFE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9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371B5-290A-EB18-F0B8-B2C0A3E63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086561-CB0B-8943-9B3F-2DFF16DD8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DD173-C1B2-E206-C6D0-60C1E4845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A24C-14B6-42E3-B9A0-4D2EEBC1B7F6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0C21D-438E-ABD3-987C-E7663E9B8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D9769-621A-1F24-2A2E-B82A0737E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76261-603C-4CC1-B4E9-E9E65B34B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19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8A090-7981-A3EF-6028-C5528C773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54750A-5773-9D91-677F-1B44C2838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359CD-1B25-E396-4A4B-DFE9CDD7B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A24C-14B6-42E3-B9A0-4D2EEBC1B7F6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6DE06-222F-6247-821C-05CD5DB0B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C0683-A08C-2891-22E6-6CD42C4D6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76261-603C-4CC1-B4E9-E9E65B34B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3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6584F1-3867-140D-75B1-3C5E36CFA7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5C4A0-15A9-833F-CFBD-7E4A0B413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58F31-C6E3-644E-5D63-F5A25EAF0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A24C-14B6-42E3-B9A0-4D2EEBC1B7F6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2A7B5-91F9-98FC-99E8-49DCE8904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46100-7D13-CDCC-F889-106D9924E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76261-603C-4CC1-B4E9-E9E65B34B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41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04B35-B8C3-642A-8FF9-4347B66B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D831B-A676-B559-9BAF-5D1CF84AA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95931-020D-0DF9-9362-A6B946486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A24C-14B6-42E3-B9A0-4D2EEBC1B7F6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F82D0-840D-E416-7C9B-15F90963C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5F98A-06A8-D367-B15F-AC74528FD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76261-603C-4CC1-B4E9-E9E65B34B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49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D129C-A5D9-5CC2-53C9-74E945845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5A96E-465D-3C70-890D-CD189AA4A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1454-602D-A265-D2DC-28B1A216A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A24C-14B6-42E3-B9A0-4D2EEBC1B7F6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22656-2A80-0B14-A5BB-7A6474812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ECFE3-F556-23DD-1C66-93AFF2387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76261-603C-4CC1-B4E9-E9E65B34B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9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03D51-087A-36E6-9DDE-8FEF2718E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AC975-5714-E4E9-93A8-17822E47B3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419F5-E001-B43F-2D10-F5097EE1F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79EAE-D428-EB31-438F-11CDF731E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A24C-14B6-42E3-B9A0-4D2EEBC1B7F6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6A67D-44DF-7AD4-4B83-252882F27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A3DA2-36F2-E411-9304-E9A0C69C3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76261-603C-4CC1-B4E9-E9E65B34B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5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F47C5-57D1-9139-6D08-D3713C2B0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94911-9D13-5A12-6E56-49FF17A49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82360A-1295-2E32-40CB-F80A35D5B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5E052A-142F-A324-46A5-49048391C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7BBBC3-DF26-AECA-17F1-D0DA108E5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F45914-9569-7E1B-F2D0-D68AB6ECE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A24C-14B6-42E3-B9A0-4D2EEBC1B7F6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EF8440-E25B-88BB-6DA5-70A82BB80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44FF64-5893-8178-196D-004B0442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76261-603C-4CC1-B4E9-E9E65B34B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11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49396-EB51-3501-AF7B-1B8C48A7E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3626D5-40CD-AFDF-4453-2EDEE617E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A24C-14B6-42E3-B9A0-4D2EEBC1B7F6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E1D4D9-88D9-F041-B0F4-3DE2E223D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FB8D0C-D01F-C058-BA82-19C095879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76261-603C-4CC1-B4E9-E9E65B34B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00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620FC-033D-7F94-8E46-D5AC6A281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A24C-14B6-42E3-B9A0-4D2EEBC1B7F6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0C6EFE-5F1B-6109-9790-7F967B3AB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97C6B-1949-FB97-D52F-EDFCBC5B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76261-603C-4CC1-B4E9-E9E65B34B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46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29020-3B15-D262-D5CF-B2705BAA7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586D4-53AD-7F97-3188-D39A87AA8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1FEBA-65AE-6A1B-912C-4FFA74683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F4875-F0D9-9C12-6874-1EA216260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A24C-14B6-42E3-B9A0-4D2EEBC1B7F6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2E9A0-7416-748A-231D-779B1DE25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0AC5D-5F1D-FDE5-9CBD-A28D95522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76261-603C-4CC1-B4E9-E9E65B34B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62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15209-3DAF-FE12-2120-DAE13A5E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56DB2D-4D6A-227B-A14E-6F14ACEEE9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266E7-F1E4-83F5-4F8B-5272A6B7B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DD977-E52A-0FE9-304D-56B06112C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A24C-14B6-42E3-B9A0-4D2EEBC1B7F6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0FCA9-BFC8-C225-6B86-7442B0E34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86FD4-39B1-AF95-365C-62B4FC6A9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76261-603C-4CC1-B4E9-E9E65B34B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80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481878-CFF3-E363-A010-FE449D7EB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1DA13-9BE4-A318-8D89-1DF2E487E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89B05-EC62-7BB3-D586-BD1CF41E9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FCA24C-14B6-42E3-B9A0-4D2EEBC1B7F6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39B0B-01CC-8762-2808-656103965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62A38-6ED7-7C85-E924-CEB990EE7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D76261-603C-4CC1-B4E9-E9E65B34B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45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A5029E-B660-3CF0-8800-BF4DE7AB1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262" y="600075"/>
            <a:ext cx="5705475" cy="56578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557BF18-A808-B1ED-74F5-8D38315B1105}"/>
              </a:ext>
            </a:extLst>
          </p:cNvPr>
          <p:cNvSpPr/>
          <p:nvPr/>
        </p:nvSpPr>
        <p:spPr>
          <a:xfrm>
            <a:off x="3185652" y="530942"/>
            <a:ext cx="5830529" cy="5796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E982F0-4304-036A-3744-0B1DCBC00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652" y="1887274"/>
            <a:ext cx="5830529" cy="30834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4CD64C-4372-C838-49FE-F8F41416CAEB}"/>
              </a:ext>
            </a:extLst>
          </p:cNvPr>
          <p:cNvSpPr/>
          <p:nvPr/>
        </p:nvSpPr>
        <p:spPr>
          <a:xfrm>
            <a:off x="3185652" y="1366684"/>
            <a:ext cx="1769806" cy="8259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97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A5029E-B660-3CF0-8800-BF4DE7AB1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262" y="600075"/>
            <a:ext cx="5705475" cy="56578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557BF18-A808-B1ED-74F5-8D38315B1105}"/>
              </a:ext>
            </a:extLst>
          </p:cNvPr>
          <p:cNvSpPr/>
          <p:nvPr/>
        </p:nvSpPr>
        <p:spPr>
          <a:xfrm>
            <a:off x="3185652" y="530942"/>
            <a:ext cx="5830529" cy="5796116"/>
          </a:xfrm>
          <a:prstGeom prst="rect">
            <a:avLst/>
          </a:prstGeom>
          <a:solidFill>
            <a:srgbClr val="F0F8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E982F0-4304-036A-3744-0B1DCBC00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652" y="1887274"/>
            <a:ext cx="5830529" cy="30834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78D5356-AA6A-F897-3743-9A5F427315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5652" y="1484518"/>
            <a:ext cx="5830529" cy="388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44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A5029E-B660-3CF0-8800-BF4DE7AB1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262" y="600075"/>
            <a:ext cx="5705475" cy="56578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557BF18-A808-B1ED-74F5-8D38315B1105}"/>
              </a:ext>
            </a:extLst>
          </p:cNvPr>
          <p:cNvSpPr/>
          <p:nvPr/>
        </p:nvSpPr>
        <p:spPr>
          <a:xfrm>
            <a:off x="3185652" y="530942"/>
            <a:ext cx="5830529" cy="57961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E982F0-4304-036A-3744-0B1DCBC00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652" y="1887274"/>
            <a:ext cx="5830529" cy="30834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0E5E6A3-0828-83CC-A05C-66471D0BA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0734" y="1377201"/>
            <a:ext cx="5830529" cy="410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830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mahmoud hesham</dc:creator>
  <cp:lastModifiedBy>mahmoud hesham</cp:lastModifiedBy>
  <cp:revision>1</cp:revision>
  <dcterms:created xsi:type="dcterms:W3CDTF">2024-08-24T16:24:54Z</dcterms:created>
  <dcterms:modified xsi:type="dcterms:W3CDTF">2024-08-24T16:30:37Z</dcterms:modified>
</cp:coreProperties>
</file>