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875A-9CF6-4CD4-B66A-3546E52F5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A280-2B3A-4E49-A097-53F6D464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B9EE-9FF4-49C8-8120-E2E108F6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5ED-C423-4B52-9050-C5A3AAD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430F-FCCC-4EEF-90A8-A33174C3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5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C255-EC85-4679-B8A8-8AAE32D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48B89-704A-4D10-8FC2-CFA50EF6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40D1-4420-4E91-9B04-55952333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8E3A-74CD-4755-A33B-50DEFEC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07DE-43AC-4FFC-BA63-1E75C67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72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EF636-27A2-4CF3-91E5-AD09D11B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FC67-FF28-47EF-8D76-E1968FB6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5F82-7BD5-4EF6-9444-67C789C3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D09E-DA79-4666-A466-87FDCF5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3087-8323-4DC6-AF5F-1C339993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92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26E4-F976-4EEB-BFD2-6CF619EA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AA81-3B5B-4EC9-8E08-D645ED2E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B513-098C-4CC6-9DF4-55221D50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6536-E91F-4906-91E1-A641850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EEC4-E9E1-4B49-A890-5289C66C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23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B2BD-2125-42E1-8FE6-2ECA3384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BFE1-801B-4404-A82C-8009EAA1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927C-31FB-464E-87AD-14811BDC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89F9-F98F-4541-8534-5CFB69ED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82BF-8ECB-4844-98B0-F5587BB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5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B317-A4AD-4860-8BD6-DAA4D7A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B9CA-5853-4385-9297-975F3FD5A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3B6A-B3E9-4726-AF1E-54E242DF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3CCA-0082-48C3-B3DF-71E0B8AB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8C52-5B00-4189-B7B1-A5964EAB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7C07A-9206-45D4-8956-7C78680C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97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FA81-D90E-404D-89F8-9944F07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267A-F5B3-4B5B-8F7F-940C05E4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A40F-25F0-4052-AD11-A37878D6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38F6F-81F2-4E42-9843-F1132116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A4A4-BEE2-4786-8A09-DD5593A6B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96DA4-A1B3-4587-9254-0CF91888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53A2F-ED8D-4C83-AC1F-D38B6B95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C93BA-5B89-4CC9-852F-0213382B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88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D917-E244-48C7-BA4C-5ED2D249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BF980-842C-4287-99F1-EF5622C7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1A62C-E42F-457B-8403-A78F5A9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107C-EC22-4118-9313-C50F4B61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54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F5F29-3E43-4B6D-AA53-F8359B38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F7749-3E6E-4864-ABFB-C3EA649F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3C09-E812-4790-AE72-4F70DAD5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123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24E-AD76-4B6C-AAEB-C051B37B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79BC-8162-4577-A37B-D26F7638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4D3D-34EB-4AA7-B7B8-D285B789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A7AC-6363-4196-8B00-A9657ED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8A70-2CE0-42C9-9839-42349790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601C-C9B8-4E7B-8CCE-BD7A4568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3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BC57-51DA-4B5A-8CBC-BE84D1DD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5B9B-163D-401F-BC7B-006D3FBF8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EF09D-83EF-4FA6-B42E-923727B8A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7570-68B3-4EB1-91B3-3F756096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C793-16B6-4D56-A2C4-B74BA3E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E9A2-6AA2-4859-8A81-16822467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46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21A82-C7D0-4614-AF27-3C2D439C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6F81-D3FD-4245-8C28-BBD82176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DC72-8B9B-4BE3-942A-3E4268A46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CA41-1275-45E8-80BE-24502252E2FD}" type="datetimeFigureOut">
              <a:rPr lang="en-NG" smtClean="0"/>
              <a:t>05/05/2022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51B2-B364-4BA7-A9A3-9D5FD327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941F-C852-461D-9D7C-0683D8DEB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E526-B707-498D-A0BC-A100A86CB6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81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25D1D38A-6B67-45D0-B093-5F22D91D1882}"/>
              </a:ext>
            </a:extLst>
          </p:cNvPr>
          <p:cNvGrpSpPr/>
          <p:nvPr/>
        </p:nvGrpSpPr>
        <p:grpSpPr>
          <a:xfrm>
            <a:off x="0" y="0"/>
            <a:ext cx="12192000" cy="807391"/>
            <a:chOff x="0" y="0"/>
            <a:chExt cx="12192000" cy="807391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21941AC-41EB-4A66-99AF-7E8AB3784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b="32939"/>
            <a:stretch/>
          </p:blipFill>
          <p:spPr>
            <a:xfrm>
              <a:off x="0" y="0"/>
              <a:ext cx="12192000" cy="807391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16C086A3-F137-4F8B-B59B-50A9018CC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26" y="147045"/>
              <a:ext cx="876038" cy="546054"/>
            </a:xfrm>
            <a:prstGeom prst="rect">
              <a:avLst/>
            </a:prstGeom>
          </p:spPr>
        </p:pic>
      </p:grp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3816272" y="147045"/>
            <a:ext cx="4073843" cy="66034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raft Gothic Ex" panose="020B0505020202020204" pitchFamily="34" charset="0"/>
              </a:rPr>
              <a:t>Event Programme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9821C6-F388-4E27-A4DF-B911815A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7289"/>
              </p:ext>
            </p:extLst>
          </p:nvPr>
        </p:nvGraphicFramePr>
        <p:xfrm>
          <a:off x="1546590" y="807391"/>
          <a:ext cx="8613205" cy="604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817">
                  <a:extLst>
                    <a:ext uri="{9D8B030D-6E8A-4147-A177-3AD203B41FA5}">
                      <a16:colId xmlns:a16="http://schemas.microsoft.com/office/drawing/2014/main" val="3906575536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370816610"/>
                    </a:ext>
                  </a:extLst>
                </a:gridCol>
                <a:gridCol w="6660776">
                  <a:extLst>
                    <a:ext uri="{9D8B030D-6E8A-4147-A177-3AD203B41FA5}">
                      <a16:colId xmlns:a16="http://schemas.microsoft.com/office/drawing/2014/main" val="4100450664"/>
                    </a:ext>
                  </a:extLst>
                </a:gridCol>
              </a:tblGrid>
              <a:tr h="306298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Time</a:t>
                      </a:r>
                      <a:endParaRPr lang="x-non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Duration</a:t>
                      </a:r>
                      <a:endParaRPr lang="x-non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Activity</a:t>
                      </a:r>
                      <a:endParaRPr lang="x-non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7117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10:00 – 10:05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Welcome/Introduction</a:t>
                      </a:r>
                      <a:endParaRPr lang="x-none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75336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10:05 – 10:10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HSE Briefing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87910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10:10 – 10:15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Opening Remarks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01724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10:15 – 10:20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Sponsors Remarks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7678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10:20 – 10:35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Keynote Address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116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10:35 – 11:35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Panel Session:</a:t>
                      </a: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 “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</a:rPr>
                        <a:t>Energy Transition: The Prospect of Decarbonization in the Nigeria Gas Master Plan.”</a:t>
                      </a:r>
                      <a:endParaRPr lang="x-none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57398"/>
                  </a:ext>
                </a:extLst>
              </a:tr>
              <a:tr h="3139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11:35 – 12:05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</a:rPr>
                        <a:t>Presentation I:</a:t>
                      </a:r>
                      <a:r>
                        <a:rPr lang="en-US" sz="1200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</a:rPr>
                        <a:t>“Energy Transition: Innovations, Challenges and Opportunities for the Nigerian Economy” </a:t>
                      </a:r>
                      <a:endParaRPr lang="x-none" sz="1200" i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92722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12:05 – 12:10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Documentary on Energy Transition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88853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12:10 – 13:10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Lunch Break</a:t>
                      </a:r>
                      <a:endParaRPr lang="x-none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588648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13:10 – 14:10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Exhibition Opening &amp; VIP Tour (Physical &amp; Virtual)</a:t>
                      </a:r>
                      <a:endParaRPr lang="x-none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96012"/>
                  </a:ext>
                </a:extLst>
              </a:tr>
              <a:tr h="45944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14:10 – 14:40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Presentation II: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“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</a:rPr>
                        <a:t>Managing the future of Nigeria Oil and Gas in the Emerging Decarbonization  Era: Does PIA 2021 Matter? “</a:t>
                      </a:r>
                      <a:endParaRPr lang="x-none" sz="1200" i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80202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14:40 – 14:50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Goodwill Message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/Sponsor’s Remarks</a:t>
                      </a:r>
                      <a:endParaRPr lang="x-none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23121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14:50 – 15:20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</a:rPr>
                        <a:t>Presentation III: </a:t>
                      </a:r>
                      <a:r>
                        <a:rPr lang="en-US" sz="1200" i="0" dirty="0">
                          <a:solidFill>
                            <a:schemeClr val="bg1"/>
                          </a:solidFill>
                          <a:effectLst/>
                        </a:rPr>
                        <a:t>“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</a:rPr>
                        <a:t>Carbon Capture &amp; Storage: Challenges and Insights from Natural Analogues” </a:t>
                      </a:r>
                      <a:endParaRPr lang="x-none" sz="1200" i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31331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15:20 – 15:25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Membership Roadshow: Impact of SPE on Members</a:t>
                      </a:r>
                      <a:endParaRPr lang="x-none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89465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15:25: - 15:40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Kahoot Session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76903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15:40 – 15:45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Announcements 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33333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15:45 – 15:50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Closing Remarks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53004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15:50 – 15:55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Vote Thanks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18761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15:55 – 16:00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Photograph Session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494"/>
                  </a:ext>
                </a:extLst>
              </a:tr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16:00 – 16:30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  <a:endParaRPr lang="x-non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Cocktail</a:t>
                      </a:r>
                      <a:endParaRPr lang="x-non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408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22621EE-9BF0-4ED7-9809-4D20B0A11038}"/>
              </a:ext>
            </a:extLst>
          </p:cNvPr>
          <p:cNvGrpSpPr/>
          <p:nvPr/>
        </p:nvGrpSpPr>
        <p:grpSpPr>
          <a:xfrm>
            <a:off x="9882470" y="50740"/>
            <a:ext cx="2309530" cy="738664"/>
            <a:chOff x="8641288" y="231037"/>
            <a:chExt cx="2113218" cy="8680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55576E-E80C-4344-B35A-B01CB1BC9562}"/>
                </a:ext>
              </a:extLst>
            </p:cNvPr>
            <p:cNvSpPr txBox="1"/>
            <p:nvPr/>
          </p:nvSpPr>
          <p:spPr>
            <a:xfrm>
              <a:off x="8641288" y="231037"/>
              <a:ext cx="2113218" cy="86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    22 ANNUAL TECHNICAL SYMPOSIUM</a:t>
              </a:r>
              <a:endParaRPr lang="en-NG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DC3264-70E5-4CA5-BAAC-D932C3F04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8215" y="311806"/>
              <a:ext cx="209979" cy="209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Craft Gothic Ex</vt:lpstr>
      <vt:lpstr>Office Theme</vt:lpstr>
      <vt:lpstr>Event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Programme</dc:title>
  <dc:creator>Faith Bamgboye</dc:creator>
  <cp:lastModifiedBy>Faith Bamgboye</cp:lastModifiedBy>
  <cp:revision>2</cp:revision>
  <dcterms:created xsi:type="dcterms:W3CDTF">2022-05-05T04:07:34Z</dcterms:created>
  <dcterms:modified xsi:type="dcterms:W3CDTF">2022-05-05T04:08:50Z</dcterms:modified>
</cp:coreProperties>
</file>