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94568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7D01-F0CA-44B7-88B4-30F8CFABA692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824-B397-4DAF-8029-FD362B161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7D01-F0CA-44B7-88B4-30F8CFABA692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824-B397-4DAF-8029-FD362B161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7D01-F0CA-44B7-88B4-30F8CFABA692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824-B397-4DAF-8029-FD362B161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7D01-F0CA-44B7-88B4-30F8CFABA692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824-B397-4DAF-8029-FD362B161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7D01-F0CA-44B7-88B4-30F8CFABA692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824-B397-4DAF-8029-FD362B161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7D01-F0CA-44B7-88B4-30F8CFABA692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824-B397-4DAF-8029-FD362B161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7D01-F0CA-44B7-88B4-30F8CFABA692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824-B397-4DAF-8029-FD362B161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7D01-F0CA-44B7-88B4-30F8CFABA692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824-B397-4DAF-8029-FD362B161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7D01-F0CA-44B7-88B4-30F8CFABA692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824-B397-4DAF-8029-FD362B161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7D01-F0CA-44B7-88B4-30F8CFABA692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824-B397-4DAF-8029-FD362B161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7D01-F0CA-44B7-88B4-30F8CFABA692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824-B397-4DAF-8029-FD362B161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E7D01-F0CA-44B7-88B4-30F8CFABA692}" type="datetimeFigureOut">
              <a:rPr lang="zh-CN" altLang="en-US" smtClean="0"/>
              <a:pPr/>
              <a:t>2018/7/11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6D824-B397-4DAF-8029-FD362B1617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USB</a:t>
            </a:r>
            <a:r>
              <a:rPr lang="zh-CN" altLang="en-US" dirty="0" smtClean="0"/>
              <a:t>提醒器</a:t>
            </a:r>
            <a:r>
              <a:rPr lang="en-US" altLang="zh-CN" dirty="0" smtClean="0"/>
              <a:t>PC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83417"/>
            <a:ext cx="8229600" cy="275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48404"/>
            <a:ext cx="8229600" cy="422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41051"/>
            <a:ext cx="8229600" cy="404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60784"/>
            <a:ext cx="8229600" cy="4404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8527"/>
            <a:ext cx="8229600" cy="4269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24765"/>
            <a:ext cx="8229600" cy="327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2420888"/>
            <a:ext cx="8437173" cy="281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90915"/>
            <a:ext cx="8229600" cy="3944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242"/>
            <a:ext cx="8229600" cy="4069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24865"/>
            <a:ext cx="8229600" cy="447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21593"/>
            <a:ext cx="8229600" cy="328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33773"/>
            <a:ext cx="8229600" cy="345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67177"/>
            <a:ext cx="8229600" cy="439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42683"/>
            <a:ext cx="8229600" cy="444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7</Words>
  <Application>Microsoft Office PowerPoint</Application>
  <PresentationFormat>全屏显示(4:3)</PresentationFormat>
  <Paragraphs>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USB提醒器PC界面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USB提醒器PC界面</dc:title>
  <dc:creator>Administrator</dc:creator>
  <cp:lastModifiedBy>Administrator</cp:lastModifiedBy>
  <cp:revision>7</cp:revision>
  <dcterms:created xsi:type="dcterms:W3CDTF">2018-07-10T11:06:56Z</dcterms:created>
  <dcterms:modified xsi:type="dcterms:W3CDTF">2018-07-11T06:08:24Z</dcterms:modified>
</cp:coreProperties>
</file>