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8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rgbClr val="089DA3"/>
          </a:solidFill>
          <a:ln>
            <a:noFill/>
          </a:ln>
          <a:effectLst>
            <a:outerShdw blurRad="50800" dist="25400" sx="102000" sy="102000" algn="ctr" rotWithShape="0">
              <a:schemeClr val="bg1">
                <a:lumMod val="6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flipV="1">
            <a:off x="3581400" y="1632022"/>
            <a:ext cx="1710690" cy="895350"/>
          </a:xfrm>
          <a:custGeom>
            <a:avLst/>
            <a:gdLst>
              <a:gd name="connsiteX0" fmla="*/ 0 w 1657350"/>
              <a:gd name="connsiteY0" fmla="*/ 895350 h 895350"/>
              <a:gd name="connsiteX1" fmla="*/ 1657350 w 1657350"/>
              <a:gd name="connsiteY1" fmla="*/ 895350 h 895350"/>
              <a:gd name="connsiteX2" fmla="*/ 1657350 w 1657350"/>
              <a:gd name="connsiteY2" fmla="*/ 25493 h 895350"/>
              <a:gd name="connsiteX3" fmla="*/ 519303 w 1657350"/>
              <a:gd name="connsiteY3" fmla="*/ 0 h 895350"/>
              <a:gd name="connsiteX4" fmla="*/ 0 w 1657350"/>
              <a:gd name="connsiteY4" fmla="*/ 895350 h 895350"/>
              <a:gd name="connsiteX0-1" fmla="*/ 1657350 w 1748790"/>
              <a:gd name="connsiteY0-2" fmla="*/ 25493 h 986790"/>
              <a:gd name="connsiteX1-3" fmla="*/ 519303 w 1748790"/>
              <a:gd name="connsiteY1-4" fmla="*/ 0 h 986790"/>
              <a:gd name="connsiteX2-5" fmla="*/ 0 w 1748790"/>
              <a:gd name="connsiteY2-6" fmla="*/ 895350 h 986790"/>
              <a:gd name="connsiteX3-7" fmla="*/ 1748790 w 1748790"/>
              <a:gd name="connsiteY3-8" fmla="*/ 986790 h 986790"/>
              <a:gd name="connsiteX0-9" fmla="*/ 1657350 w 1710690"/>
              <a:gd name="connsiteY0-10" fmla="*/ 25493 h 895350"/>
              <a:gd name="connsiteX1-11" fmla="*/ 519303 w 1710690"/>
              <a:gd name="connsiteY1-12" fmla="*/ 0 h 895350"/>
              <a:gd name="connsiteX2-13" fmla="*/ 0 w 1710690"/>
              <a:gd name="connsiteY2-14" fmla="*/ 895350 h 895350"/>
              <a:gd name="connsiteX3-15" fmla="*/ 1710690 w 1710690"/>
              <a:gd name="connsiteY3-16" fmla="*/ 891540 h 895350"/>
              <a:gd name="connsiteX0-17" fmla="*/ 1657350 w 1710690"/>
              <a:gd name="connsiteY0-18" fmla="*/ 0 h 896751"/>
              <a:gd name="connsiteX1-19" fmla="*/ 519303 w 1710690"/>
              <a:gd name="connsiteY1-20" fmla="*/ 1401 h 896751"/>
              <a:gd name="connsiteX2-21" fmla="*/ 0 w 1710690"/>
              <a:gd name="connsiteY2-22" fmla="*/ 896751 h 896751"/>
              <a:gd name="connsiteX3-23" fmla="*/ 1710690 w 1710690"/>
              <a:gd name="connsiteY3-24" fmla="*/ 892941 h 896751"/>
              <a:gd name="connsiteX0-25" fmla="*/ 519303 w 1710690"/>
              <a:gd name="connsiteY0-26" fmla="*/ 0 h 895350"/>
              <a:gd name="connsiteX1-27" fmla="*/ 0 w 1710690"/>
              <a:gd name="connsiteY1-28" fmla="*/ 895350 h 895350"/>
              <a:gd name="connsiteX2-29" fmla="*/ 1710690 w 1710690"/>
              <a:gd name="connsiteY2-30" fmla="*/ 891540 h 895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710690" h="895350">
                <a:moveTo>
                  <a:pt x="519303" y="0"/>
                </a:moveTo>
                <a:lnTo>
                  <a:pt x="0" y="895350"/>
                </a:lnTo>
                <a:lnTo>
                  <a:pt x="1710690" y="89154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flipV="1">
            <a:off x="5403724" y="4581592"/>
            <a:ext cx="1361695" cy="1154168"/>
          </a:xfrm>
          <a:custGeom>
            <a:avLst/>
            <a:gdLst>
              <a:gd name="connsiteX0" fmla="*/ 0 w 1338835"/>
              <a:gd name="connsiteY0" fmla="*/ 1154168 h 1154168"/>
              <a:gd name="connsiteX1" fmla="*/ 1338835 w 1338835"/>
              <a:gd name="connsiteY1" fmla="*/ 1154168 h 1154168"/>
              <a:gd name="connsiteX2" fmla="*/ 669417 w 1338835"/>
              <a:gd name="connsiteY2" fmla="*/ 0 h 1154168"/>
              <a:gd name="connsiteX3" fmla="*/ 0 w 1338835"/>
              <a:gd name="connsiteY3" fmla="*/ 1154168 h 1154168"/>
              <a:gd name="connsiteX0-1" fmla="*/ 1247395 w 1247395"/>
              <a:gd name="connsiteY0-2" fmla="*/ 1154168 h 1245608"/>
              <a:gd name="connsiteX1-3" fmla="*/ 577977 w 1247395"/>
              <a:gd name="connsiteY1-4" fmla="*/ 0 h 1245608"/>
              <a:gd name="connsiteX2-5" fmla="*/ 0 w 1247395"/>
              <a:gd name="connsiteY2-6" fmla="*/ 1245608 h 1245608"/>
              <a:gd name="connsiteX0-7" fmla="*/ 1361695 w 1361695"/>
              <a:gd name="connsiteY0-8" fmla="*/ 1154168 h 1154168"/>
              <a:gd name="connsiteX1-9" fmla="*/ 692277 w 1361695"/>
              <a:gd name="connsiteY1-10" fmla="*/ 0 h 1154168"/>
              <a:gd name="connsiteX2-11" fmla="*/ 0 w 1361695"/>
              <a:gd name="connsiteY2-12" fmla="*/ 1150358 h 115416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361695" h="1154168">
                <a:moveTo>
                  <a:pt x="1361695" y="1154168"/>
                </a:moveTo>
                <a:lnTo>
                  <a:pt x="692277" y="0"/>
                </a:lnTo>
                <a:cubicBezTo>
                  <a:pt x="469138" y="384723"/>
                  <a:pt x="0" y="1150358"/>
                  <a:pt x="0" y="1150358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flipV="1">
            <a:off x="3850430" y="1784421"/>
            <a:ext cx="1438969" cy="711574"/>
          </a:xfrm>
          <a:custGeom>
            <a:avLst/>
            <a:gdLst>
              <a:gd name="connsiteX0" fmla="*/ 0 w 1401318"/>
              <a:gd name="connsiteY0" fmla="*/ 597122 h 597122"/>
              <a:gd name="connsiteX1" fmla="*/ 1401318 w 1401318"/>
              <a:gd name="connsiteY1" fmla="*/ 597122 h 597122"/>
              <a:gd name="connsiteX2" fmla="*/ 1401318 w 1401318"/>
              <a:gd name="connsiteY2" fmla="*/ 0 h 597122"/>
              <a:gd name="connsiteX3" fmla="*/ 342520 w 1401318"/>
              <a:gd name="connsiteY3" fmla="*/ 6571 h 597122"/>
              <a:gd name="connsiteX4" fmla="*/ 0 w 1401318"/>
              <a:gd name="connsiteY4" fmla="*/ 597122 h 597122"/>
              <a:gd name="connsiteX0-1" fmla="*/ 1401318 w 1492758"/>
              <a:gd name="connsiteY0-2" fmla="*/ 0 h 688562"/>
              <a:gd name="connsiteX1-3" fmla="*/ 342520 w 1492758"/>
              <a:gd name="connsiteY1-4" fmla="*/ 6571 h 688562"/>
              <a:gd name="connsiteX2-5" fmla="*/ 0 w 1492758"/>
              <a:gd name="connsiteY2-6" fmla="*/ 597122 h 688562"/>
              <a:gd name="connsiteX3-7" fmla="*/ 1492758 w 1492758"/>
              <a:gd name="connsiteY3-8" fmla="*/ 688562 h 688562"/>
              <a:gd name="connsiteX0-9" fmla="*/ 1401318 w 1479311"/>
              <a:gd name="connsiteY0-10" fmla="*/ 0 h 597122"/>
              <a:gd name="connsiteX1-11" fmla="*/ 342520 w 1479311"/>
              <a:gd name="connsiteY1-12" fmla="*/ 6571 h 597122"/>
              <a:gd name="connsiteX2-13" fmla="*/ 0 w 1479311"/>
              <a:gd name="connsiteY2-14" fmla="*/ 597122 h 597122"/>
              <a:gd name="connsiteX3-15" fmla="*/ 1479311 w 1479311"/>
              <a:gd name="connsiteY3-16" fmla="*/ 580985 h 597122"/>
              <a:gd name="connsiteX0-17" fmla="*/ 1401318 w 1519652"/>
              <a:gd name="connsiteY0-18" fmla="*/ 0 h 597122"/>
              <a:gd name="connsiteX1-19" fmla="*/ 342520 w 1519652"/>
              <a:gd name="connsiteY1-20" fmla="*/ 6571 h 597122"/>
              <a:gd name="connsiteX2-21" fmla="*/ 0 w 1519652"/>
              <a:gd name="connsiteY2-22" fmla="*/ 597122 h 597122"/>
              <a:gd name="connsiteX3-23" fmla="*/ 1519652 w 1519652"/>
              <a:gd name="connsiteY3-24" fmla="*/ 594432 h 597122"/>
              <a:gd name="connsiteX0-25" fmla="*/ 1401318 w 1438969"/>
              <a:gd name="connsiteY0-26" fmla="*/ 0 h 607880"/>
              <a:gd name="connsiteX1-27" fmla="*/ 342520 w 1438969"/>
              <a:gd name="connsiteY1-28" fmla="*/ 6571 h 607880"/>
              <a:gd name="connsiteX2-29" fmla="*/ 0 w 1438969"/>
              <a:gd name="connsiteY2-30" fmla="*/ 597122 h 607880"/>
              <a:gd name="connsiteX3-31" fmla="*/ 1438969 w 1438969"/>
              <a:gd name="connsiteY3-32" fmla="*/ 607880 h 607880"/>
              <a:gd name="connsiteX0-33" fmla="*/ 1401318 w 1438969"/>
              <a:gd name="connsiteY0-34" fmla="*/ 0 h 597122"/>
              <a:gd name="connsiteX1-35" fmla="*/ 342520 w 1438969"/>
              <a:gd name="connsiteY1-36" fmla="*/ 6571 h 597122"/>
              <a:gd name="connsiteX2-37" fmla="*/ 0 w 1438969"/>
              <a:gd name="connsiteY2-38" fmla="*/ 597122 h 597122"/>
              <a:gd name="connsiteX3-39" fmla="*/ 1438969 w 1438969"/>
              <a:gd name="connsiteY3-40" fmla="*/ 580986 h 597122"/>
              <a:gd name="connsiteX0-41" fmla="*/ 1401318 w 1438969"/>
              <a:gd name="connsiteY0-42" fmla="*/ 0 h 597122"/>
              <a:gd name="connsiteX1-43" fmla="*/ 342520 w 1438969"/>
              <a:gd name="connsiteY1-44" fmla="*/ 6571 h 597122"/>
              <a:gd name="connsiteX2-45" fmla="*/ 0 w 1438969"/>
              <a:gd name="connsiteY2-46" fmla="*/ 597122 h 597122"/>
              <a:gd name="connsiteX3-47" fmla="*/ 1438969 w 1438969"/>
              <a:gd name="connsiteY3-48" fmla="*/ 594433 h 597122"/>
              <a:gd name="connsiteX0-49" fmla="*/ 1401318 w 1401318"/>
              <a:gd name="connsiteY0-50" fmla="*/ 0 h 597122"/>
              <a:gd name="connsiteX1-51" fmla="*/ 342520 w 1401318"/>
              <a:gd name="connsiteY1-52" fmla="*/ 6571 h 597122"/>
              <a:gd name="connsiteX2-53" fmla="*/ 0 w 1401318"/>
              <a:gd name="connsiteY2-54" fmla="*/ 597122 h 597122"/>
              <a:gd name="connsiteX3-55" fmla="*/ 1385181 w 1401318"/>
              <a:gd name="connsiteY3-56" fmla="*/ 594433 h 597122"/>
              <a:gd name="connsiteX0-57" fmla="*/ 1401318 w 1401318"/>
              <a:gd name="connsiteY0-58" fmla="*/ 0 h 597122"/>
              <a:gd name="connsiteX1-59" fmla="*/ 342520 w 1401318"/>
              <a:gd name="connsiteY1-60" fmla="*/ 6571 h 597122"/>
              <a:gd name="connsiteX2-61" fmla="*/ 0 w 1401318"/>
              <a:gd name="connsiteY2-62" fmla="*/ 597122 h 597122"/>
              <a:gd name="connsiteX3-63" fmla="*/ 1398628 w 1401318"/>
              <a:gd name="connsiteY3-64" fmla="*/ 594433 h 597122"/>
              <a:gd name="connsiteX0-65" fmla="*/ 1401318 w 1438969"/>
              <a:gd name="connsiteY0-66" fmla="*/ 0 h 597122"/>
              <a:gd name="connsiteX1-67" fmla="*/ 342520 w 1438969"/>
              <a:gd name="connsiteY1-68" fmla="*/ 6571 h 597122"/>
              <a:gd name="connsiteX2-69" fmla="*/ 0 w 1438969"/>
              <a:gd name="connsiteY2-70" fmla="*/ 597122 h 597122"/>
              <a:gd name="connsiteX3-71" fmla="*/ 1438969 w 1438969"/>
              <a:gd name="connsiteY3-72" fmla="*/ 594433 h 597122"/>
              <a:gd name="connsiteX0-73" fmla="*/ 342520 w 1438969"/>
              <a:gd name="connsiteY0-74" fmla="*/ 0 h 590551"/>
              <a:gd name="connsiteX1-75" fmla="*/ 0 w 1438969"/>
              <a:gd name="connsiteY1-76" fmla="*/ 590551 h 590551"/>
              <a:gd name="connsiteX2-77" fmla="*/ 1438969 w 1438969"/>
              <a:gd name="connsiteY2-78" fmla="*/ 587862 h 590551"/>
              <a:gd name="connsiteX0-79" fmla="*/ 436650 w 1438969"/>
              <a:gd name="connsiteY0-80" fmla="*/ 0 h 765363"/>
              <a:gd name="connsiteX1-81" fmla="*/ 0 w 1438969"/>
              <a:gd name="connsiteY1-82" fmla="*/ 765363 h 765363"/>
              <a:gd name="connsiteX2-83" fmla="*/ 1438969 w 1438969"/>
              <a:gd name="connsiteY2-84" fmla="*/ 762674 h 765363"/>
              <a:gd name="connsiteX0-85" fmla="*/ 409756 w 1438969"/>
              <a:gd name="connsiteY0-86" fmla="*/ 0 h 711574"/>
              <a:gd name="connsiteX1-87" fmla="*/ 0 w 1438969"/>
              <a:gd name="connsiteY1-88" fmla="*/ 711574 h 711574"/>
              <a:gd name="connsiteX2-89" fmla="*/ 1438969 w 1438969"/>
              <a:gd name="connsiteY2-90" fmla="*/ 708885 h 711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438969" h="711574">
                <a:moveTo>
                  <a:pt x="409756" y="0"/>
                </a:moveTo>
                <a:lnTo>
                  <a:pt x="0" y="711574"/>
                </a:lnTo>
                <a:lnTo>
                  <a:pt x="1438969" y="708885"/>
                </a:lnTo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flipV="1">
            <a:off x="5594033" y="4743518"/>
            <a:ext cx="1000124" cy="858892"/>
          </a:xfrm>
          <a:custGeom>
            <a:avLst/>
            <a:gdLst>
              <a:gd name="connsiteX0" fmla="*/ 0 w 996314"/>
              <a:gd name="connsiteY0" fmla="*/ 858892 h 858892"/>
              <a:gd name="connsiteX1" fmla="*/ 996314 w 996314"/>
              <a:gd name="connsiteY1" fmla="*/ 858892 h 858892"/>
              <a:gd name="connsiteX2" fmla="*/ 498157 w 996314"/>
              <a:gd name="connsiteY2" fmla="*/ 0 h 858892"/>
              <a:gd name="connsiteX3" fmla="*/ 0 w 996314"/>
              <a:gd name="connsiteY3" fmla="*/ 858892 h 858892"/>
              <a:gd name="connsiteX0-1" fmla="*/ 904874 w 904874"/>
              <a:gd name="connsiteY0-2" fmla="*/ 858892 h 950332"/>
              <a:gd name="connsiteX1-3" fmla="*/ 406717 w 904874"/>
              <a:gd name="connsiteY1-4" fmla="*/ 0 h 950332"/>
              <a:gd name="connsiteX2-5" fmla="*/ 0 w 904874"/>
              <a:gd name="connsiteY2-6" fmla="*/ 950332 h 950332"/>
              <a:gd name="connsiteX0-7" fmla="*/ 1000124 w 1000124"/>
              <a:gd name="connsiteY0-8" fmla="*/ 858892 h 858892"/>
              <a:gd name="connsiteX1-9" fmla="*/ 501967 w 1000124"/>
              <a:gd name="connsiteY1-10" fmla="*/ 0 h 858892"/>
              <a:gd name="connsiteX2-11" fmla="*/ 0 w 1000124"/>
              <a:gd name="connsiteY2-12" fmla="*/ 855082 h 8588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000124" h="858892">
                <a:moveTo>
                  <a:pt x="1000124" y="858892"/>
                </a:moveTo>
                <a:lnTo>
                  <a:pt x="501967" y="0"/>
                </a:lnTo>
                <a:cubicBezTo>
                  <a:pt x="335915" y="286297"/>
                  <a:pt x="0" y="855082"/>
                  <a:pt x="0" y="855082"/>
                </a:cubicBezTo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flipH="1" flipV="1">
            <a:off x="6873016" y="1632022"/>
            <a:ext cx="1710690" cy="895350"/>
          </a:xfrm>
          <a:custGeom>
            <a:avLst/>
            <a:gdLst>
              <a:gd name="connsiteX0" fmla="*/ 0 w 1657350"/>
              <a:gd name="connsiteY0" fmla="*/ 895350 h 895350"/>
              <a:gd name="connsiteX1" fmla="*/ 1657350 w 1657350"/>
              <a:gd name="connsiteY1" fmla="*/ 895350 h 895350"/>
              <a:gd name="connsiteX2" fmla="*/ 1657350 w 1657350"/>
              <a:gd name="connsiteY2" fmla="*/ 25493 h 895350"/>
              <a:gd name="connsiteX3" fmla="*/ 519303 w 1657350"/>
              <a:gd name="connsiteY3" fmla="*/ 0 h 895350"/>
              <a:gd name="connsiteX4" fmla="*/ 0 w 1657350"/>
              <a:gd name="connsiteY4" fmla="*/ 895350 h 895350"/>
              <a:gd name="connsiteX0-1" fmla="*/ 1657350 w 1748790"/>
              <a:gd name="connsiteY0-2" fmla="*/ 25493 h 986790"/>
              <a:gd name="connsiteX1-3" fmla="*/ 519303 w 1748790"/>
              <a:gd name="connsiteY1-4" fmla="*/ 0 h 986790"/>
              <a:gd name="connsiteX2-5" fmla="*/ 0 w 1748790"/>
              <a:gd name="connsiteY2-6" fmla="*/ 895350 h 986790"/>
              <a:gd name="connsiteX3-7" fmla="*/ 1748790 w 1748790"/>
              <a:gd name="connsiteY3-8" fmla="*/ 986790 h 986790"/>
              <a:gd name="connsiteX0-9" fmla="*/ 1657350 w 1710690"/>
              <a:gd name="connsiteY0-10" fmla="*/ 25493 h 895350"/>
              <a:gd name="connsiteX1-11" fmla="*/ 519303 w 1710690"/>
              <a:gd name="connsiteY1-12" fmla="*/ 0 h 895350"/>
              <a:gd name="connsiteX2-13" fmla="*/ 0 w 1710690"/>
              <a:gd name="connsiteY2-14" fmla="*/ 895350 h 895350"/>
              <a:gd name="connsiteX3-15" fmla="*/ 1710690 w 1710690"/>
              <a:gd name="connsiteY3-16" fmla="*/ 891540 h 895350"/>
              <a:gd name="connsiteX0-17" fmla="*/ 1657350 w 1710690"/>
              <a:gd name="connsiteY0-18" fmla="*/ 0 h 896751"/>
              <a:gd name="connsiteX1-19" fmla="*/ 519303 w 1710690"/>
              <a:gd name="connsiteY1-20" fmla="*/ 1401 h 896751"/>
              <a:gd name="connsiteX2-21" fmla="*/ 0 w 1710690"/>
              <a:gd name="connsiteY2-22" fmla="*/ 896751 h 896751"/>
              <a:gd name="connsiteX3-23" fmla="*/ 1710690 w 1710690"/>
              <a:gd name="connsiteY3-24" fmla="*/ 892941 h 896751"/>
              <a:gd name="connsiteX0-25" fmla="*/ 519303 w 1710690"/>
              <a:gd name="connsiteY0-26" fmla="*/ 0 h 895350"/>
              <a:gd name="connsiteX1-27" fmla="*/ 0 w 1710690"/>
              <a:gd name="connsiteY1-28" fmla="*/ 895350 h 895350"/>
              <a:gd name="connsiteX2-29" fmla="*/ 1710690 w 1710690"/>
              <a:gd name="connsiteY2-30" fmla="*/ 891540 h 8953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710690" h="895350">
                <a:moveTo>
                  <a:pt x="519303" y="0"/>
                </a:moveTo>
                <a:lnTo>
                  <a:pt x="0" y="895350"/>
                </a:lnTo>
                <a:lnTo>
                  <a:pt x="1710690" y="89154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 11"/>
          <p:cNvSpPr/>
          <p:nvPr/>
        </p:nvSpPr>
        <p:spPr>
          <a:xfrm flipH="1" flipV="1">
            <a:off x="6870325" y="1784421"/>
            <a:ext cx="1438969" cy="711574"/>
          </a:xfrm>
          <a:custGeom>
            <a:avLst/>
            <a:gdLst>
              <a:gd name="connsiteX0" fmla="*/ 0 w 1401318"/>
              <a:gd name="connsiteY0" fmla="*/ 597122 h 597122"/>
              <a:gd name="connsiteX1" fmla="*/ 1401318 w 1401318"/>
              <a:gd name="connsiteY1" fmla="*/ 597122 h 597122"/>
              <a:gd name="connsiteX2" fmla="*/ 1401318 w 1401318"/>
              <a:gd name="connsiteY2" fmla="*/ 0 h 597122"/>
              <a:gd name="connsiteX3" fmla="*/ 342520 w 1401318"/>
              <a:gd name="connsiteY3" fmla="*/ 6571 h 597122"/>
              <a:gd name="connsiteX4" fmla="*/ 0 w 1401318"/>
              <a:gd name="connsiteY4" fmla="*/ 597122 h 597122"/>
              <a:gd name="connsiteX0-1" fmla="*/ 1401318 w 1492758"/>
              <a:gd name="connsiteY0-2" fmla="*/ 0 h 688562"/>
              <a:gd name="connsiteX1-3" fmla="*/ 342520 w 1492758"/>
              <a:gd name="connsiteY1-4" fmla="*/ 6571 h 688562"/>
              <a:gd name="connsiteX2-5" fmla="*/ 0 w 1492758"/>
              <a:gd name="connsiteY2-6" fmla="*/ 597122 h 688562"/>
              <a:gd name="connsiteX3-7" fmla="*/ 1492758 w 1492758"/>
              <a:gd name="connsiteY3-8" fmla="*/ 688562 h 688562"/>
              <a:gd name="connsiteX0-9" fmla="*/ 1401318 w 1479311"/>
              <a:gd name="connsiteY0-10" fmla="*/ 0 h 597122"/>
              <a:gd name="connsiteX1-11" fmla="*/ 342520 w 1479311"/>
              <a:gd name="connsiteY1-12" fmla="*/ 6571 h 597122"/>
              <a:gd name="connsiteX2-13" fmla="*/ 0 w 1479311"/>
              <a:gd name="connsiteY2-14" fmla="*/ 597122 h 597122"/>
              <a:gd name="connsiteX3-15" fmla="*/ 1479311 w 1479311"/>
              <a:gd name="connsiteY3-16" fmla="*/ 580985 h 597122"/>
              <a:gd name="connsiteX0-17" fmla="*/ 1401318 w 1519652"/>
              <a:gd name="connsiteY0-18" fmla="*/ 0 h 597122"/>
              <a:gd name="connsiteX1-19" fmla="*/ 342520 w 1519652"/>
              <a:gd name="connsiteY1-20" fmla="*/ 6571 h 597122"/>
              <a:gd name="connsiteX2-21" fmla="*/ 0 w 1519652"/>
              <a:gd name="connsiteY2-22" fmla="*/ 597122 h 597122"/>
              <a:gd name="connsiteX3-23" fmla="*/ 1519652 w 1519652"/>
              <a:gd name="connsiteY3-24" fmla="*/ 594432 h 597122"/>
              <a:gd name="connsiteX0-25" fmla="*/ 1401318 w 1438969"/>
              <a:gd name="connsiteY0-26" fmla="*/ 0 h 607880"/>
              <a:gd name="connsiteX1-27" fmla="*/ 342520 w 1438969"/>
              <a:gd name="connsiteY1-28" fmla="*/ 6571 h 607880"/>
              <a:gd name="connsiteX2-29" fmla="*/ 0 w 1438969"/>
              <a:gd name="connsiteY2-30" fmla="*/ 597122 h 607880"/>
              <a:gd name="connsiteX3-31" fmla="*/ 1438969 w 1438969"/>
              <a:gd name="connsiteY3-32" fmla="*/ 607880 h 607880"/>
              <a:gd name="connsiteX0-33" fmla="*/ 1401318 w 1438969"/>
              <a:gd name="connsiteY0-34" fmla="*/ 0 h 597122"/>
              <a:gd name="connsiteX1-35" fmla="*/ 342520 w 1438969"/>
              <a:gd name="connsiteY1-36" fmla="*/ 6571 h 597122"/>
              <a:gd name="connsiteX2-37" fmla="*/ 0 w 1438969"/>
              <a:gd name="connsiteY2-38" fmla="*/ 597122 h 597122"/>
              <a:gd name="connsiteX3-39" fmla="*/ 1438969 w 1438969"/>
              <a:gd name="connsiteY3-40" fmla="*/ 580986 h 597122"/>
              <a:gd name="connsiteX0-41" fmla="*/ 1401318 w 1438969"/>
              <a:gd name="connsiteY0-42" fmla="*/ 0 h 597122"/>
              <a:gd name="connsiteX1-43" fmla="*/ 342520 w 1438969"/>
              <a:gd name="connsiteY1-44" fmla="*/ 6571 h 597122"/>
              <a:gd name="connsiteX2-45" fmla="*/ 0 w 1438969"/>
              <a:gd name="connsiteY2-46" fmla="*/ 597122 h 597122"/>
              <a:gd name="connsiteX3-47" fmla="*/ 1438969 w 1438969"/>
              <a:gd name="connsiteY3-48" fmla="*/ 594433 h 597122"/>
              <a:gd name="connsiteX0-49" fmla="*/ 1401318 w 1401318"/>
              <a:gd name="connsiteY0-50" fmla="*/ 0 h 597122"/>
              <a:gd name="connsiteX1-51" fmla="*/ 342520 w 1401318"/>
              <a:gd name="connsiteY1-52" fmla="*/ 6571 h 597122"/>
              <a:gd name="connsiteX2-53" fmla="*/ 0 w 1401318"/>
              <a:gd name="connsiteY2-54" fmla="*/ 597122 h 597122"/>
              <a:gd name="connsiteX3-55" fmla="*/ 1385181 w 1401318"/>
              <a:gd name="connsiteY3-56" fmla="*/ 594433 h 597122"/>
              <a:gd name="connsiteX0-57" fmla="*/ 1401318 w 1401318"/>
              <a:gd name="connsiteY0-58" fmla="*/ 0 h 597122"/>
              <a:gd name="connsiteX1-59" fmla="*/ 342520 w 1401318"/>
              <a:gd name="connsiteY1-60" fmla="*/ 6571 h 597122"/>
              <a:gd name="connsiteX2-61" fmla="*/ 0 w 1401318"/>
              <a:gd name="connsiteY2-62" fmla="*/ 597122 h 597122"/>
              <a:gd name="connsiteX3-63" fmla="*/ 1398628 w 1401318"/>
              <a:gd name="connsiteY3-64" fmla="*/ 594433 h 597122"/>
              <a:gd name="connsiteX0-65" fmla="*/ 1401318 w 1438969"/>
              <a:gd name="connsiteY0-66" fmla="*/ 0 h 597122"/>
              <a:gd name="connsiteX1-67" fmla="*/ 342520 w 1438969"/>
              <a:gd name="connsiteY1-68" fmla="*/ 6571 h 597122"/>
              <a:gd name="connsiteX2-69" fmla="*/ 0 w 1438969"/>
              <a:gd name="connsiteY2-70" fmla="*/ 597122 h 597122"/>
              <a:gd name="connsiteX3-71" fmla="*/ 1438969 w 1438969"/>
              <a:gd name="connsiteY3-72" fmla="*/ 594433 h 597122"/>
              <a:gd name="connsiteX0-73" fmla="*/ 342520 w 1438969"/>
              <a:gd name="connsiteY0-74" fmla="*/ 0 h 590551"/>
              <a:gd name="connsiteX1-75" fmla="*/ 0 w 1438969"/>
              <a:gd name="connsiteY1-76" fmla="*/ 590551 h 590551"/>
              <a:gd name="connsiteX2-77" fmla="*/ 1438969 w 1438969"/>
              <a:gd name="connsiteY2-78" fmla="*/ 587862 h 590551"/>
              <a:gd name="connsiteX0-79" fmla="*/ 436650 w 1438969"/>
              <a:gd name="connsiteY0-80" fmla="*/ 0 h 765363"/>
              <a:gd name="connsiteX1-81" fmla="*/ 0 w 1438969"/>
              <a:gd name="connsiteY1-82" fmla="*/ 765363 h 765363"/>
              <a:gd name="connsiteX2-83" fmla="*/ 1438969 w 1438969"/>
              <a:gd name="connsiteY2-84" fmla="*/ 762674 h 765363"/>
              <a:gd name="connsiteX0-85" fmla="*/ 409756 w 1438969"/>
              <a:gd name="connsiteY0-86" fmla="*/ 0 h 711574"/>
              <a:gd name="connsiteX1-87" fmla="*/ 0 w 1438969"/>
              <a:gd name="connsiteY1-88" fmla="*/ 711574 h 711574"/>
              <a:gd name="connsiteX2-89" fmla="*/ 1438969 w 1438969"/>
              <a:gd name="connsiteY2-90" fmla="*/ 708885 h 711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438969" h="711574">
                <a:moveTo>
                  <a:pt x="409756" y="0"/>
                </a:moveTo>
                <a:lnTo>
                  <a:pt x="0" y="711574"/>
                </a:lnTo>
                <a:lnTo>
                  <a:pt x="1438969" y="708885"/>
                </a:lnTo>
              </a:path>
            </a:pathLst>
          </a:cu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74800" y="2478405"/>
            <a:ext cx="9019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桥梁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Android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的大学生心灵沟通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zh-CN" altLang="en-US" sz="4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039618" y="4046670"/>
            <a:ext cx="4112764" cy="376015"/>
            <a:chOff x="2517588" y="2779389"/>
            <a:chExt cx="4112764" cy="376015"/>
          </a:xfrm>
          <a:noFill/>
        </p:grpSpPr>
        <p:sp>
          <p:nvSpPr>
            <p:cNvPr id="16" name="文本框 6"/>
            <p:cNvSpPr txBox="1"/>
            <p:nvPr/>
          </p:nvSpPr>
          <p:spPr>
            <a:xfrm>
              <a:off x="2517588" y="2779389"/>
              <a:ext cx="1853764" cy="376015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答辩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人：谢晨龙</a:t>
              </a:r>
              <a:endPara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7"/>
            <p:cNvSpPr txBox="1"/>
            <p:nvPr/>
          </p:nvSpPr>
          <p:spPr>
            <a:xfrm>
              <a:off x="4733302" y="2779389"/>
              <a:ext cx="1897050" cy="376015"/>
            </a:xfrm>
            <a:prstGeom prst="round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指导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老师：赵良军</a:t>
              </a:r>
              <a:endParaRPr lang="zh-CN" altLang="en-US" sz="1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 flipH="1">
            <a:off x="8781143" y="1632022"/>
            <a:ext cx="493486" cy="863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9147843" y="1255140"/>
            <a:ext cx="493486" cy="863973"/>
          </a:xfrm>
          <a:prstGeom prst="line">
            <a:avLst/>
          </a:prstGeom>
          <a:ln w="19050">
            <a:solidFill>
              <a:schemeClr val="bg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385205" y="4887428"/>
            <a:ext cx="493486" cy="8639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4258130" y="5319414"/>
            <a:ext cx="493486" cy="863973"/>
          </a:xfrm>
          <a:prstGeom prst="line">
            <a:avLst/>
          </a:prstGeom>
          <a:ln w="19050">
            <a:solidFill>
              <a:schemeClr val="bg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177746" y="1255140"/>
            <a:ext cx="183650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  <a:latin typeface="Impact" panose="020B0806030902050204" pitchFamily="34" charset="0"/>
              </a:rPr>
              <a:t>2021</a:t>
            </a:r>
            <a:endParaRPr lang="zh-CN" altLang="en-US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19790" y="366009"/>
            <a:ext cx="1800493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课题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研究的结论</a:t>
            </a:r>
            <a:endParaRPr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83742" y="3745875"/>
            <a:ext cx="742451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089DA3"/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4400" dirty="0" smtClean="0">
              <a:solidFill>
                <a:srgbClr val="089DA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19"/>
          <p:cNvSpPr txBox="1"/>
          <p:nvPr/>
        </p:nvSpPr>
        <p:spPr>
          <a:xfrm>
            <a:off x="545823" y="1856554"/>
            <a:ext cx="111003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500" dirty="0" smtClean="0">
                <a:solidFill>
                  <a:srgbClr val="089DA3"/>
                </a:solidFill>
                <a:latin typeface="Road Rage" pitchFamily="50" charset="0"/>
                <a:ea typeface="微软雅黑" panose="020B0503020204020204" charset="-122"/>
                <a:cs typeface="Arial" panose="020B0604020202020204" pitchFamily="34" charset="0"/>
              </a:rPr>
              <a:t>THANK YOU</a:t>
            </a:r>
            <a:endParaRPr lang="zh-CN" altLang="en-US" sz="11500" dirty="0">
              <a:solidFill>
                <a:srgbClr val="089DA3"/>
              </a:solidFill>
              <a:latin typeface="Road Rage" pitchFamily="50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0050" y="349587"/>
            <a:ext cx="11391900" cy="61588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456183" y="551543"/>
            <a:ext cx="3069725" cy="663153"/>
          </a:xfrm>
          <a:custGeom>
            <a:avLst/>
            <a:gdLst>
              <a:gd name="connsiteX0" fmla="*/ 0 w 3153856"/>
              <a:gd name="connsiteY0" fmla="*/ 0 h 663153"/>
              <a:gd name="connsiteX1" fmla="*/ 3153856 w 3153856"/>
              <a:gd name="connsiteY1" fmla="*/ 0 h 663153"/>
              <a:gd name="connsiteX2" fmla="*/ 3153856 w 3153856"/>
              <a:gd name="connsiteY2" fmla="*/ 663153 h 663153"/>
              <a:gd name="connsiteX3" fmla="*/ 84132 w 3153856"/>
              <a:gd name="connsiteY3" fmla="*/ 663153 h 663153"/>
              <a:gd name="connsiteX4" fmla="*/ 249919 w 3153856"/>
              <a:gd name="connsiteY4" fmla="*/ 331578 h 663153"/>
              <a:gd name="connsiteX5" fmla="*/ 84131 w 3153856"/>
              <a:gd name="connsiteY5" fmla="*/ 1 h 663153"/>
              <a:gd name="connsiteX6" fmla="*/ 0 w 3153856"/>
              <a:gd name="connsiteY6" fmla="*/ 1 h 663153"/>
              <a:gd name="connsiteX7" fmla="*/ 0 w 3153856"/>
              <a:gd name="connsiteY7" fmla="*/ 0 h 663153"/>
              <a:gd name="connsiteX0-1" fmla="*/ 0 w 3153856"/>
              <a:gd name="connsiteY0-2" fmla="*/ 1 h 663153"/>
              <a:gd name="connsiteX1-3" fmla="*/ 3153856 w 3153856"/>
              <a:gd name="connsiteY1-4" fmla="*/ 0 h 663153"/>
              <a:gd name="connsiteX2-5" fmla="*/ 3153856 w 3153856"/>
              <a:gd name="connsiteY2-6" fmla="*/ 663153 h 663153"/>
              <a:gd name="connsiteX3-7" fmla="*/ 84132 w 3153856"/>
              <a:gd name="connsiteY3-8" fmla="*/ 663153 h 663153"/>
              <a:gd name="connsiteX4-9" fmla="*/ 249919 w 3153856"/>
              <a:gd name="connsiteY4-10" fmla="*/ 331578 h 663153"/>
              <a:gd name="connsiteX5-11" fmla="*/ 84131 w 3153856"/>
              <a:gd name="connsiteY5-12" fmla="*/ 1 h 663153"/>
              <a:gd name="connsiteX6-13" fmla="*/ 0 w 3153856"/>
              <a:gd name="connsiteY6-14" fmla="*/ 1 h 663153"/>
              <a:gd name="connsiteX0-15" fmla="*/ 0 w 3069725"/>
              <a:gd name="connsiteY0-16" fmla="*/ 1 h 663153"/>
              <a:gd name="connsiteX1-17" fmla="*/ 3069725 w 3069725"/>
              <a:gd name="connsiteY1-18" fmla="*/ 0 h 663153"/>
              <a:gd name="connsiteX2-19" fmla="*/ 3069725 w 3069725"/>
              <a:gd name="connsiteY2-20" fmla="*/ 663153 h 663153"/>
              <a:gd name="connsiteX3-21" fmla="*/ 1 w 3069725"/>
              <a:gd name="connsiteY3-22" fmla="*/ 663153 h 663153"/>
              <a:gd name="connsiteX4-23" fmla="*/ 165788 w 3069725"/>
              <a:gd name="connsiteY4-24" fmla="*/ 331578 h 663153"/>
              <a:gd name="connsiteX5-25" fmla="*/ 0 w 3069725"/>
              <a:gd name="connsiteY5-26" fmla="*/ 1 h 66315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69725" h="663153">
                <a:moveTo>
                  <a:pt x="0" y="1"/>
                </a:moveTo>
                <a:lnTo>
                  <a:pt x="3069725" y="0"/>
                </a:lnTo>
                <a:lnTo>
                  <a:pt x="3069725" y="663153"/>
                </a:lnTo>
                <a:lnTo>
                  <a:pt x="1" y="663153"/>
                </a:lnTo>
                <a:lnTo>
                  <a:pt x="165788" y="331578"/>
                </a:lnTo>
                <a:lnTo>
                  <a:pt x="0" y="1"/>
                </a:lnTo>
                <a:close/>
              </a:path>
            </a:pathLst>
          </a:cu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六边形 29"/>
          <p:cNvSpPr/>
          <p:nvPr/>
        </p:nvSpPr>
        <p:spPr>
          <a:xfrm>
            <a:off x="824312" y="551544"/>
            <a:ext cx="769257" cy="663153"/>
          </a:xfrm>
          <a:prstGeom prst="hexagon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97386" y="592158"/>
            <a:ext cx="795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44548" y="358095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项目内容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44548" y="862584"/>
            <a:ext cx="5022106" cy="368299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  <a:sym typeface="+mn-ea"/>
              </a:rPr>
              <a:t>Project introduction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TextBox 22"/>
          <p:cNvSpPr txBox="1"/>
          <p:nvPr/>
        </p:nvSpPr>
        <p:spPr>
          <a:xfrm>
            <a:off x="5880462" y="4873626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家长</a:t>
            </a:r>
            <a:endParaRPr lang="zh-CN" altLang="en-US" sz="16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TextBox 23"/>
          <p:cNvSpPr txBox="1"/>
          <p:nvPr/>
        </p:nvSpPr>
        <p:spPr>
          <a:xfrm>
            <a:off x="4594495" y="3568395"/>
            <a:ext cx="589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老师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4652068" y="4875420"/>
            <a:ext cx="386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学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生</a:t>
            </a:r>
            <a:endParaRPr lang="id-ID" altLang="zh-CN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5-1.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0200" y="1617980"/>
            <a:ext cx="6610350" cy="4238625"/>
          </a:xfrm>
          <a:prstGeom prst="rect">
            <a:avLst/>
          </a:prstGeom>
        </p:spPr>
      </p:pic>
      <p:sp>
        <p:nvSpPr>
          <p:cNvPr id="38" name="Rectangle 36"/>
          <p:cNvSpPr/>
          <p:nvPr/>
        </p:nvSpPr>
        <p:spPr>
          <a:xfrm>
            <a:off x="1456055" y="2378710"/>
            <a:ext cx="507365" cy="2099945"/>
          </a:xfrm>
          <a:prstGeom prst="rect">
            <a:avLst/>
          </a:prstGeom>
          <a:solidFill>
            <a:srgbClr val="089D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技术路线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用户登陆注册界面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34515"/>
            <a:ext cx="2368550" cy="43516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38160" y="1898015"/>
            <a:ext cx="35007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验证码：变换字母数字的Color、TextStyle、Padding，随机画线。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目前注册用户名和密码暂时</a:t>
            </a:r>
            <a:r>
              <a:rPr lang="zh-CN" altLang="en-US"/>
              <a:t>使用SQLite进行本地保存。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其他登陆方式：暂未实现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505" y="1834515"/>
            <a:ext cx="2260600" cy="43516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870" y="1834515"/>
            <a:ext cx="22383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模块主页面</a:t>
            </a:r>
            <a:r>
              <a:rPr lang="en-US" altLang="zh-CN"/>
              <a:t>-</a:t>
            </a:r>
            <a:r>
              <a:rPr lang="zh-CN" altLang="en-US"/>
              <a:t>咨询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7135" y="1603375"/>
            <a:ext cx="2862580" cy="48317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65" y="1691005"/>
            <a:ext cx="2654935" cy="4686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090" y="3995420"/>
            <a:ext cx="984250" cy="11671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782685" y="1603375"/>
            <a:ext cx="28994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搜索栏采用EditText组件，用户输入的信息将在</a:t>
            </a:r>
            <a:r>
              <a:rPr lang="en-US" altLang="zh-CN"/>
              <a:t>activity</a:t>
            </a:r>
            <a:r>
              <a:rPr lang="zh-CN" altLang="en-US"/>
              <a:t>进行处理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轮播图采用ViewPager，对广告图片进行轮播，小圆点是RadioGroup，通过监听</a:t>
            </a:r>
            <a:r>
              <a:rPr lang="en-US" altLang="zh-CN"/>
              <a:t>ViewPager</a:t>
            </a:r>
            <a:r>
              <a:rPr lang="zh-CN" altLang="en-US"/>
              <a:t>的滑动，而控制圆点切换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倾听者采用GridView，配置统一模板，但由于适配器问题，暂时无法呈现。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模块主页面</a:t>
            </a:r>
            <a:r>
              <a:rPr lang="en-US" altLang="zh-CN"/>
              <a:t>-</a:t>
            </a:r>
            <a:r>
              <a:rPr lang="zh-CN" altLang="en-US"/>
              <a:t>树洞、消息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155" y="1553845"/>
            <a:ext cx="2864485" cy="4930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110" y="1553845"/>
            <a:ext cx="2694940" cy="49301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92795" y="1661160"/>
            <a:ext cx="28225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这两个模块还没还是做，放了张图片以作参考。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树洞模块：参考论坛、朋友圈的样式完成。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消息用</a:t>
            </a:r>
            <a:r>
              <a:rPr lang="en-US" altLang="zh-CN"/>
              <a:t>ListView</a:t>
            </a:r>
            <a:r>
              <a:rPr lang="zh-CN" altLang="en-US"/>
              <a:t>列表展现每一条消息。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模块主页面</a:t>
            </a:r>
            <a:r>
              <a:rPr lang="en-US" altLang="zh-CN"/>
              <a:t>-</a:t>
            </a:r>
            <a:r>
              <a:rPr lang="zh-CN" altLang="en-US"/>
              <a:t>心灵锁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0" y="1942465"/>
            <a:ext cx="2601595" cy="46012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2135"/>
            <a:ext cx="2626360" cy="4701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6905" y="2051050"/>
            <a:ext cx="3543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心灵锁借鉴记事本，但不限于记录文字和图片，还包括涂鸦、录音、录像。（未实现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模块主页面</a:t>
            </a:r>
            <a:r>
              <a:rPr lang="en-US" altLang="zh-CN"/>
              <a:t>-</a:t>
            </a:r>
            <a:r>
              <a:rPr lang="zh-CN" altLang="en-US"/>
              <a:t>个人信息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1165" y="1614170"/>
            <a:ext cx="2399030" cy="4351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975" y="1614170"/>
            <a:ext cx="2468245" cy="4351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080" y="1614170"/>
            <a:ext cx="2508250" cy="43516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190" y="1614170"/>
            <a:ext cx="2449830" cy="43929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模块主页面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个人信息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6910" y="1749425"/>
            <a:ext cx="246189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065" y="1748790"/>
            <a:ext cx="2472055" cy="4352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39635" y="1749425"/>
            <a:ext cx="4442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个人信息页面前端基本完成，剩下的就是根据用户数据库信息修改页面数据，以及后端设置监听事件监听用户修改信息内容和对</a:t>
            </a:r>
            <a:r>
              <a:rPr lang="en-US" altLang="zh-CN"/>
              <a:t>app</a:t>
            </a:r>
            <a:r>
              <a:rPr lang="zh-CN" altLang="en-US"/>
              <a:t>的设置内容。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服务器相关</a:t>
            </a:r>
            <a:r>
              <a:rPr lang="en-US" altLang="zh-CN"/>
              <a:t>-</a:t>
            </a:r>
            <a:r>
              <a:rPr lang="zh-CN" altLang="en-US"/>
              <a:t>数据库（</a:t>
            </a:r>
            <a:r>
              <a:rPr lang="en-US" altLang="zh-CN"/>
              <a:t>MySQL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9930" y="1931670"/>
            <a:ext cx="6674485" cy="3483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47660" y="2829560"/>
            <a:ext cx="30403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服务器使用的数据库是</a:t>
            </a:r>
            <a:r>
              <a:rPr lang="en-US" altLang="zh-CN"/>
              <a:t>MySQL</a:t>
            </a:r>
            <a:r>
              <a:rPr lang="zh-CN" altLang="en-US"/>
              <a:t>数据库，用阿里云</a:t>
            </a:r>
            <a:r>
              <a:rPr lang="en-US" altLang="zh-CN"/>
              <a:t>dms</a:t>
            </a:r>
            <a:r>
              <a:rPr lang="zh-CN" altLang="en-US"/>
              <a:t>进行远程控制管理该数据库。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WPS 演示</Application>
  <PresentationFormat>宽屏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Impact</vt:lpstr>
      <vt:lpstr>华文仿宋</vt:lpstr>
      <vt:lpstr>Road Rage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29624</cp:lastModifiedBy>
  <cp:revision>7</cp:revision>
  <dcterms:created xsi:type="dcterms:W3CDTF">2022-09-21T03:56:00Z</dcterms:created>
  <dcterms:modified xsi:type="dcterms:W3CDTF">2022-09-21T05:10:49Z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