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82" r:id="rId4"/>
    <p:sldId id="258" r:id="rId5"/>
    <p:sldId id="259" r:id="rId6"/>
    <p:sldId id="264" r:id="rId7"/>
    <p:sldId id="284" r:id="rId9"/>
    <p:sldId id="285" r:id="rId10"/>
    <p:sldId id="260" r:id="rId11"/>
    <p:sldId id="268" r:id="rId12"/>
    <p:sldId id="289" r:id="rId13"/>
    <p:sldId id="286" r:id="rId14"/>
    <p:sldId id="261" r:id="rId15"/>
    <p:sldId id="267" r:id="rId16"/>
    <p:sldId id="288" r:id="rId17"/>
    <p:sldId id="290" r:id="rId18"/>
    <p:sldId id="262" r:id="rId19"/>
    <p:sldId id="274" r:id="rId20"/>
    <p:sldId id="277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DA3"/>
    <a:srgbClr val="8FF4F9"/>
    <a:srgbClr val="067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900"/>
      </p:cViewPr>
      <p:guideLst>
        <p:guide orient="horz" pos="22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背景介绍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2021年以来，短短的几个月里，已经发生了数起关于学生跳楼自杀的案例。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其中，不只是中学生、大学生，甚至也有研究生、博士生等......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背景介绍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本项目面向全体在校大学生，基于Android系统开发一套学生心理健康交流APP。其服务对象包括：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前文的项目功能被整合进这五大系统，方便各个功能模块的维护与更新。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3581400" y="1632022"/>
            <a:ext cx="1710690" cy="895350"/>
          </a:xfrm>
          <a:custGeom>
            <a:avLst/>
            <a:gdLst>
              <a:gd name="connsiteX0" fmla="*/ 0 w 1657350"/>
              <a:gd name="connsiteY0" fmla="*/ 895350 h 895350"/>
              <a:gd name="connsiteX1" fmla="*/ 1657350 w 1657350"/>
              <a:gd name="connsiteY1" fmla="*/ 895350 h 895350"/>
              <a:gd name="connsiteX2" fmla="*/ 1657350 w 1657350"/>
              <a:gd name="connsiteY2" fmla="*/ 25493 h 895350"/>
              <a:gd name="connsiteX3" fmla="*/ 519303 w 1657350"/>
              <a:gd name="connsiteY3" fmla="*/ 0 h 895350"/>
              <a:gd name="connsiteX4" fmla="*/ 0 w 1657350"/>
              <a:gd name="connsiteY4" fmla="*/ 895350 h 895350"/>
              <a:gd name="connsiteX0-1" fmla="*/ 1657350 w 1748790"/>
              <a:gd name="connsiteY0-2" fmla="*/ 25493 h 986790"/>
              <a:gd name="connsiteX1-3" fmla="*/ 519303 w 1748790"/>
              <a:gd name="connsiteY1-4" fmla="*/ 0 h 986790"/>
              <a:gd name="connsiteX2-5" fmla="*/ 0 w 1748790"/>
              <a:gd name="connsiteY2-6" fmla="*/ 895350 h 986790"/>
              <a:gd name="connsiteX3-7" fmla="*/ 1748790 w 1748790"/>
              <a:gd name="connsiteY3-8" fmla="*/ 986790 h 986790"/>
              <a:gd name="connsiteX0-9" fmla="*/ 1657350 w 1710690"/>
              <a:gd name="connsiteY0-10" fmla="*/ 25493 h 895350"/>
              <a:gd name="connsiteX1-11" fmla="*/ 519303 w 1710690"/>
              <a:gd name="connsiteY1-12" fmla="*/ 0 h 895350"/>
              <a:gd name="connsiteX2-13" fmla="*/ 0 w 1710690"/>
              <a:gd name="connsiteY2-14" fmla="*/ 895350 h 895350"/>
              <a:gd name="connsiteX3-15" fmla="*/ 1710690 w 1710690"/>
              <a:gd name="connsiteY3-16" fmla="*/ 891540 h 895350"/>
              <a:gd name="connsiteX0-17" fmla="*/ 1657350 w 1710690"/>
              <a:gd name="connsiteY0-18" fmla="*/ 0 h 896751"/>
              <a:gd name="connsiteX1-19" fmla="*/ 519303 w 1710690"/>
              <a:gd name="connsiteY1-20" fmla="*/ 1401 h 896751"/>
              <a:gd name="connsiteX2-21" fmla="*/ 0 w 1710690"/>
              <a:gd name="connsiteY2-22" fmla="*/ 896751 h 896751"/>
              <a:gd name="connsiteX3-23" fmla="*/ 1710690 w 1710690"/>
              <a:gd name="connsiteY3-24" fmla="*/ 892941 h 896751"/>
              <a:gd name="connsiteX0-25" fmla="*/ 519303 w 1710690"/>
              <a:gd name="connsiteY0-26" fmla="*/ 0 h 895350"/>
              <a:gd name="connsiteX1-27" fmla="*/ 0 w 1710690"/>
              <a:gd name="connsiteY1-28" fmla="*/ 895350 h 895350"/>
              <a:gd name="connsiteX2-29" fmla="*/ 1710690 w 1710690"/>
              <a:gd name="connsiteY2-30" fmla="*/ 891540 h 895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10690" h="895350">
                <a:moveTo>
                  <a:pt x="519303" y="0"/>
                </a:moveTo>
                <a:lnTo>
                  <a:pt x="0" y="895350"/>
                </a:lnTo>
                <a:lnTo>
                  <a:pt x="1710690" y="89154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V="1">
            <a:off x="5403724" y="4581592"/>
            <a:ext cx="1361695" cy="1154168"/>
          </a:xfrm>
          <a:custGeom>
            <a:avLst/>
            <a:gdLst>
              <a:gd name="connsiteX0" fmla="*/ 0 w 1338835"/>
              <a:gd name="connsiteY0" fmla="*/ 1154168 h 1154168"/>
              <a:gd name="connsiteX1" fmla="*/ 1338835 w 1338835"/>
              <a:gd name="connsiteY1" fmla="*/ 1154168 h 1154168"/>
              <a:gd name="connsiteX2" fmla="*/ 669417 w 1338835"/>
              <a:gd name="connsiteY2" fmla="*/ 0 h 1154168"/>
              <a:gd name="connsiteX3" fmla="*/ 0 w 1338835"/>
              <a:gd name="connsiteY3" fmla="*/ 1154168 h 1154168"/>
              <a:gd name="connsiteX0-1" fmla="*/ 1247395 w 1247395"/>
              <a:gd name="connsiteY0-2" fmla="*/ 1154168 h 1245608"/>
              <a:gd name="connsiteX1-3" fmla="*/ 577977 w 1247395"/>
              <a:gd name="connsiteY1-4" fmla="*/ 0 h 1245608"/>
              <a:gd name="connsiteX2-5" fmla="*/ 0 w 1247395"/>
              <a:gd name="connsiteY2-6" fmla="*/ 1245608 h 1245608"/>
              <a:gd name="connsiteX0-7" fmla="*/ 1361695 w 1361695"/>
              <a:gd name="connsiteY0-8" fmla="*/ 1154168 h 1154168"/>
              <a:gd name="connsiteX1-9" fmla="*/ 692277 w 1361695"/>
              <a:gd name="connsiteY1-10" fmla="*/ 0 h 1154168"/>
              <a:gd name="connsiteX2-11" fmla="*/ 0 w 1361695"/>
              <a:gd name="connsiteY2-12" fmla="*/ 1150358 h 1154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61695" h="1154168">
                <a:moveTo>
                  <a:pt x="1361695" y="1154168"/>
                </a:moveTo>
                <a:lnTo>
                  <a:pt x="692277" y="0"/>
                </a:lnTo>
                <a:cubicBezTo>
                  <a:pt x="469138" y="384723"/>
                  <a:pt x="0" y="1150358"/>
                  <a:pt x="0" y="1150358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V="1">
            <a:off x="3850430" y="1784421"/>
            <a:ext cx="1438969" cy="711574"/>
          </a:xfrm>
          <a:custGeom>
            <a:avLst/>
            <a:gdLst>
              <a:gd name="connsiteX0" fmla="*/ 0 w 1401318"/>
              <a:gd name="connsiteY0" fmla="*/ 597122 h 597122"/>
              <a:gd name="connsiteX1" fmla="*/ 1401318 w 1401318"/>
              <a:gd name="connsiteY1" fmla="*/ 597122 h 597122"/>
              <a:gd name="connsiteX2" fmla="*/ 1401318 w 1401318"/>
              <a:gd name="connsiteY2" fmla="*/ 0 h 597122"/>
              <a:gd name="connsiteX3" fmla="*/ 342520 w 1401318"/>
              <a:gd name="connsiteY3" fmla="*/ 6571 h 597122"/>
              <a:gd name="connsiteX4" fmla="*/ 0 w 1401318"/>
              <a:gd name="connsiteY4" fmla="*/ 597122 h 597122"/>
              <a:gd name="connsiteX0-1" fmla="*/ 1401318 w 1492758"/>
              <a:gd name="connsiteY0-2" fmla="*/ 0 h 688562"/>
              <a:gd name="connsiteX1-3" fmla="*/ 342520 w 1492758"/>
              <a:gd name="connsiteY1-4" fmla="*/ 6571 h 688562"/>
              <a:gd name="connsiteX2-5" fmla="*/ 0 w 1492758"/>
              <a:gd name="connsiteY2-6" fmla="*/ 597122 h 688562"/>
              <a:gd name="connsiteX3-7" fmla="*/ 1492758 w 1492758"/>
              <a:gd name="connsiteY3-8" fmla="*/ 688562 h 688562"/>
              <a:gd name="connsiteX0-9" fmla="*/ 1401318 w 1479311"/>
              <a:gd name="connsiteY0-10" fmla="*/ 0 h 597122"/>
              <a:gd name="connsiteX1-11" fmla="*/ 342520 w 1479311"/>
              <a:gd name="connsiteY1-12" fmla="*/ 6571 h 597122"/>
              <a:gd name="connsiteX2-13" fmla="*/ 0 w 1479311"/>
              <a:gd name="connsiteY2-14" fmla="*/ 597122 h 597122"/>
              <a:gd name="connsiteX3-15" fmla="*/ 1479311 w 1479311"/>
              <a:gd name="connsiteY3-16" fmla="*/ 580985 h 597122"/>
              <a:gd name="connsiteX0-17" fmla="*/ 1401318 w 1519652"/>
              <a:gd name="connsiteY0-18" fmla="*/ 0 h 597122"/>
              <a:gd name="connsiteX1-19" fmla="*/ 342520 w 1519652"/>
              <a:gd name="connsiteY1-20" fmla="*/ 6571 h 597122"/>
              <a:gd name="connsiteX2-21" fmla="*/ 0 w 1519652"/>
              <a:gd name="connsiteY2-22" fmla="*/ 597122 h 597122"/>
              <a:gd name="connsiteX3-23" fmla="*/ 1519652 w 1519652"/>
              <a:gd name="connsiteY3-24" fmla="*/ 594432 h 597122"/>
              <a:gd name="connsiteX0-25" fmla="*/ 1401318 w 1438969"/>
              <a:gd name="connsiteY0-26" fmla="*/ 0 h 607880"/>
              <a:gd name="connsiteX1-27" fmla="*/ 342520 w 1438969"/>
              <a:gd name="connsiteY1-28" fmla="*/ 6571 h 607880"/>
              <a:gd name="connsiteX2-29" fmla="*/ 0 w 1438969"/>
              <a:gd name="connsiteY2-30" fmla="*/ 597122 h 607880"/>
              <a:gd name="connsiteX3-31" fmla="*/ 1438969 w 1438969"/>
              <a:gd name="connsiteY3-32" fmla="*/ 607880 h 607880"/>
              <a:gd name="connsiteX0-33" fmla="*/ 1401318 w 1438969"/>
              <a:gd name="connsiteY0-34" fmla="*/ 0 h 597122"/>
              <a:gd name="connsiteX1-35" fmla="*/ 342520 w 1438969"/>
              <a:gd name="connsiteY1-36" fmla="*/ 6571 h 597122"/>
              <a:gd name="connsiteX2-37" fmla="*/ 0 w 1438969"/>
              <a:gd name="connsiteY2-38" fmla="*/ 597122 h 597122"/>
              <a:gd name="connsiteX3-39" fmla="*/ 1438969 w 1438969"/>
              <a:gd name="connsiteY3-40" fmla="*/ 580986 h 597122"/>
              <a:gd name="connsiteX0-41" fmla="*/ 1401318 w 1438969"/>
              <a:gd name="connsiteY0-42" fmla="*/ 0 h 597122"/>
              <a:gd name="connsiteX1-43" fmla="*/ 342520 w 1438969"/>
              <a:gd name="connsiteY1-44" fmla="*/ 6571 h 597122"/>
              <a:gd name="connsiteX2-45" fmla="*/ 0 w 1438969"/>
              <a:gd name="connsiteY2-46" fmla="*/ 597122 h 597122"/>
              <a:gd name="connsiteX3-47" fmla="*/ 1438969 w 1438969"/>
              <a:gd name="connsiteY3-48" fmla="*/ 594433 h 597122"/>
              <a:gd name="connsiteX0-49" fmla="*/ 1401318 w 1401318"/>
              <a:gd name="connsiteY0-50" fmla="*/ 0 h 597122"/>
              <a:gd name="connsiteX1-51" fmla="*/ 342520 w 1401318"/>
              <a:gd name="connsiteY1-52" fmla="*/ 6571 h 597122"/>
              <a:gd name="connsiteX2-53" fmla="*/ 0 w 1401318"/>
              <a:gd name="connsiteY2-54" fmla="*/ 597122 h 597122"/>
              <a:gd name="connsiteX3-55" fmla="*/ 1385181 w 1401318"/>
              <a:gd name="connsiteY3-56" fmla="*/ 594433 h 597122"/>
              <a:gd name="connsiteX0-57" fmla="*/ 1401318 w 1401318"/>
              <a:gd name="connsiteY0-58" fmla="*/ 0 h 597122"/>
              <a:gd name="connsiteX1-59" fmla="*/ 342520 w 1401318"/>
              <a:gd name="connsiteY1-60" fmla="*/ 6571 h 597122"/>
              <a:gd name="connsiteX2-61" fmla="*/ 0 w 1401318"/>
              <a:gd name="connsiteY2-62" fmla="*/ 597122 h 597122"/>
              <a:gd name="connsiteX3-63" fmla="*/ 1398628 w 1401318"/>
              <a:gd name="connsiteY3-64" fmla="*/ 594433 h 597122"/>
              <a:gd name="connsiteX0-65" fmla="*/ 1401318 w 1438969"/>
              <a:gd name="connsiteY0-66" fmla="*/ 0 h 597122"/>
              <a:gd name="connsiteX1-67" fmla="*/ 342520 w 1438969"/>
              <a:gd name="connsiteY1-68" fmla="*/ 6571 h 597122"/>
              <a:gd name="connsiteX2-69" fmla="*/ 0 w 1438969"/>
              <a:gd name="connsiteY2-70" fmla="*/ 597122 h 597122"/>
              <a:gd name="connsiteX3-71" fmla="*/ 1438969 w 1438969"/>
              <a:gd name="connsiteY3-72" fmla="*/ 594433 h 597122"/>
              <a:gd name="connsiteX0-73" fmla="*/ 342520 w 1438969"/>
              <a:gd name="connsiteY0-74" fmla="*/ 0 h 590551"/>
              <a:gd name="connsiteX1-75" fmla="*/ 0 w 1438969"/>
              <a:gd name="connsiteY1-76" fmla="*/ 590551 h 590551"/>
              <a:gd name="connsiteX2-77" fmla="*/ 1438969 w 1438969"/>
              <a:gd name="connsiteY2-78" fmla="*/ 587862 h 590551"/>
              <a:gd name="connsiteX0-79" fmla="*/ 436650 w 1438969"/>
              <a:gd name="connsiteY0-80" fmla="*/ 0 h 765363"/>
              <a:gd name="connsiteX1-81" fmla="*/ 0 w 1438969"/>
              <a:gd name="connsiteY1-82" fmla="*/ 765363 h 765363"/>
              <a:gd name="connsiteX2-83" fmla="*/ 1438969 w 1438969"/>
              <a:gd name="connsiteY2-84" fmla="*/ 762674 h 765363"/>
              <a:gd name="connsiteX0-85" fmla="*/ 409756 w 1438969"/>
              <a:gd name="connsiteY0-86" fmla="*/ 0 h 711574"/>
              <a:gd name="connsiteX1-87" fmla="*/ 0 w 1438969"/>
              <a:gd name="connsiteY1-88" fmla="*/ 711574 h 711574"/>
              <a:gd name="connsiteX2-89" fmla="*/ 1438969 w 1438969"/>
              <a:gd name="connsiteY2-90" fmla="*/ 708885 h 711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438969" h="711574">
                <a:moveTo>
                  <a:pt x="409756" y="0"/>
                </a:moveTo>
                <a:lnTo>
                  <a:pt x="0" y="711574"/>
                </a:lnTo>
                <a:lnTo>
                  <a:pt x="1438969" y="708885"/>
                </a:ln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V="1">
            <a:off x="5594033" y="4743518"/>
            <a:ext cx="1000124" cy="858892"/>
          </a:xfrm>
          <a:custGeom>
            <a:avLst/>
            <a:gdLst>
              <a:gd name="connsiteX0" fmla="*/ 0 w 996314"/>
              <a:gd name="connsiteY0" fmla="*/ 858892 h 858892"/>
              <a:gd name="connsiteX1" fmla="*/ 996314 w 996314"/>
              <a:gd name="connsiteY1" fmla="*/ 858892 h 858892"/>
              <a:gd name="connsiteX2" fmla="*/ 498157 w 996314"/>
              <a:gd name="connsiteY2" fmla="*/ 0 h 858892"/>
              <a:gd name="connsiteX3" fmla="*/ 0 w 996314"/>
              <a:gd name="connsiteY3" fmla="*/ 858892 h 858892"/>
              <a:gd name="connsiteX0-1" fmla="*/ 904874 w 904874"/>
              <a:gd name="connsiteY0-2" fmla="*/ 858892 h 950332"/>
              <a:gd name="connsiteX1-3" fmla="*/ 406717 w 904874"/>
              <a:gd name="connsiteY1-4" fmla="*/ 0 h 950332"/>
              <a:gd name="connsiteX2-5" fmla="*/ 0 w 904874"/>
              <a:gd name="connsiteY2-6" fmla="*/ 950332 h 950332"/>
              <a:gd name="connsiteX0-7" fmla="*/ 1000124 w 1000124"/>
              <a:gd name="connsiteY0-8" fmla="*/ 858892 h 858892"/>
              <a:gd name="connsiteX1-9" fmla="*/ 501967 w 1000124"/>
              <a:gd name="connsiteY1-10" fmla="*/ 0 h 858892"/>
              <a:gd name="connsiteX2-11" fmla="*/ 0 w 1000124"/>
              <a:gd name="connsiteY2-12" fmla="*/ 855082 h 8588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0124" h="858892">
                <a:moveTo>
                  <a:pt x="1000124" y="858892"/>
                </a:moveTo>
                <a:lnTo>
                  <a:pt x="501967" y="0"/>
                </a:lnTo>
                <a:cubicBezTo>
                  <a:pt x="335915" y="286297"/>
                  <a:pt x="0" y="855082"/>
                  <a:pt x="0" y="855082"/>
                </a:cubicBez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873016" y="1632022"/>
            <a:ext cx="1710690" cy="895350"/>
          </a:xfrm>
          <a:custGeom>
            <a:avLst/>
            <a:gdLst>
              <a:gd name="connsiteX0" fmla="*/ 0 w 1657350"/>
              <a:gd name="connsiteY0" fmla="*/ 895350 h 895350"/>
              <a:gd name="connsiteX1" fmla="*/ 1657350 w 1657350"/>
              <a:gd name="connsiteY1" fmla="*/ 895350 h 895350"/>
              <a:gd name="connsiteX2" fmla="*/ 1657350 w 1657350"/>
              <a:gd name="connsiteY2" fmla="*/ 25493 h 895350"/>
              <a:gd name="connsiteX3" fmla="*/ 519303 w 1657350"/>
              <a:gd name="connsiteY3" fmla="*/ 0 h 895350"/>
              <a:gd name="connsiteX4" fmla="*/ 0 w 1657350"/>
              <a:gd name="connsiteY4" fmla="*/ 895350 h 895350"/>
              <a:gd name="connsiteX0-1" fmla="*/ 1657350 w 1748790"/>
              <a:gd name="connsiteY0-2" fmla="*/ 25493 h 986790"/>
              <a:gd name="connsiteX1-3" fmla="*/ 519303 w 1748790"/>
              <a:gd name="connsiteY1-4" fmla="*/ 0 h 986790"/>
              <a:gd name="connsiteX2-5" fmla="*/ 0 w 1748790"/>
              <a:gd name="connsiteY2-6" fmla="*/ 895350 h 986790"/>
              <a:gd name="connsiteX3-7" fmla="*/ 1748790 w 1748790"/>
              <a:gd name="connsiteY3-8" fmla="*/ 986790 h 986790"/>
              <a:gd name="connsiteX0-9" fmla="*/ 1657350 w 1710690"/>
              <a:gd name="connsiteY0-10" fmla="*/ 25493 h 895350"/>
              <a:gd name="connsiteX1-11" fmla="*/ 519303 w 1710690"/>
              <a:gd name="connsiteY1-12" fmla="*/ 0 h 895350"/>
              <a:gd name="connsiteX2-13" fmla="*/ 0 w 1710690"/>
              <a:gd name="connsiteY2-14" fmla="*/ 895350 h 895350"/>
              <a:gd name="connsiteX3-15" fmla="*/ 1710690 w 1710690"/>
              <a:gd name="connsiteY3-16" fmla="*/ 891540 h 895350"/>
              <a:gd name="connsiteX0-17" fmla="*/ 1657350 w 1710690"/>
              <a:gd name="connsiteY0-18" fmla="*/ 0 h 896751"/>
              <a:gd name="connsiteX1-19" fmla="*/ 519303 w 1710690"/>
              <a:gd name="connsiteY1-20" fmla="*/ 1401 h 896751"/>
              <a:gd name="connsiteX2-21" fmla="*/ 0 w 1710690"/>
              <a:gd name="connsiteY2-22" fmla="*/ 896751 h 896751"/>
              <a:gd name="connsiteX3-23" fmla="*/ 1710690 w 1710690"/>
              <a:gd name="connsiteY3-24" fmla="*/ 892941 h 896751"/>
              <a:gd name="connsiteX0-25" fmla="*/ 519303 w 1710690"/>
              <a:gd name="connsiteY0-26" fmla="*/ 0 h 895350"/>
              <a:gd name="connsiteX1-27" fmla="*/ 0 w 1710690"/>
              <a:gd name="connsiteY1-28" fmla="*/ 895350 h 895350"/>
              <a:gd name="connsiteX2-29" fmla="*/ 1710690 w 1710690"/>
              <a:gd name="connsiteY2-30" fmla="*/ 891540 h 895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10690" h="895350">
                <a:moveTo>
                  <a:pt x="519303" y="0"/>
                </a:moveTo>
                <a:lnTo>
                  <a:pt x="0" y="895350"/>
                </a:lnTo>
                <a:lnTo>
                  <a:pt x="1710690" y="89154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 flipH="1" flipV="1">
            <a:off x="6870325" y="1784421"/>
            <a:ext cx="1438969" cy="711574"/>
          </a:xfrm>
          <a:custGeom>
            <a:avLst/>
            <a:gdLst>
              <a:gd name="connsiteX0" fmla="*/ 0 w 1401318"/>
              <a:gd name="connsiteY0" fmla="*/ 597122 h 597122"/>
              <a:gd name="connsiteX1" fmla="*/ 1401318 w 1401318"/>
              <a:gd name="connsiteY1" fmla="*/ 597122 h 597122"/>
              <a:gd name="connsiteX2" fmla="*/ 1401318 w 1401318"/>
              <a:gd name="connsiteY2" fmla="*/ 0 h 597122"/>
              <a:gd name="connsiteX3" fmla="*/ 342520 w 1401318"/>
              <a:gd name="connsiteY3" fmla="*/ 6571 h 597122"/>
              <a:gd name="connsiteX4" fmla="*/ 0 w 1401318"/>
              <a:gd name="connsiteY4" fmla="*/ 597122 h 597122"/>
              <a:gd name="connsiteX0-1" fmla="*/ 1401318 w 1492758"/>
              <a:gd name="connsiteY0-2" fmla="*/ 0 h 688562"/>
              <a:gd name="connsiteX1-3" fmla="*/ 342520 w 1492758"/>
              <a:gd name="connsiteY1-4" fmla="*/ 6571 h 688562"/>
              <a:gd name="connsiteX2-5" fmla="*/ 0 w 1492758"/>
              <a:gd name="connsiteY2-6" fmla="*/ 597122 h 688562"/>
              <a:gd name="connsiteX3-7" fmla="*/ 1492758 w 1492758"/>
              <a:gd name="connsiteY3-8" fmla="*/ 688562 h 688562"/>
              <a:gd name="connsiteX0-9" fmla="*/ 1401318 w 1479311"/>
              <a:gd name="connsiteY0-10" fmla="*/ 0 h 597122"/>
              <a:gd name="connsiteX1-11" fmla="*/ 342520 w 1479311"/>
              <a:gd name="connsiteY1-12" fmla="*/ 6571 h 597122"/>
              <a:gd name="connsiteX2-13" fmla="*/ 0 w 1479311"/>
              <a:gd name="connsiteY2-14" fmla="*/ 597122 h 597122"/>
              <a:gd name="connsiteX3-15" fmla="*/ 1479311 w 1479311"/>
              <a:gd name="connsiteY3-16" fmla="*/ 580985 h 597122"/>
              <a:gd name="connsiteX0-17" fmla="*/ 1401318 w 1519652"/>
              <a:gd name="connsiteY0-18" fmla="*/ 0 h 597122"/>
              <a:gd name="connsiteX1-19" fmla="*/ 342520 w 1519652"/>
              <a:gd name="connsiteY1-20" fmla="*/ 6571 h 597122"/>
              <a:gd name="connsiteX2-21" fmla="*/ 0 w 1519652"/>
              <a:gd name="connsiteY2-22" fmla="*/ 597122 h 597122"/>
              <a:gd name="connsiteX3-23" fmla="*/ 1519652 w 1519652"/>
              <a:gd name="connsiteY3-24" fmla="*/ 594432 h 597122"/>
              <a:gd name="connsiteX0-25" fmla="*/ 1401318 w 1438969"/>
              <a:gd name="connsiteY0-26" fmla="*/ 0 h 607880"/>
              <a:gd name="connsiteX1-27" fmla="*/ 342520 w 1438969"/>
              <a:gd name="connsiteY1-28" fmla="*/ 6571 h 607880"/>
              <a:gd name="connsiteX2-29" fmla="*/ 0 w 1438969"/>
              <a:gd name="connsiteY2-30" fmla="*/ 597122 h 607880"/>
              <a:gd name="connsiteX3-31" fmla="*/ 1438969 w 1438969"/>
              <a:gd name="connsiteY3-32" fmla="*/ 607880 h 607880"/>
              <a:gd name="connsiteX0-33" fmla="*/ 1401318 w 1438969"/>
              <a:gd name="connsiteY0-34" fmla="*/ 0 h 597122"/>
              <a:gd name="connsiteX1-35" fmla="*/ 342520 w 1438969"/>
              <a:gd name="connsiteY1-36" fmla="*/ 6571 h 597122"/>
              <a:gd name="connsiteX2-37" fmla="*/ 0 w 1438969"/>
              <a:gd name="connsiteY2-38" fmla="*/ 597122 h 597122"/>
              <a:gd name="connsiteX3-39" fmla="*/ 1438969 w 1438969"/>
              <a:gd name="connsiteY3-40" fmla="*/ 580986 h 597122"/>
              <a:gd name="connsiteX0-41" fmla="*/ 1401318 w 1438969"/>
              <a:gd name="connsiteY0-42" fmla="*/ 0 h 597122"/>
              <a:gd name="connsiteX1-43" fmla="*/ 342520 w 1438969"/>
              <a:gd name="connsiteY1-44" fmla="*/ 6571 h 597122"/>
              <a:gd name="connsiteX2-45" fmla="*/ 0 w 1438969"/>
              <a:gd name="connsiteY2-46" fmla="*/ 597122 h 597122"/>
              <a:gd name="connsiteX3-47" fmla="*/ 1438969 w 1438969"/>
              <a:gd name="connsiteY3-48" fmla="*/ 594433 h 597122"/>
              <a:gd name="connsiteX0-49" fmla="*/ 1401318 w 1401318"/>
              <a:gd name="connsiteY0-50" fmla="*/ 0 h 597122"/>
              <a:gd name="connsiteX1-51" fmla="*/ 342520 w 1401318"/>
              <a:gd name="connsiteY1-52" fmla="*/ 6571 h 597122"/>
              <a:gd name="connsiteX2-53" fmla="*/ 0 w 1401318"/>
              <a:gd name="connsiteY2-54" fmla="*/ 597122 h 597122"/>
              <a:gd name="connsiteX3-55" fmla="*/ 1385181 w 1401318"/>
              <a:gd name="connsiteY3-56" fmla="*/ 594433 h 597122"/>
              <a:gd name="connsiteX0-57" fmla="*/ 1401318 w 1401318"/>
              <a:gd name="connsiteY0-58" fmla="*/ 0 h 597122"/>
              <a:gd name="connsiteX1-59" fmla="*/ 342520 w 1401318"/>
              <a:gd name="connsiteY1-60" fmla="*/ 6571 h 597122"/>
              <a:gd name="connsiteX2-61" fmla="*/ 0 w 1401318"/>
              <a:gd name="connsiteY2-62" fmla="*/ 597122 h 597122"/>
              <a:gd name="connsiteX3-63" fmla="*/ 1398628 w 1401318"/>
              <a:gd name="connsiteY3-64" fmla="*/ 594433 h 597122"/>
              <a:gd name="connsiteX0-65" fmla="*/ 1401318 w 1438969"/>
              <a:gd name="connsiteY0-66" fmla="*/ 0 h 597122"/>
              <a:gd name="connsiteX1-67" fmla="*/ 342520 w 1438969"/>
              <a:gd name="connsiteY1-68" fmla="*/ 6571 h 597122"/>
              <a:gd name="connsiteX2-69" fmla="*/ 0 w 1438969"/>
              <a:gd name="connsiteY2-70" fmla="*/ 597122 h 597122"/>
              <a:gd name="connsiteX3-71" fmla="*/ 1438969 w 1438969"/>
              <a:gd name="connsiteY3-72" fmla="*/ 594433 h 597122"/>
              <a:gd name="connsiteX0-73" fmla="*/ 342520 w 1438969"/>
              <a:gd name="connsiteY0-74" fmla="*/ 0 h 590551"/>
              <a:gd name="connsiteX1-75" fmla="*/ 0 w 1438969"/>
              <a:gd name="connsiteY1-76" fmla="*/ 590551 h 590551"/>
              <a:gd name="connsiteX2-77" fmla="*/ 1438969 w 1438969"/>
              <a:gd name="connsiteY2-78" fmla="*/ 587862 h 590551"/>
              <a:gd name="connsiteX0-79" fmla="*/ 436650 w 1438969"/>
              <a:gd name="connsiteY0-80" fmla="*/ 0 h 765363"/>
              <a:gd name="connsiteX1-81" fmla="*/ 0 w 1438969"/>
              <a:gd name="connsiteY1-82" fmla="*/ 765363 h 765363"/>
              <a:gd name="connsiteX2-83" fmla="*/ 1438969 w 1438969"/>
              <a:gd name="connsiteY2-84" fmla="*/ 762674 h 765363"/>
              <a:gd name="connsiteX0-85" fmla="*/ 409756 w 1438969"/>
              <a:gd name="connsiteY0-86" fmla="*/ 0 h 711574"/>
              <a:gd name="connsiteX1-87" fmla="*/ 0 w 1438969"/>
              <a:gd name="connsiteY1-88" fmla="*/ 711574 h 711574"/>
              <a:gd name="connsiteX2-89" fmla="*/ 1438969 w 1438969"/>
              <a:gd name="connsiteY2-90" fmla="*/ 708885 h 711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438969" h="711574">
                <a:moveTo>
                  <a:pt x="409756" y="0"/>
                </a:moveTo>
                <a:lnTo>
                  <a:pt x="0" y="711574"/>
                </a:lnTo>
                <a:lnTo>
                  <a:pt x="1438969" y="708885"/>
                </a:ln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74800" y="2478405"/>
            <a:ext cx="9019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桥梁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的大学生心灵沟通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39618" y="4046670"/>
            <a:ext cx="4112764" cy="376015"/>
            <a:chOff x="2517588" y="2779389"/>
            <a:chExt cx="4112764" cy="376015"/>
          </a:xfrm>
          <a:noFill/>
        </p:grpSpPr>
        <p:sp>
          <p:nvSpPr>
            <p:cNvPr id="16" name="文本框 6"/>
            <p:cNvSpPr txBox="1"/>
            <p:nvPr/>
          </p:nvSpPr>
          <p:spPr>
            <a:xfrm>
              <a:off x="2517588" y="2779389"/>
              <a:ext cx="1853764" cy="376015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人：谢晨龙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7"/>
            <p:cNvSpPr txBox="1"/>
            <p:nvPr/>
          </p:nvSpPr>
          <p:spPr>
            <a:xfrm>
              <a:off x="4733302" y="2779389"/>
              <a:ext cx="1897050" cy="376015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老师：赵良军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H="1">
            <a:off x="8781143" y="1632022"/>
            <a:ext cx="493486" cy="863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9147843" y="1255140"/>
            <a:ext cx="493486" cy="863973"/>
          </a:xfrm>
          <a:prstGeom prst="line">
            <a:avLst/>
          </a:prstGeom>
          <a:ln w="19050"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385205" y="4887428"/>
            <a:ext cx="493486" cy="863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258130" y="5319414"/>
            <a:ext cx="493486" cy="863973"/>
          </a:xfrm>
          <a:prstGeom prst="line">
            <a:avLst/>
          </a:prstGeom>
          <a:ln w="19050"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177746" y="1255140"/>
            <a:ext cx="183650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2021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4655" y="348952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huan</a:t>
            </a:r>
            <a:endParaRPr lang="en-US" altLang="zh-CN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4548" y="862584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Project introduction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5880462" y="4873626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4594495" y="356839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4652068" y="4875420"/>
            <a:ext cx="38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endParaRPr lang="id-ID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6"/>
          <p:cNvSpPr/>
          <p:nvPr/>
        </p:nvSpPr>
        <p:spPr>
          <a:xfrm>
            <a:off x="1456055" y="2378710"/>
            <a:ext cx="507365" cy="2099945"/>
          </a:xfrm>
          <a:prstGeom prst="rect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创新性及优势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5457190" y="1167765"/>
            <a:ext cx="913765" cy="4484370"/>
            <a:chOff x="8952" y="2958"/>
            <a:chExt cx="1296" cy="6359"/>
          </a:xfrm>
        </p:grpSpPr>
        <p:sp>
          <p:nvSpPr>
            <p:cNvPr id="4" name="Isosceles Triangle 7"/>
            <p:cNvSpPr/>
            <p:nvPr/>
          </p:nvSpPr>
          <p:spPr>
            <a:xfrm flipV="1">
              <a:off x="9086" y="7999"/>
              <a:ext cx="1036" cy="1318"/>
            </a:xfrm>
            <a:prstGeom prst="triangle">
              <a:avLst/>
            </a:prstGeom>
            <a:solidFill>
              <a:srgbClr val="D3A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Isosceles Triangle 8"/>
            <p:cNvSpPr/>
            <p:nvPr/>
          </p:nvSpPr>
          <p:spPr>
            <a:xfrm flipV="1">
              <a:off x="9395" y="8785"/>
              <a:ext cx="418" cy="5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9"/>
            <p:cNvSpPr/>
            <p:nvPr/>
          </p:nvSpPr>
          <p:spPr>
            <a:xfrm>
              <a:off x="8952" y="7386"/>
              <a:ext cx="268" cy="268"/>
            </a:xfrm>
            <a:prstGeom prst="ellipse">
              <a:avLst/>
            </a:prstGeom>
            <a:solidFill>
              <a:srgbClr val="009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10"/>
            <p:cNvSpPr/>
            <p:nvPr/>
          </p:nvSpPr>
          <p:spPr>
            <a:xfrm>
              <a:off x="9430" y="7447"/>
              <a:ext cx="150" cy="150"/>
            </a:xfrm>
            <a:prstGeom prst="ellipse">
              <a:avLst/>
            </a:prstGeom>
            <a:solidFill>
              <a:srgbClr val="009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11"/>
            <p:cNvSpPr/>
            <p:nvPr/>
          </p:nvSpPr>
          <p:spPr>
            <a:xfrm>
              <a:off x="9980" y="7386"/>
              <a:ext cx="268" cy="268"/>
            </a:xfrm>
            <a:prstGeom prst="ellipse">
              <a:avLst/>
            </a:prstGeom>
            <a:solidFill>
              <a:srgbClr val="009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952" y="6673"/>
              <a:ext cx="268" cy="268"/>
            </a:xfrm>
            <a:prstGeom prst="ellipse">
              <a:avLst/>
            </a:prstGeom>
            <a:solidFill>
              <a:srgbClr val="8ED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999" y="6028"/>
              <a:ext cx="166" cy="166"/>
            </a:xfrm>
            <a:prstGeom prst="ellipse">
              <a:avLst/>
            </a:prstGeom>
            <a:solidFill>
              <a:srgbClr val="009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952" y="5157"/>
              <a:ext cx="268" cy="268"/>
            </a:xfrm>
            <a:prstGeom prst="ellipse">
              <a:avLst/>
            </a:prstGeom>
            <a:solidFill>
              <a:srgbClr val="8ED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952" y="2958"/>
              <a:ext cx="268" cy="268"/>
            </a:xfrm>
            <a:prstGeom prst="ellipse">
              <a:avLst/>
            </a:prstGeom>
            <a:solidFill>
              <a:srgbClr val="009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952" y="3628"/>
              <a:ext cx="268" cy="268"/>
            </a:xfrm>
            <a:prstGeom prst="ellipse">
              <a:avLst/>
            </a:prstGeom>
            <a:solidFill>
              <a:srgbClr val="009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976" y="4404"/>
              <a:ext cx="166" cy="166"/>
            </a:xfrm>
            <a:prstGeom prst="ellipse">
              <a:avLst/>
            </a:prstGeom>
            <a:solidFill>
              <a:srgbClr val="8ED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928" y="2958"/>
              <a:ext cx="268" cy="268"/>
            </a:xfrm>
            <a:prstGeom prst="ellipse">
              <a:avLst/>
            </a:prstGeom>
            <a:solidFill>
              <a:srgbClr val="8ED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Oval 19"/>
            <p:cNvSpPr/>
            <p:nvPr/>
          </p:nvSpPr>
          <p:spPr>
            <a:xfrm>
              <a:off x="9484" y="2979"/>
              <a:ext cx="166" cy="166"/>
            </a:xfrm>
            <a:prstGeom prst="ellipse">
              <a:avLst/>
            </a:prstGeom>
            <a:solidFill>
              <a:srgbClr val="8ED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Oval 20"/>
            <p:cNvSpPr/>
            <p:nvPr/>
          </p:nvSpPr>
          <p:spPr>
            <a:xfrm>
              <a:off x="10017" y="4319"/>
              <a:ext cx="166" cy="166"/>
            </a:xfrm>
            <a:prstGeom prst="ellipse">
              <a:avLst/>
            </a:prstGeom>
            <a:solidFill>
              <a:srgbClr val="8ED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Oval 21"/>
            <p:cNvSpPr/>
            <p:nvPr/>
          </p:nvSpPr>
          <p:spPr>
            <a:xfrm>
              <a:off x="9951" y="3639"/>
              <a:ext cx="268" cy="268"/>
            </a:xfrm>
            <a:prstGeom prst="ellipse">
              <a:avLst/>
            </a:prstGeom>
            <a:solidFill>
              <a:srgbClr val="009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Oval 22"/>
            <p:cNvSpPr/>
            <p:nvPr/>
          </p:nvSpPr>
          <p:spPr>
            <a:xfrm>
              <a:off x="9980" y="4675"/>
              <a:ext cx="268" cy="268"/>
            </a:xfrm>
            <a:prstGeom prst="ellipse">
              <a:avLst/>
            </a:prstGeom>
            <a:solidFill>
              <a:srgbClr val="009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Oval 23"/>
            <p:cNvSpPr/>
            <p:nvPr/>
          </p:nvSpPr>
          <p:spPr>
            <a:xfrm>
              <a:off x="10031" y="5629"/>
              <a:ext cx="166" cy="166"/>
            </a:xfrm>
            <a:prstGeom prst="ellipse">
              <a:avLst/>
            </a:prstGeom>
            <a:solidFill>
              <a:srgbClr val="009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24"/>
            <p:cNvSpPr/>
            <p:nvPr/>
          </p:nvSpPr>
          <p:spPr>
            <a:xfrm>
              <a:off x="9980" y="6082"/>
              <a:ext cx="268" cy="268"/>
            </a:xfrm>
            <a:prstGeom prst="ellipse">
              <a:avLst/>
            </a:prstGeom>
            <a:solidFill>
              <a:srgbClr val="8ED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5"/>
            <p:cNvSpPr/>
            <p:nvPr/>
          </p:nvSpPr>
          <p:spPr>
            <a:xfrm>
              <a:off x="10031" y="6874"/>
              <a:ext cx="166" cy="166"/>
            </a:xfrm>
            <a:prstGeom prst="ellipse">
              <a:avLst/>
            </a:prstGeom>
            <a:solidFill>
              <a:srgbClr val="8ED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6"/>
            <p:cNvSpPr/>
            <p:nvPr/>
          </p:nvSpPr>
          <p:spPr>
            <a:xfrm>
              <a:off x="9471" y="4681"/>
              <a:ext cx="166" cy="166"/>
            </a:xfrm>
            <a:prstGeom prst="ellipse">
              <a:avLst/>
            </a:prstGeom>
            <a:solidFill>
              <a:srgbClr val="009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Oval 27"/>
            <p:cNvSpPr/>
            <p:nvPr/>
          </p:nvSpPr>
          <p:spPr>
            <a:xfrm>
              <a:off x="9516" y="5157"/>
              <a:ext cx="268" cy="268"/>
            </a:xfrm>
            <a:prstGeom prst="ellipse">
              <a:avLst/>
            </a:prstGeom>
            <a:solidFill>
              <a:srgbClr val="8ED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28"/>
            <p:cNvSpPr/>
            <p:nvPr/>
          </p:nvSpPr>
          <p:spPr>
            <a:xfrm>
              <a:off x="9226" y="6116"/>
              <a:ext cx="389" cy="389"/>
            </a:xfrm>
            <a:prstGeom prst="ellipse">
              <a:avLst/>
            </a:prstGeom>
            <a:solidFill>
              <a:srgbClr val="8ED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Oval 29"/>
            <p:cNvSpPr/>
            <p:nvPr/>
          </p:nvSpPr>
          <p:spPr>
            <a:xfrm>
              <a:off x="9335" y="3384"/>
              <a:ext cx="389" cy="389"/>
            </a:xfrm>
            <a:prstGeom prst="ellipse">
              <a:avLst/>
            </a:prstGeom>
            <a:solidFill>
              <a:srgbClr val="009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Oval 30"/>
            <p:cNvSpPr/>
            <p:nvPr/>
          </p:nvSpPr>
          <p:spPr>
            <a:xfrm>
              <a:off x="9664" y="4090"/>
              <a:ext cx="166" cy="166"/>
            </a:xfrm>
            <a:prstGeom prst="ellipse">
              <a:avLst/>
            </a:prstGeom>
            <a:solidFill>
              <a:srgbClr val="009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Oval 31"/>
            <p:cNvSpPr/>
            <p:nvPr/>
          </p:nvSpPr>
          <p:spPr>
            <a:xfrm>
              <a:off x="9604" y="6941"/>
              <a:ext cx="268" cy="268"/>
            </a:xfrm>
            <a:prstGeom prst="ellipse">
              <a:avLst/>
            </a:prstGeom>
            <a:solidFill>
              <a:srgbClr val="009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Oval 32"/>
            <p:cNvSpPr/>
            <p:nvPr/>
          </p:nvSpPr>
          <p:spPr>
            <a:xfrm>
              <a:off x="9332" y="5620"/>
              <a:ext cx="166" cy="166"/>
            </a:xfrm>
            <a:prstGeom prst="ellipse">
              <a:avLst/>
            </a:prstGeom>
            <a:solidFill>
              <a:srgbClr val="009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9" name="Straight Connector 33"/>
            <p:cNvCxnSpPr>
              <a:stCxn id="6" idx="6"/>
              <a:endCxn id="7" idx="2"/>
            </p:cNvCxnSpPr>
            <p:nvPr/>
          </p:nvCxnSpPr>
          <p:spPr>
            <a:xfrm>
              <a:off x="9220" y="7519"/>
              <a:ext cx="210" cy="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4"/>
            <p:cNvCxnSpPr>
              <a:stCxn id="7" idx="6"/>
              <a:endCxn id="10" idx="2"/>
            </p:cNvCxnSpPr>
            <p:nvPr/>
          </p:nvCxnSpPr>
          <p:spPr>
            <a:xfrm flipV="1">
              <a:off x="9580" y="7519"/>
              <a:ext cx="399" cy="2"/>
            </a:xfrm>
            <a:prstGeom prst="line">
              <a:avLst/>
            </a:prstGeom>
            <a:solidFill>
              <a:srgbClr val="719179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5"/>
            <p:cNvCxnSpPr>
              <a:stCxn id="10" idx="0"/>
              <a:endCxn id="27" idx="4"/>
            </p:cNvCxnSpPr>
            <p:nvPr/>
          </p:nvCxnSpPr>
          <p:spPr>
            <a:xfrm flipH="1" flipV="1">
              <a:off x="10114" y="7040"/>
              <a:ext cx="0" cy="345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6"/>
            <p:cNvCxnSpPr>
              <a:stCxn id="27" idx="0"/>
              <a:endCxn id="26" idx="4"/>
            </p:cNvCxnSpPr>
            <p:nvPr/>
          </p:nvCxnSpPr>
          <p:spPr>
            <a:xfrm flipV="1">
              <a:off x="10114" y="6350"/>
              <a:ext cx="0" cy="525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37"/>
            <p:cNvCxnSpPr/>
            <p:nvPr/>
          </p:nvCxnSpPr>
          <p:spPr>
            <a:xfrm flipV="1">
              <a:off x="10105" y="5795"/>
              <a:ext cx="0" cy="28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8"/>
            <p:cNvCxnSpPr>
              <a:stCxn id="25" idx="0"/>
              <a:endCxn id="24" idx="4"/>
            </p:cNvCxnSpPr>
            <p:nvPr/>
          </p:nvCxnSpPr>
          <p:spPr>
            <a:xfrm flipV="1">
              <a:off x="10114" y="4943"/>
              <a:ext cx="0" cy="68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9"/>
            <p:cNvCxnSpPr>
              <a:stCxn id="24" idx="0"/>
              <a:endCxn id="12" idx="4"/>
            </p:cNvCxnSpPr>
            <p:nvPr/>
          </p:nvCxnSpPr>
          <p:spPr>
            <a:xfrm flipH="1" flipV="1">
              <a:off x="10100" y="4484"/>
              <a:ext cx="14" cy="1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0"/>
            <p:cNvCxnSpPr>
              <a:stCxn id="12" idx="0"/>
              <a:endCxn id="23" idx="4"/>
            </p:cNvCxnSpPr>
            <p:nvPr/>
          </p:nvCxnSpPr>
          <p:spPr>
            <a:xfrm flipH="1" flipV="1">
              <a:off x="10085" y="3907"/>
              <a:ext cx="15" cy="41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1"/>
            <p:cNvCxnSpPr>
              <a:stCxn id="23" idx="0"/>
              <a:endCxn id="19" idx="4"/>
            </p:cNvCxnSpPr>
            <p:nvPr/>
          </p:nvCxnSpPr>
          <p:spPr>
            <a:xfrm flipH="1" flipV="1">
              <a:off x="10062" y="3226"/>
              <a:ext cx="23" cy="41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2"/>
            <p:cNvCxnSpPr>
              <a:stCxn id="19" idx="2"/>
              <a:endCxn id="11" idx="6"/>
            </p:cNvCxnSpPr>
            <p:nvPr/>
          </p:nvCxnSpPr>
          <p:spPr>
            <a:xfrm flipH="1" flipV="1">
              <a:off x="9650" y="3061"/>
              <a:ext cx="278" cy="3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3"/>
            <p:cNvCxnSpPr>
              <a:stCxn id="11" idx="2"/>
              <a:endCxn id="16" idx="6"/>
            </p:cNvCxnSpPr>
            <p:nvPr/>
          </p:nvCxnSpPr>
          <p:spPr>
            <a:xfrm flipH="1">
              <a:off x="9221" y="3062"/>
              <a:ext cx="264" cy="3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4"/>
            <p:cNvCxnSpPr>
              <a:stCxn id="16" idx="4"/>
              <a:endCxn id="17" idx="0"/>
            </p:cNvCxnSpPr>
            <p:nvPr/>
          </p:nvCxnSpPr>
          <p:spPr>
            <a:xfrm>
              <a:off x="9086" y="3226"/>
              <a:ext cx="0" cy="40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5"/>
            <p:cNvCxnSpPr>
              <a:stCxn id="17" idx="4"/>
              <a:endCxn id="18" idx="0"/>
            </p:cNvCxnSpPr>
            <p:nvPr/>
          </p:nvCxnSpPr>
          <p:spPr>
            <a:xfrm flipH="1">
              <a:off x="9059" y="3896"/>
              <a:ext cx="27" cy="50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6"/>
            <p:cNvCxnSpPr>
              <a:stCxn id="18" idx="4"/>
              <a:endCxn id="15" idx="0"/>
            </p:cNvCxnSpPr>
            <p:nvPr/>
          </p:nvCxnSpPr>
          <p:spPr>
            <a:xfrm>
              <a:off x="9059" y="4570"/>
              <a:ext cx="27" cy="58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47"/>
            <p:cNvCxnSpPr/>
            <p:nvPr/>
          </p:nvCxnSpPr>
          <p:spPr>
            <a:xfrm flipH="1">
              <a:off x="9073" y="5425"/>
              <a:ext cx="5" cy="60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48"/>
            <p:cNvCxnSpPr>
              <a:stCxn id="14" idx="4"/>
              <a:endCxn id="13" idx="0"/>
            </p:cNvCxnSpPr>
            <p:nvPr/>
          </p:nvCxnSpPr>
          <p:spPr>
            <a:xfrm>
              <a:off x="9082" y="6194"/>
              <a:ext cx="5" cy="479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49"/>
            <p:cNvCxnSpPr>
              <a:stCxn id="13" idx="4"/>
              <a:endCxn id="6" idx="0"/>
            </p:cNvCxnSpPr>
            <p:nvPr/>
          </p:nvCxnSpPr>
          <p:spPr>
            <a:xfrm>
              <a:off x="9086" y="6941"/>
              <a:ext cx="0" cy="445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0"/>
            <p:cNvCxnSpPr>
              <a:stCxn id="6" idx="7"/>
              <a:endCxn id="36" idx="2"/>
            </p:cNvCxnSpPr>
            <p:nvPr/>
          </p:nvCxnSpPr>
          <p:spPr>
            <a:xfrm flipV="1">
              <a:off x="9181" y="7075"/>
              <a:ext cx="423" cy="35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1"/>
            <p:cNvCxnSpPr>
              <a:stCxn id="36" idx="6"/>
              <a:endCxn id="10" idx="1"/>
            </p:cNvCxnSpPr>
            <p:nvPr/>
          </p:nvCxnSpPr>
          <p:spPr>
            <a:xfrm>
              <a:off x="9872" y="7075"/>
              <a:ext cx="147" cy="35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2"/>
            <p:cNvCxnSpPr>
              <a:stCxn id="36" idx="4"/>
              <a:endCxn id="7" idx="7"/>
            </p:cNvCxnSpPr>
            <p:nvPr/>
          </p:nvCxnSpPr>
          <p:spPr>
            <a:xfrm flipH="1">
              <a:off x="9558" y="7209"/>
              <a:ext cx="180" cy="26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3"/>
            <p:cNvCxnSpPr>
              <a:stCxn id="36" idx="1"/>
              <a:endCxn id="13" idx="6"/>
            </p:cNvCxnSpPr>
            <p:nvPr/>
          </p:nvCxnSpPr>
          <p:spPr>
            <a:xfrm flipH="1" flipV="1">
              <a:off x="9220" y="6807"/>
              <a:ext cx="423" cy="17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4"/>
            <p:cNvCxnSpPr>
              <a:stCxn id="13" idx="7"/>
              <a:endCxn id="31" idx="3"/>
            </p:cNvCxnSpPr>
            <p:nvPr/>
          </p:nvCxnSpPr>
          <p:spPr>
            <a:xfrm flipV="1">
              <a:off x="9181" y="6449"/>
              <a:ext cx="101" cy="26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5"/>
            <p:cNvCxnSpPr>
              <a:stCxn id="31" idx="6"/>
              <a:endCxn id="26" idx="2"/>
            </p:cNvCxnSpPr>
            <p:nvPr/>
          </p:nvCxnSpPr>
          <p:spPr>
            <a:xfrm flipV="1">
              <a:off x="9615" y="6216"/>
              <a:ext cx="365" cy="95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56"/>
            <p:cNvCxnSpPr>
              <a:stCxn id="27" idx="1"/>
              <a:endCxn id="31" idx="5"/>
            </p:cNvCxnSpPr>
            <p:nvPr/>
          </p:nvCxnSpPr>
          <p:spPr>
            <a:xfrm flipH="1" flipV="1">
              <a:off x="9558" y="6449"/>
              <a:ext cx="497" cy="45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57"/>
            <p:cNvCxnSpPr>
              <a:stCxn id="36" idx="0"/>
              <a:endCxn id="26" idx="3"/>
            </p:cNvCxnSpPr>
            <p:nvPr/>
          </p:nvCxnSpPr>
          <p:spPr>
            <a:xfrm flipV="1">
              <a:off x="9738" y="6310"/>
              <a:ext cx="281" cy="63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58"/>
            <p:cNvCxnSpPr>
              <a:stCxn id="26" idx="1"/>
              <a:endCxn id="37" idx="5"/>
            </p:cNvCxnSpPr>
            <p:nvPr/>
          </p:nvCxnSpPr>
          <p:spPr>
            <a:xfrm flipH="1" flipV="1">
              <a:off x="9474" y="5762"/>
              <a:ext cx="545" cy="359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59"/>
            <p:cNvCxnSpPr/>
            <p:nvPr/>
          </p:nvCxnSpPr>
          <p:spPr>
            <a:xfrm flipV="1">
              <a:off x="9131" y="5762"/>
              <a:ext cx="216" cy="29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0"/>
            <p:cNvCxnSpPr>
              <a:stCxn id="37" idx="7"/>
              <a:endCxn id="29" idx="3"/>
            </p:cNvCxnSpPr>
            <p:nvPr/>
          </p:nvCxnSpPr>
          <p:spPr>
            <a:xfrm flipV="1">
              <a:off x="9473" y="5386"/>
              <a:ext cx="82" cy="25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1"/>
            <p:cNvCxnSpPr>
              <a:stCxn id="25" idx="1"/>
              <a:endCxn id="29" idx="5"/>
            </p:cNvCxnSpPr>
            <p:nvPr/>
          </p:nvCxnSpPr>
          <p:spPr>
            <a:xfrm flipH="1" flipV="1">
              <a:off x="9744" y="5386"/>
              <a:ext cx="311" cy="26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2"/>
            <p:cNvCxnSpPr/>
            <p:nvPr/>
          </p:nvCxnSpPr>
          <p:spPr>
            <a:xfrm flipH="1" flipV="1">
              <a:off x="9406" y="5786"/>
              <a:ext cx="5" cy="33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3"/>
            <p:cNvCxnSpPr>
              <a:stCxn id="37" idx="0"/>
              <a:endCxn id="15" idx="5"/>
            </p:cNvCxnSpPr>
            <p:nvPr/>
          </p:nvCxnSpPr>
          <p:spPr>
            <a:xfrm flipH="1" flipV="1">
              <a:off x="9181" y="5386"/>
              <a:ext cx="234" cy="235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4"/>
            <p:cNvCxnSpPr>
              <a:stCxn id="15" idx="7"/>
              <a:endCxn id="28" idx="3"/>
            </p:cNvCxnSpPr>
            <p:nvPr/>
          </p:nvCxnSpPr>
          <p:spPr>
            <a:xfrm flipV="1">
              <a:off x="9181" y="4823"/>
              <a:ext cx="314" cy="37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5"/>
            <p:cNvCxnSpPr>
              <a:stCxn id="28" idx="1"/>
              <a:endCxn id="18" idx="6"/>
            </p:cNvCxnSpPr>
            <p:nvPr/>
          </p:nvCxnSpPr>
          <p:spPr>
            <a:xfrm flipH="1" flipV="1">
              <a:off x="9142" y="4487"/>
              <a:ext cx="353" cy="21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66"/>
            <p:cNvCxnSpPr>
              <a:stCxn id="18" idx="7"/>
              <a:endCxn id="35" idx="2"/>
            </p:cNvCxnSpPr>
            <p:nvPr/>
          </p:nvCxnSpPr>
          <p:spPr>
            <a:xfrm flipV="1">
              <a:off x="9117" y="4172"/>
              <a:ext cx="547" cy="2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7"/>
            <p:cNvCxnSpPr>
              <a:stCxn id="28" idx="0"/>
              <a:endCxn id="35" idx="4"/>
            </p:cNvCxnSpPr>
            <p:nvPr/>
          </p:nvCxnSpPr>
          <p:spPr>
            <a:xfrm flipV="1">
              <a:off x="9554" y="4256"/>
              <a:ext cx="193" cy="425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8"/>
            <p:cNvCxnSpPr>
              <a:stCxn id="29" idx="0"/>
              <a:endCxn id="28" idx="5"/>
            </p:cNvCxnSpPr>
            <p:nvPr/>
          </p:nvCxnSpPr>
          <p:spPr>
            <a:xfrm flipH="1" flipV="1">
              <a:off x="9612" y="4822"/>
              <a:ext cx="38" cy="335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69"/>
            <p:cNvCxnSpPr>
              <a:stCxn id="28" idx="7"/>
              <a:endCxn id="12" idx="2"/>
            </p:cNvCxnSpPr>
            <p:nvPr/>
          </p:nvCxnSpPr>
          <p:spPr>
            <a:xfrm flipV="1">
              <a:off x="9612" y="4402"/>
              <a:ext cx="405" cy="30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0"/>
            <p:cNvCxnSpPr>
              <a:stCxn id="12" idx="1"/>
              <a:endCxn id="35" idx="6"/>
            </p:cNvCxnSpPr>
            <p:nvPr/>
          </p:nvCxnSpPr>
          <p:spPr>
            <a:xfrm flipH="1" flipV="1">
              <a:off x="9830" y="4173"/>
              <a:ext cx="212" cy="170"/>
            </a:xfrm>
            <a:prstGeom prst="line">
              <a:avLst/>
            </a:prstGeom>
            <a:solidFill>
              <a:srgbClr val="0091D4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1"/>
            <p:cNvCxnSpPr>
              <a:stCxn id="35" idx="7"/>
              <a:endCxn id="23" idx="3"/>
            </p:cNvCxnSpPr>
            <p:nvPr/>
          </p:nvCxnSpPr>
          <p:spPr>
            <a:xfrm flipV="1">
              <a:off x="9806" y="3867"/>
              <a:ext cx="184" cy="24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2"/>
            <p:cNvCxnSpPr>
              <a:stCxn id="35" idx="1"/>
              <a:endCxn id="33" idx="4"/>
            </p:cNvCxnSpPr>
            <p:nvPr/>
          </p:nvCxnSpPr>
          <p:spPr>
            <a:xfrm flipH="1" flipV="1">
              <a:off x="9530" y="3773"/>
              <a:ext cx="158" cy="34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3"/>
            <p:cNvCxnSpPr>
              <a:stCxn id="17" idx="7"/>
              <a:endCxn id="33" idx="2"/>
            </p:cNvCxnSpPr>
            <p:nvPr/>
          </p:nvCxnSpPr>
          <p:spPr>
            <a:xfrm flipV="1">
              <a:off x="9181" y="3579"/>
              <a:ext cx="154" cy="88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4"/>
            <p:cNvCxnSpPr>
              <a:stCxn id="33" idx="1"/>
              <a:endCxn id="16" idx="5"/>
            </p:cNvCxnSpPr>
            <p:nvPr/>
          </p:nvCxnSpPr>
          <p:spPr>
            <a:xfrm flipH="1" flipV="1">
              <a:off x="9181" y="3187"/>
              <a:ext cx="211" cy="25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75"/>
            <p:cNvCxnSpPr>
              <a:stCxn id="33" idx="0"/>
              <a:endCxn id="11" idx="4"/>
            </p:cNvCxnSpPr>
            <p:nvPr/>
          </p:nvCxnSpPr>
          <p:spPr>
            <a:xfrm flipV="1">
              <a:off x="9529" y="3144"/>
              <a:ext cx="38" cy="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76"/>
            <p:cNvCxnSpPr>
              <a:stCxn id="33" idx="7"/>
              <a:endCxn id="19" idx="3"/>
            </p:cNvCxnSpPr>
            <p:nvPr/>
          </p:nvCxnSpPr>
          <p:spPr>
            <a:xfrm flipV="1">
              <a:off x="9667" y="3187"/>
              <a:ext cx="301" cy="254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77"/>
            <p:cNvCxnSpPr>
              <a:stCxn id="33" idx="6"/>
              <a:endCxn id="23" idx="1"/>
            </p:cNvCxnSpPr>
            <p:nvPr/>
          </p:nvCxnSpPr>
          <p:spPr>
            <a:xfrm>
              <a:off x="9724" y="3579"/>
              <a:ext cx="266" cy="99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78"/>
            <p:cNvSpPr/>
            <p:nvPr/>
          </p:nvSpPr>
          <p:spPr>
            <a:xfrm>
              <a:off x="9399" y="8717"/>
              <a:ext cx="410" cy="1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86" name="Straight Connector 82"/>
          <p:cNvCxnSpPr/>
          <p:nvPr/>
        </p:nvCxnSpPr>
        <p:spPr>
          <a:xfrm>
            <a:off x="6283720" y="1268318"/>
            <a:ext cx="113768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210"/>
          <p:cNvSpPr/>
          <p:nvPr/>
        </p:nvSpPr>
        <p:spPr>
          <a:xfrm>
            <a:off x="7513320" y="969645"/>
            <a:ext cx="2340610" cy="98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algn="l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传统的心理咨询：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咨询方式只有线下对话，咨询形式单一，经常预约不到老师。</a:t>
            </a:r>
            <a:endParaRPr lang="zh-CN" altLang="en-US" sz="140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8" name="图片 87" descr="Screenshot_2021-06-05-15-46-55-240_com.tencent.m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0" y="678180"/>
            <a:ext cx="1247775" cy="2773680"/>
          </a:xfrm>
          <a:prstGeom prst="rect">
            <a:avLst/>
          </a:prstGeom>
        </p:spPr>
      </p:pic>
      <p:cxnSp>
        <p:nvCxnSpPr>
          <p:cNvPr id="96" name="Straight Connector 95"/>
          <p:cNvCxnSpPr/>
          <p:nvPr/>
        </p:nvCxnSpPr>
        <p:spPr>
          <a:xfrm>
            <a:off x="4393223" y="1383989"/>
            <a:ext cx="113768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393223" y="1369384"/>
            <a:ext cx="0" cy="3060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210"/>
          <p:cNvSpPr/>
          <p:nvPr/>
        </p:nvSpPr>
        <p:spPr>
          <a:xfrm>
            <a:off x="2842895" y="1723390"/>
            <a:ext cx="2340610" cy="11988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algn="l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</a:t>
            </a: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的心灵沟通：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沟通对象多样（包括老师、同学、家长）、多元的交流途径（视频、语音、文字、线下）</a:t>
            </a:r>
            <a:endParaRPr lang="zh-CN" altLang="en-US" sz="140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91" name="Straight Connector 84"/>
          <p:cNvCxnSpPr/>
          <p:nvPr/>
        </p:nvCxnSpPr>
        <p:spPr>
          <a:xfrm>
            <a:off x="6375160" y="2461074"/>
            <a:ext cx="113768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86"/>
          <p:cNvCxnSpPr/>
          <p:nvPr/>
        </p:nvCxnSpPr>
        <p:spPr>
          <a:xfrm>
            <a:off x="7512844" y="2461074"/>
            <a:ext cx="0" cy="3060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210"/>
          <p:cNvSpPr/>
          <p:nvPr/>
        </p:nvSpPr>
        <p:spPr>
          <a:xfrm>
            <a:off x="7227570" y="2800350"/>
            <a:ext cx="2340610" cy="11988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algn="l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传统的心理自测：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心理自测结果不具有普适性，多以调查问卷的形式，仅仅反映当时的心理情况，不会更新。</a:t>
            </a:r>
            <a:endParaRPr lang="zh-CN" altLang="en-US" sz="140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95" name="Straight Connector 93"/>
          <p:cNvCxnSpPr/>
          <p:nvPr/>
        </p:nvCxnSpPr>
        <p:spPr>
          <a:xfrm>
            <a:off x="3485515" y="3145155"/>
            <a:ext cx="200469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210"/>
          <p:cNvSpPr/>
          <p:nvPr/>
        </p:nvSpPr>
        <p:spPr>
          <a:xfrm>
            <a:off x="2402205" y="3161665"/>
            <a:ext cx="2340610" cy="1414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algn="l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</a:t>
            </a: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的心理自测：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提供心理自测功能，通过后台对学生的行为进行分析，实时的更新心理自测结果，反映给学生，让学生准确把握自己心理情况。</a:t>
            </a:r>
            <a:endParaRPr lang="zh-CN" altLang="en-US" sz="140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99" name="Straight Connector 88"/>
          <p:cNvCxnSpPr/>
          <p:nvPr/>
        </p:nvCxnSpPr>
        <p:spPr>
          <a:xfrm>
            <a:off x="6407818" y="4383711"/>
            <a:ext cx="237744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0"/>
          <p:cNvCxnSpPr/>
          <p:nvPr/>
        </p:nvCxnSpPr>
        <p:spPr>
          <a:xfrm>
            <a:off x="8785225" y="4055745"/>
            <a:ext cx="0" cy="328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210"/>
          <p:cNvSpPr/>
          <p:nvPr/>
        </p:nvSpPr>
        <p:spPr>
          <a:xfrm>
            <a:off x="8973820" y="3930015"/>
            <a:ext cx="2340610" cy="768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algn="l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传统的心理咨询结果：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只是改变学生的心理状态，无法改变现有环境。</a:t>
            </a:r>
            <a:endParaRPr lang="zh-CN" altLang="en-US" sz="140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02" name="Straight Connector 93"/>
          <p:cNvCxnSpPr/>
          <p:nvPr/>
        </p:nvCxnSpPr>
        <p:spPr>
          <a:xfrm>
            <a:off x="3485515" y="4722495"/>
            <a:ext cx="200469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210"/>
          <p:cNvSpPr/>
          <p:nvPr/>
        </p:nvSpPr>
        <p:spPr>
          <a:xfrm>
            <a:off x="1963420" y="4756785"/>
            <a:ext cx="2340610" cy="98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algn="l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</a:t>
            </a: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的心灵沟通结果：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联合家长、老师一同为学生创造一个舒适的环境，帮助学生治愈心灵创伤。</a:t>
            </a:r>
            <a:endParaRPr lang="zh-CN" altLang="en-US" sz="140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4548" y="862584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Project introduction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5880462" y="4873626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4594495" y="356839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4652068" y="4875420"/>
            <a:ext cx="38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endParaRPr lang="id-ID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5-1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0200" y="1617980"/>
            <a:ext cx="6610350" cy="4238625"/>
          </a:xfrm>
          <a:prstGeom prst="rect">
            <a:avLst/>
          </a:prstGeom>
        </p:spPr>
      </p:pic>
      <p:sp>
        <p:nvSpPr>
          <p:cNvPr id="38" name="Rectangle 36"/>
          <p:cNvSpPr/>
          <p:nvPr/>
        </p:nvSpPr>
        <p:spPr>
          <a:xfrm>
            <a:off x="1456055" y="2378710"/>
            <a:ext cx="507365" cy="2099945"/>
          </a:xfrm>
          <a:prstGeom prst="rect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技术路线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937574" y="2836314"/>
            <a:ext cx="5022106" cy="980055"/>
            <a:chOff x="6096000" y="2836314"/>
            <a:chExt cx="5022106" cy="980055"/>
          </a:xfrm>
        </p:grpSpPr>
        <p:sp>
          <p:nvSpPr>
            <p:cNvPr id="20" name="文本框 19"/>
            <p:cNvSpPr txBox="1"/>
            <p:nvPr/>
          </p:nvSpPr>
          <p:spPr>
            <a:xfrm>
              <a:off x="6127089" y="2836314"/>
              <a:ext cx="495992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项目功能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096000" y="3417590"/>
              <a:ext cx="5022106" cy="398779"/>
            </a:xfrm>
            <a:prstGeom prst="snip1Rect">
              <a:avLst>
                <a:gd name="adj" fmla="val 0"/>
              </a:avLst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Project function</a:t>
              </a:r>
              <a:endPara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682192" y="1230148"/>
            <a:ext cx="4532078" cy="4502996"/>
            <a:chOff x="1245373" y="996543"/>
            <a:chExt cx="5002306" cy="4970205"/>
          </a:xfrm>
        </p:grpSpPr>
        <p:sp>
          <p:nvSpPr>
            <p:cNvPr id="38" name="任意多边形 37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42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45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6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7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9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50" name="文本框 49"/>
          <p:cNvSpPr txBox="1"/>
          <p:nvPr/>
        </p:nvSpPr>
        <p:spPr>
          <a:xfrm>
            <a:off x="3076188" y="2419413"/>
            <a:ext cx="202413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Road Rage" pitchFamily="50" charset="0"/>
              </a:rPr>
              <a:t>3</a:t>
            </a:r>
            <a:endParaRPr lang="zh-CN" altLang="en-US" sz="11500" dirty="0">
              <a:solidFill>
                <a:schemeClr val="bg1"/>
              </a:solidFill>
              <a:latin typeface="Road Rage" pitchFamily="50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4548" y="862584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Project function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0" name="Group 4"/>
          <p:cNvGrpSpPr/>
          <p:nvPr/>
        </p:nvGrpSpPr>
        <p:grpSpPr>
          <a:xfrm>
            <a:off x="6389717" y="1641701"/>
            <a:ext cx="4226448" cy="4370454"/>
            <a:chOff x="6506962" y="705229"/>
            <a:chExt cx="5279209" cy="5459086"/>
          </a:xfrm>
        </p:grpSpPr>
        <p:sp>
          <p:nvSpPr>
            <p:cNvPr id="11" name="Freeform 5"/>
            <p:cNvSpPr/>
            <p:nvPr/>
          </p:nvSpPr>
          <p:spPr bwMode="auto">
            <a:xfrm>
              <a:off x="6506962" y="705229"/>
              <a:ext cx="5279209" cy="5459086"/>
            </a:xfrm>
            <a:custGeom>
              <a:avLst/>
              <a:gdLst>
                <a:gd name="connsiteX0" fmla="*/ 3859967 w 5879683"/>
                <a:gd name="connsiteY0" fmla="*/ 0 h 6080019"/>
                <a:gd name="connsiteX1" fmla="*/ 4112189 w 5879683"/>
                <a:gd name="connsiteY1" fmla="*/ 1506708 h 6080019"/>
                <a:gd name="connsiteX2" fmla="*/ 2712241 w 5879683"/>
                <a:gd name="connsiteY2" fmla="*/ 2332968 h 6080019"/>
                <a:gd name="connsiteX3" fmla="*/ 606535 w 5879683"/>
                <a:gd name="connsiteY3" fmla="*/ 4372000 h 6080019"/>
                <a:gd name="connsiteX4" fmla="*/ 1316921 w 5879683"/>
                <a:gd name="connsiteY4" fmla="*/ 5047820 h 6080019"/>
                <a:gd name="connsiteX5" fmla="*/ 4723998 w 5879683"/>
                <a:gd name="connsiteY5" fmla="*/ 5435664 h 6080019"/>
                <a:gd name="connsiteX6" fmla="*/ 4808310 w 5879683"/>
                <a:gd name="connsiteY6" fmla="*/ 5429676 h 6080019"/>
                <a:gd name="connsiteX7" fmla="*/ 4961760 w 5879683"/>
                <a:gd name="connsiteY7" fmla="*/ 5207111 h 6080019"/>
                <a:gd name="connsiteX8" fmla="*/ 5879683 w 5879683"/>
                <a:gd name="connsiteY8" fmla="*/ 5581914 h 6080019"/>
                <a:gd name="connsiteX9" fmla="*/ 4359923 w 5879683"/>
                <a:gd name="connsiteY9" fmla="*/ 6080019 h 6080019"/>
                <a:gd name="connsiteX10" fmla="*/ 4478454 w 5879683"/>
                <a:gd name="connsiteY10" fmla="*/ 5908101 h 6080019"/>
                <a:gd name="connsiteX11" fmla="*/ 4184148 w 5879683"/>
                <a:gd name="connsiteY11" fmla="*/ 5922625 h 6080019"/>
                <a:gd name="connsiteX12" fmla="*/ 1205851 w 5879683"/>
                <a:gd name="connsiteY12" fmla="*/ 5552371 h 6080019"/>
                <a:gd name="connsiteX13" fmla="*/ 625046 w 5879683"/>
                <a:gd name="connsiteY13" fmla="*/ 5223719 h 6080019"/>
                <a:gd name="connsiteX14" fmla="*/ 264068 w 5879683"/>
                <a:gd name="connsiteY14" fmla="*/ 3453163 h 6080019"/>
                <a:gd name="connsiteX15" fmla="*/ 3019998 w 5879683"/>
                <a:gd name="connsiteY15" fmla="*/ 2011259 h 6080019"/>
                <a:gd name="connsiteX16" fmla="*/ 3816002 w 5879683"/>
                <a:gd name="connsiteY16" fmla="*/ 1564570 h 6080019"/>
                <a:gd name="connsiteX17" fmla="*/ 3859967 w 5879683"/>
                <a:gd name="connsiteY17" fmla="*/ 0 h 608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79683" h="6080019">
                  <a:moveTo>
                    <a:pt x="3859967" y="0"/>
                  </a:moveTo>
                  <a:cubicBezTo>
                    <a:pt x="4362097" y="358740"/>
                    <a:pt x="4642087" y="941982"/>
                    <a:pt x="4112189" y="1506708"/>
                  </a:cubicBezTo>
                  <a:cubicBezTo>
                    <a:pt x="3762781" y="1877021"/>
                    <a:pt x="3175034" y="2136239"/>
                    <a:pt x="2712241" y="2332968"/>
                  </a:cubicBezTo>
                  <a:cubicBezTo>
                    <a:pt x="1997227" y="2633847"/>
                    <a:pt x="171510" y="3247176"/>
                    <a:pt x="606535" y="4372000"/>
                  </a:cubicBezTo>
                  <a:cubicBezTo>
                    <a:pt x="729175" y="4686765"/>
                    <a:pt x="1029990" y="4897381"/>
                    <a:pt x="1316921" y="5047820"/>
                  </a:cubicBezTo>
                  <a:cubicBezTo>
                    <a:pt x="2186827" y="5499139"/>
                    <a:pt x="3628218" y="5507004"/>
                    <a:pt x="4723998" y="5435664"/>
                  </a:cubicBezTo>
                  <a:lnTo>
                    <a:pt x="4808310" y="5429676"/>
                  </a:lnTo>
                  <a:lnTo>
                    <a:pt x="4961760" y="5207111"/>
                  </a:lnTo>
                  <a:lnTo>
                    <a:pt x="5879683" y="5581914"/>
                  </a:lnTo>
                  <a:lnTo>
                    <a:pt x="4359923" y="6080019"/>
                  </a:lnTo>
                  <a:lnTo>
                    <a:pt x="4478454" y="5908101"/>
                  </a:lnTo>
                  <a:lnTo>
                    <a:pt x="4184148" y="5922625"/>
                  </a:lnTo>
                  <a:cubicBezTo>
                    <a:pt x="3187544" y="5964741"/>
                    <a:pt x="2102801" y="5947275"/>
                    <a:pt x="1205851" y="5552371"/>
                  </a:cubicBezTo>
                  <a:cubicBezTo>
                    <a:pt x="1002222" y="5462107"/>
                    <a:pt x="807849" y="5353328"/>
                    <a:pt x="625046" y="5223719"/>
                  </a:cubicBezTo>
                  <a:cubicBezTo>
                    <a:pt x="276" y="4774715"/>
                    <a:pt x="-221864" y="4103524"/>
                    <a:pt x="264068" y="3453163"/>
                  </a:cubicBezTo>
                  <a:cubicBezTo>
                    <a:pt x="743058" y="2809745"/>
                    <a:pt x="2263332" y="2351484"/>
                    <a:pt x="3019998" y="2011259"/>
                  </a:cubicBezTo>
                  <a:cubicBezTo>
                    <a:pt x="3293046" y="1888593"/>
                    <a:pt x="3577663" y="1745097"/>
                    <a:pt x="3816002" y="1564570"/>
                  </a:cubicBezTo>
                  <a:cubicBezTo>
                    <a:pt x="4491679" y="1057705"/>
                    <a:pt x="4359783" y="460576"/>
                    <a:pt x="3859967" y="0"/>
                  </a:cubicBezTo>
                  <a:close/>
                </a:path>
              </a:pathLst>
            </a:custGeom>
            <a:solidFill>
              <a:srgbClr val="089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6726851" y="793973"/>
              <a:ext cx="4081232" cy="5055161"/>
            </a:xfrm>
            <a:custGeom>
              <a:avLst/>
              <a:gdLst>
                <a:gd name="connsiteX0" fmla="*/ 2256537 w 4545444"/>
                <a:gd name="connsiteY0" fmla="*/ 5459202 h 5630150"/>
                <a:gd name="connsiteX1" fmla="*/ 2494614 w 4545444"/>
                <a:gd name="connsiteY1" fmla="*/ 5490324 h 5630150"/>
                <a:gd name="connsiteX2" fmla="*/ 4501279 w 4545444"/>
                <a:gd name="connsiteY2" fmla="*/ 5522041 h 5630150"/>
                <a:gd name="connsiteX3" fmla="*/ 4545249 w 4545444"/>
                <a:gd name="connsiteY3" fmla="*/ 5561385 h 5630150"/>
                <a:gd name="connsiteX4" fmla="*/ 4505907 w 4545444"/>
                <a:gd name="connsiteY4" fmla="*/ 5607672 h 5630150"/>
                <a:gd name="connsiteX5" fmla="*/ 2419318 w 4545444"/>
                <a:gd name="connsiteY5" fmla="*/ 5557726 h 5630150"/>
                <a:gd name="connsiteX6" fmla="*/ 2235390 w 4545444"/>
                <a:gd name="connsiteY6" fmla="*/ 5531069 h 5630150"/>
                <a:gd name="connsiteX7" fmla="*/ 618660 w 4545444"/>
                <a:gd name="connsiteY7" fmla="*/ 4907146 h 5630150"/>
                <a:gd name="connsiteX8" fmla="*/ 632400 w 4545444"/>
                <a:gd name="connsiteY8" fmla="*/ 4917588 h 5630150"/>
                <a:gd name="connsiteX9" fmla="*/ 1856847 w 4545444"/>
                <a:gd name="connsiteY9" fmla="*/ 5391925 h 5630150"/>
                <a:gd name="connsiteX10" fmla="*/ 2034852 w 4545444"/>
                <a:gd name="connsiteY10" fmla="*/ 5423658 h 5630150"/>
                <a:gd name="connsiteX11" fmla="*/ 2014093 w 4545444"/>
                <a:gd name="connsiteY11" fmla="*/ 5495358 h 5630150"/>
                <a:gd name="connsiteX12" fmla="*/ 1758065 w 4545444"/>
                <a:gd name="connsiteY12" fmla="*/ 5445168 h 5630150"/>
                <a:gd name="connsiteX13" fmla="*/ 623058 w 4545444"/>
                <a:gd name="connsiteY13" fmla="*/ 4995217 h 5630150"/>
                <a:gd name="connsiteX14" fmla="*/ 574601 w 4545444"/>
                <a:gd name="connsiteY14" fmla="*/ 4959683 h 5630150"/>
                <a:gd name="connsiteX15" fmla="*/ 56894 w 4545444"/>
                <a:gd name="connsiteY15" fmla="*/ 3655972 h 5630150"/>
                <a:gd name="connsiteX16" fmla="*/ 114769 w 4545444"/>
                <a:gd name="connsiteY16" fmla="*/ 3681320 h 5630150"/>
                <a:gd name="connsiteX17" fmla="*/ 80108 w 4545444"/>
                <a:gd name="connsiteY17" fmla="*/ 3791413 h 5630150"/>
                <a:gd name="connsiteX18" fmla="*/ 203845 w 4545444"/>
                <a:gd name="connsiteY18" fmla="*/ 4459754 h 5630150"/>
                <a:gd name="connsiteX19" fmla="*/ 432817 w 4545444"/>
                <a:gd name="connsiteY19" fmla="*/ 4753361 h 5630150"/>
                <a:gd name="connsiteX20" fmla="*/ 437043 w 4545444"/>
                <a:gd name="connsiteY20" fmla="*/ 4757128 h 5630150"/>
                <a:gd name="connsiteX21" fmla="*/ 393339 w 4545444"/>
                <a:gd name="connsiteY21" fmla="*/ 4809243 h 5630150"/>
                <a:gd name="connsiteX22" fmla="*/ 316280 w 4545444"/>
                <a:gd name="connsiteY22" fmla="*/ 4730599 h 5630150"/>
                <a:gd name="connsiteX23" fmla="*/ 102021 w 4545444"/>
                <a:gd name="connsiteY23" fmla="*/ 4404210 h 5630150"/>
                <a:gd name="connsiteX24" fmla="*/ 42457 w 4545444"/>
                <a:gd name="connsiteY24" fmla="*/ 3693267 h 5630150"/>
                <a:gd name="connsiteX25" fmla="*/ 929004 w 4545444"/>
                <a:gd name="connsiteY25" fmla="*/ 2786814 h 5630150"/>
                <a:gd name="connsiteX26" fmla="*/ 956746 w 4545444"/>
                <a:gd name="connsiteY26" fmla="*/ 2834023 h 5630150"/>
                <a:gd name="connsiteX27" fmla="*/ 807170 w 4545444"/>
                <a:gd name="connsiteY27" fmla="*/ 2926453 h 5630150"/>
                <a:gd name="connsiteX28" fmla="*/ 289168 w 4545444"/>
                <a:gd name="connsiteY28" fmla="*/ 3374474 h 5630150"/>
                <a:gd name="connsiteX29" fmla="*/ 202845 w 4545444"/>
                <a:gd name="connsiteY29" fmla="*/ 3497409 h 5630150"/>
                <a:gd name="connsiteX30" fmla="*/ 145829 w 4545444"/>
                <a:gd name="connsiteY30" fmla="*/ 3472437 h 5630150"/>
                <a:gd name="connsiteX31" fmla="*/ 199129 w 4545444"/>
                <a:gd name="connsiteY31" fmla="*/ 3391464 h 5630150"/>
                <a:gd name="connsiteX32" fmla="*/ 889422 w 4545444"/>
                <a:gd name="connsiteY32" fmla="*/ 2808754 h 5630150"/>
                <a:gd name="connsiteX33" fmla="*/ 1866690 w 4545444"/>
                <a:gd name="connsiteY33" fmla="*/ 2342652 h 5630150"/>
                <a:gd name="connsiteX34" fmla="*/ 1887488 w 4545444"/>
                <a:gd name="connsiteY34" fmla="*/ 2393291 h 5630150"/>
                <a:gd name="connsiteX35" fmla="*/ 1840098 w 4545444"/>
                <a:gd name="connsiteY35" fmla="*/ 2412028 h 5630150"/>
                <a:gd name="connsiteX36" fmla="*/ 1553013 w 4545444"/>
                <a:gd name="connsiteY36" fmla="*/ 2531900 h 5630150"/>
                <a:gd name="connsiteX37" fmla="*/ 1263822 w 4545444"/>
                <a:gd name="connsiteY37" fmla="*/ 2668275 h 5630150"/>
                <a:gd name="connsiteX38" fmla="*/ 1050436 w 4545444"/>
                <a:gd name="connsiteY38" fmla="*/ 2783374 h 5630150"/>
                <a:gd name="connsiteX39" fmla="*/ 1022313 w 4545444"/>
                <a:gd name="connsiteY39" fmla="*/ 2735091 h 5630150"/>
                <a:gd name="connsiteX40" fmla="*/ 1139549 w 4545444"/>
                <a:gd name="connsiteY40" fmla="*/ 2670106 h 5630150"/>
                <a:gd name="connsiteX41" fmla="*/ 1666136 w 4545444"/>
                <a:gd name="connsiteY41" fmla="*/ 2425016 h 5630150"/>
                <a:gd name="connsiteX42" fmla="*/ 2691412 w 4545444"/>
                <a:gd name="connsiteY42" fmla="*/ 2019045 h 5630150"/>
                <a:gd name="connsiteX43" fmla="*/ 2709493 w 4545444"/>
                <a:gd name="connsiteY43" fmla="*/ 2058447 h 5630150"/>
                <a:gd name="connsiteX44" fmla="*/ 2515802 w 4545444"/>
                <a:gd name="connsiteY44" fmla="*/ 2143103 h 5630150"/>
                <a:gd name="connsiteX45" fmla="*/ 1999688 w 4545444"/>
                <a:gd name="connsiteY45" fmla="*/ 2348928 h 5630150"/>
                <a:gd name="connsiteX46" fmla="*/ 1967235 w 4545444"/>
                <a:gd name="connsiteY46" fmla="*/ 2361760 h 5630150"/>
                <a:gd name="connsiteX47" fmla="*/ 1946919 w 4545444"/>
                <a:gd name="connsiteY47" fmla="*/ 2310047 h 5630150"/>
                <a:gd name="connsiteX48" fmla="*/ 2182498 w 4545444"/>
                <a:gd name="connsiteY48" fmla="*/ 2217829 h 5630150"/>
                <a:gd name="connsiteX49" fmla="*/ 2634236 w 4545444"/>
                <a:gd name="connsiteY49" fmla="*/ 2042495 h 5630150"/>
                <a:gd name="connsiteX50" fmla="*/ 3419929 w 4545444"/>
                <a:gd name="connsiteY50" fmla="*/ 1652893 h 5630150"/>
                <a:gd name="connsiteX51" fmla="*/ 3435936 w 4545444"/>
                <a:gd name="connsiteY51" fmla="*/ 1679865 h 5630150"/>
                <a:gd name="connsiteX52" fmla="*/ 3366230 w 4545444"/>
                <a:gd name="connsiteY52" fmla="*/ 1725659 h 5630150"/>
                <a:gd name="connsiteX53" fmla="*/ 2868625 w 4545444"/>
                <a:gd name="connsiteY53" fmla="*/ 1988895 h 5630150"/>
                <a:gd name="connsiteX54" fmla="*/ 2779467 w 4545444"/>
                <a:gd name="connsiteY54" fmla="*/ 2027864 h 5630150"/>
                <a:gd name="connsiteX55" fmla="*/ 2761652 w 4545444"/>
                <a:gd name="connsiteY55" fmla="*/ 1989574 h 5630150"/>
                <a:gd name="connsiteX56" fmla="*/ 2818870 w 4545444"/>
                <a:gd name="connsiteY56" fmla="*/ 1964884 h 5630150"/>
                <a:gd name="connsiteX57" fmla="*/ 3218283 w 4545444"/>
                <a:gd name="connsiteY57" fmla="*/ 1771311 h 5630150"/>
                <a:gd name="connsiteX58" fmla="*/ 3856693 w 4545444"/>
                <a:gd name="connsiteY58" fmla="*/ 1280930 h 5630150"/>
                <a:gd name="connsiteX59" fmla="*/ 3878857 w 4545444"/>
                <a:gd name="connsiteY59" fmla="*/ 1298486 h 5630150"/>
                <a:gd name="connsiteX60" fmla="*/ 3876698 w 4545444"/>
                <a:gd name="connsiteY60" fmla="*/ 1301552 h 5630150"/>
                <a:gd name="connsiteX61" fmla="*/ 3514716 w 4545444"/>
                <a:gd name="connsiteY61" fmla="*/ 1628110 h 5630150"/>
                <a:gd name="connsiteX62" fmla="*/ 3492103 w 4545444"/>
                <a:gd name="connsiteY62" fmla="*/ 1642966 h 5630150"/>
                <a:gd name="connsiteX63" fmla="*/ 3475028 w 4545444"/>
                <a:gd name="connsiteY63" fmla="*/ 1614196 h 5630150"/>
                <a:gd name="connsiteX64" fmla="*/ 3617263 w 4545444"/>
                <a:gd name="connsiteY64" fmla="*/ 1513296 h 5630150"/>
                <a:gd name="connsiteX65" fmla="*/ 3790149 w 4545444"/>
                <a:gd name="connsiteY65" fmla="*/ 1356801 h 5630150"/>
                <a:gd name="connsiteX66" fmla="*/ 4049529 w 4545444"/>
                <a:gd name="connsiteY66" fmla="*/ 911879 h 5630150"/>
                <a:gd name="connsiteX67" fmla="*/ 4075412 w 4545444"/>
                <a:gd name="connsiteY67" fmla="*/ 916031 h 5630150"/>
                <a:gd name="connsiteX68" fmla="*/ 4071869 w 4545444"/>
                <a:gd name="connsiteY68" fmla="*/ 931641 h 5630150"/>
                <a:gd name="connsiteX69" fmla="*/ 3962076 w 4545444"/>
                <a:gd name="connsiteY69" fmla="*/ 1180319 h 5630150"/>
                <a:gd name="connsiteX70" fmla="*/ 3914053 w 4545444"/>
                <a:gd name="connsiteY70" fmla="*/ 1248509 h 5630150"/>
                <a:gd name="connsiteX71" fmla="*/ 3893587 w 4545444"/>
                <a:gd name="connsiteY71" fmla="*/ 1232095 h 5630150"/>
                <a:gd name="connsiteX72" fmla="*/ 3931196 w 4545444"/>
                <a:gd name="connsiteY72" fmla="*/ 1180211 h 5630150"/>
                <a:gd name="connsiteX73" fmla="*/ 4029829 w 4545444"/>
                <a:gd name="connsiteY73" fmla="*/ 982194 h 5630150"/>
                <a:gd name="connsiteX74" fmla="*/ 4087808 w 4545444"/>
                <a:gd name="connsiteY74" fmla="*/ 593511 h 5630150"/>
                <a:gd name="connsiteX75" fmla="*/ 4093474 w 4545444"/>
                <a:gd name="connsiteY75" fmla="*/ 622281 h 5630150"/>
                <a:gd name="connsiteX76" fmla="*/ 4089935 w 4545444"/>
                <a:gd name="connsiteY76" fmla="*/ 852043 h 5630150"/>
                <a:gd name="connsiteX77" fmla="*/ 4087219 w 4545444"/>
                <a:gd name="connsiteY77" fmla="*/ 864013 h 5630150"/>
                <a:gd name="connsiteX78" fmla="*/ 4061852 w 4545444"/>
                <a:gd name="connsiteY78" fmla="*/ 860755 h 5630150"/>
                <a:gd name="connsiteX79" fmla="*/ 4075471 w 4545444"/>
                <a:gd name="connsiteY79" fmla="*/ 761421 h 5630150"/>
                <a:gd name="connsiteX80" fmla="*/ 4074987 w 4545444"/>
                <a:gd name="connsiteY80" fmla="*/ 646404 h 5630150"/>
                <a:gd name="connsiteX81" fmla="*/ 4067029 w 4545444"/>
                <a:gd name="connsiteY81" fmla="*/ 597339 h 5630150"/>
                <a:gd name="connsiteX82" fmla="*/ 4011395 w 4545444"/>
                <a:gd name="connsiteY82" fmla="*/ 373947 h 5630150"/>
                <a:gd name="connsiteX83" fmla="*/ 4028427 w 4545444"/>
                <a:gd name="connsiteY83" fmla="*/ 404785 h 5630150"/>
                <a:gd name="connsiteX84" fmla="*/ 4078941 w 4545444"/>
                <a:gd name="connsiteY84" fmla="*/ 548501 h 5630150"/>
                <a:gd name="connsiteX85" fmla="*/ 4080499 w 4545444"/>
                <a:gd name="connsiteY85" fmla="*/ 556408 h 5630150"/>
                <a:gd name="connsiteX86" fmla="*/ 4060972 w 4545444"/>
                <a:gd name="connsiteY86" fmla="*/ 560005 h 5630150"/>
                <a:gd name="connsiteX87" fmla="*/ 4057716 w 4545444"/>
                <a:gd name="connsiteY87" fmla="*/ 539931 h 5630150"/>
                <a:gd name="connsiteX88" fmla="*/ 4025964 w 4545444"/>
                <a:gd name="connsiteY88" fmla="*/ 440563 h 5630150"/>
                <a:gd name="connsiteX89" fmla="*/ 3997595 w 4545444"/>
                <a:gd name="connsiteY89" fmla="*/ 380051 h 5630150"/>
                <a:gd name="connsiteX90" fmla="*/ 3901155 w 4545444"/>
                <a:gd name="connsiteY90" fmla="*/ 197856 h 5630150"/>
                <a:gd name="connsiteX91" fmla="*/ 3951662 w 4545444"/>
                <a:gd name="connsiteY91" fmla="*/ 265789 h 5630150"/>
                <a:gd name="connsiteX92" fmla="*/ 3997798 w 4545444"/>
                <a:gd name="connsiteY92" fmla="*/ 349324 h 5630150"/>
                <a:gd name="connsiteX93" fmla="*/ 3985699 w 4545444"/>
                <a:gd name="connsiteY93" fmla="*/ 354676 h 5630150"/>
                <a:gd name="connsiteX94" fmla="*/ 3982036 w 4545444"/>
                <a:gd name="connsiteY94" fmla="*/ 346863 h 5630150"/>
                <a:gd name="connsiteX95" fmla="*/ 3928236 w 4545444"/>
                <a:gd name="connsiteY95" fmla="*/ 257395 h 5630150"/>
                <a:gd name="connsiteX96" fmla="*/ 3891077 w 4545444"/>
                <a:gd name="connsiteY96" fmla="*/ 204911 h 5630150"/>
                <a:gd name="connsiteX97" fmla="*/ 3831079 w 4545444"/>
                <a:gd name="connsiteY97" fmla="*/ 108914 h 5630150"/>
                <a:gd name="connsiteX98" fmla="*/ 3851464 w 4545444"/>
                <a:gd name="connsiteY98" fmla="*/ 131023 h 5630150"/>
                <a:gd name="connsiteX99" fmla="*/ 3891271 w 4545444"/>
                <a:gd name="connsiteY99" fmla="*/ 184563 h 5630150"/>
                <a:gd name="connsiteX100" fmla="*/ 3881402 w 4545444"/>
                <a:gd name="connsiteY100" fmla="*/ 191248 h 5630150"/>
                <a:gd name="connsiteX101" fmla="*/ 3866868 w 4545444"/>
                <a:gd name="connsiteY101" fmla="*/ 170720 h 5630150"/>
                <a:gd name="connsiteX102" fmla="*/ 3823189 w 4545444"/>
                <a:gd name="connsiteY102" fmla="*/ 115974 h 5630150"/>
                <a:gd name="connsiteX103" fmla="*/ 3730658 w 4545444"/>
                <a:gd name="connsiteY103" fmla="*/ 0 h 5630150"/>
                <a:gd name="connsiteX104" fmla="*/ 3822781 w 4545444"/>
                <a:gd name="connsiteY104" fmla="*/ 99914 h 5630150"/>
                <a:gd name="connsiteX105" fmla="*/ 3814969 w 4545444"/>
                <a:gd name="connsiteY105" fmla="*/ 105670 h 56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45444" h="5630150">
                  <a:moveTo>
                    <a:pt x="2256537" y="5459202"/>
                  </a:moveTo>
                  <a:lnTo>
                    <a:pt x="2494614" y="5490324"/>
                  </a:lnTo>
                  <a:cubicBezTo>
                    <a:pt x="3248051" y="5573048"/>
                    <a:pt x="4008214" y="5552417"/>
                    <a:pt x="4501279" y="5522041"/>
                  </a:cubicBezTo>
                  <a:cubicBezTo>
                    <a:pt x="4524421" y="5522041"/>
                    <a:pt x="4542935" y="5538242"/>
                    <a:pt x="4545249" y="5561385"/>
                  </a:cubicBezTo>
                  <a:cubicBezTo>
                    <a:pt x="4547563" y="5584529"/>
                    <a:pt x="4529049" y="5605358"/>
                    <a:pt x="4505907" y="5607672"/>
                  </a:cubicBezTo>
                  <a:cubicBezTo>
                    <a:pt x="3998668" y="5636023"/>
                    <a:pt x="3202626" y="5653742"/>
                    <a:pt x="2419318" y="5557726"/>
                  </a:cubicBezTo>
                  <a:lnTo>
                    <a:pt x="2235390" y="5531069"/>
                  </a:lnTo>
                  <a:close/>
                  <a:moveTo>
                    <a:pt x="618660" y="4907146"/>
                  </a:moveTo>
                  <a:lnTo>
                    <a:pt x="632400" y="4917588"/>
                  </a:lnTo>
                  <a:cubicBezTo>
                    <a:pt x="956939" y="5146045"/>
                    <a:pt x="1389337" y="5295867"/>
                    <a:pt x="1856847" y="5391925"/>
                  </a:cubicBezTo>
                  <a:lnTo>
                    <a:pt x="2034852" y="5423658"/>
                  </a:lnTo>
                  <a:lnTo>
                    <a:pt x="2014093" y="5495358"/>
                  </a:lnTo>
                  <a:lnTo>
                    <a:pt x="1758065" y="5445168"/>
                  </a:lnTo>
                  <a:cubicBezTo>
                    <a:pt x="1328685" y="5348354"/>
                    <a:pt x="931595" y="5204783"/>
                    <a:pt x="623058" y="4995217"/>
                  </a:cubicBezTo>
                  <a:lnTo>
                    <a:pt x="574601" y="4959683"/>
                  </a:lnTo>
                  <a:close/>
                  <a:moveTo>
                    <a:pt x="56894" y="3655972"/>
                  </a:moveTo>
                  <a:lnTo>
                    <a:pt x="114769" y="3681320"/>
                  </a:lnTo>
                  <a:lnTo>
                    <a:pt x="80108" y="3791413"/>
                  </a:lnTo>
                  <a:cubicBezTo>
                    <a:pt x="36211" y="3992545"/>
                    <a:pt x="66151" y="4215012"/>
                    <a:pt x="203845" y="4459754"/>
                  </a:cubicBezTo>
                  <a:cubicBezTo>
                    <a:pt x="264592" y="4567588"/>
                    <a:pt x="341815" y="4665151"/>
                    <a:pt x="432817" y="4753361"/>
                  </a:cubicBezTo>
                  <a:lnTo>
                    <a:pt x="437043" y="4757128"/>
                  </a:lnTo>
                  <a:lnTo>
                    <a:pt x="393339" y="4809243"/>
                  </a:lnTo>
                  <a:lnTo>
                    <a:pt x="316280" y="4730599"/>
                  </a:lnTo>
                  <a:cubicBezTo>
                    <a:pt x="228451" y="4632436"/>
                    <a:pt x="156043" y="4523978"/>
                    <a:pt x="102021" y="4404210"/>
                  </a:cubicBezTo>
                  <a:cubicBezTo>
                    <a:pt x="-16002" y="4141676"/>
                    <a:pt x="-25657" y="3905829"/>
                    <a:pt x="42457" y="3693267"/>
                  </a:cubicBezTo>
                  <a:close/>
                  <a:moveTo>
                    <a:pt x="929004" y="2786814"/>
                  </a:moveTo>
                  <a:lnTo>
                    <a:pt x="956746" y="2834023"/>
                  </a:lnTo>
                  <a:lnTo>
                    <a:pt x="807170" y="2926453"/>
                  </a:lnTo>
                  <a:cubicBezTo>
                    <a:pt x="608715" y="3055790"/>
                    <a:pt x="424743" y="3204817"/>
                    <a:pt x="289168" y="3374474"/>
                  </a:cubicBezTo>
                  <a:lnTo>
                    <a:pt x="202845" y="3497409"/>
                  </a:lnTo>
                  <a:lnTo>
                    <a:pt x="145829" y="3472437"/>
                  </a:lnTo>
                  <a:lnTo>
                    <a:pt x="199129" y="3391464"/>
                  </a:lnTo>
                  <a:cubicBezTo>
                    <a:pt x="360399" y="3169649"/>
                    <a:pt x="606694" y="2977213"/>
                    <a:pt x="889422" y="2808754"/>
                  </a:cubicBezTo>
                  <a:close/>
                  <a:moveTo>
                    <a:pt x="1866690" y="2342652"/>
                  </a:moveTo>
                  <a:lnTo>
                    <a:pt x="1887488" y="2393291"/>
                  </a:lnTo>
                  <a:lnTo>
                    <a:pt x="1840098" y="2412028"/>
                  </a:lnTo>
                  <a:cubicBezTo>
                    <a:pt x="1736774" y="2453321"/>
                    <a:pt x="1640084" y="2493135"/>
                    <a:pt x="1553013" y="2531900"/>
                  </a:cubicBezTo>
                  <a:cubicBezTo>
                    <a:pt x="1462182" y="2572691"/>
                    <a:pt x="1364371" y="2618110"/>
                    <a:pt x="1263822" y="2668275"/>
                  </a:cubicBezTo>
                  <a:lnTo>
                    <a:pt x="1050436" y="2783374"/>
                  </a:lnTo>
                  <a:lnTo>
                    <a:pt x="1022313" y="2735091"/>
                  </a:lnTo>
                  <a:lnTo>
                    <a:pt x="1139549" y="2670106"/>
                  </a:lnTo>
                  <a:cubicBezTo>
                    <a:pt x="1310738" y="2581420"/>
                    <a:pt x="1489289" y="2500060"/>
                    <a:pt x="1666136" y="2425016"/>
                  </a:cubicBezTo>
                  <a:close/>
                  <a:moveTo>
                    <a:pt x="2691412" y="2019045"/>
                  </a:moveTo>
                  <a:lnTo>
                    <a:pt x="2709493" y="2058447"/>
                  </a:lnTo>
                  <a:lnTo>
                    <a:pt x="2515802" y="2143103"/>
                  </a:lnTo>
                  <a:cubicBezTo>
                    <a:pt x="2338903" y="2216486"/>
                    <a:pt x="2163509" y="2284612"/>
                    <a:pt x="1999688" y="2348928"/>
                  </a:cubicBezTo>
                  <a:lnTo>
                    <a:pt x="1967235" y="2361760"/>
                  </a:lnTo>
                  <a:lnTo>
                    <a:pt x="1946919" y="2310047"/>
                  </a:lnTo>
                  <a:lnTo>
                    <a:pt x="2182498" y="2217829"/>
                  </a:lnTo>
                  <a:cubicBezTo>
                    <a:pt x="2346871" y="2154412"/>
                    <a:pt x="2500473" y="2096303"/>
                    <a:pt x="2634236" y="2042495"/>
                  </a:cubicBezTo>
                  <a:close/>
                  <a:moveTo>
                    <a:pt x="3419929" y="1652893"/>
                  </a:moveTo>
                  <a:lnTo>
                    <a:pt x="3435936" y="1679865"/>
                  </a:lnTo>
                  <a:lnTo>
                    <a:pt x="3366230" y="1725659"/>
                  </a:lnTo>
                  <a:cubicBezTo>
                    <a:pt x="3212281" y="1820595"/>
                    <a:pt x="3043056" y="1907857"/>
                    <a:pt x="2868625" y="1988895"/>
                  </a:cubicBezTo>
                  <a:lnTo>
                    <a:pt x="2779467" y="2027864"/>
                  </a:lnTo>
                  <a:lnTo>
                    <a:pt x="2761652" y="1989574"/>
                  </a:lnTo>
                  <a:lnTo>
                    <a:pt x="2818870" y="1964884"/>
                  </a:lnTo>
                  <a:cubicBezTo>
                    <a:pt x="2942679" y="1909918"/>
                    <a:pt x="3080517" y="1845984"/>
                    <a:pt x="3218283" y="1771311"/>
                  </a:cubicBezTo>
                  <a:close/>
                  <a:moveTo>
                    <a:pt x="3856693" y="1280930"/>
                  </a:moveTo>
                  <a:lnTo>
                    <a:pt x="3878857" y="1298486"/>
                  </a:lnTo>
                  <a:lnTo>
                    <a:pt x="3876698" y="1301552"/>
                  </a:lnTo>
                  <a:cubicBezTo>
                    <a:pt x="3781380" y="1419528"/>
                    <a:pt x="3657364" y="1527897"/>
                    <a:pt x="3514716" y="1628110"/>
                  </a:cubicBezTo>
                  <a:lnTo>
                    <a:pt x="3492103" y="1642966"/>
                  </a:lnTo>
                  <a:lnTo>
                    <a:pt x="3475028" y="1614196"/>
                  </a:lnTo>
                  <a:lnTo>
                    <a:pt x="3617263" y="1513296"/>
                  </a:lnTo>
                  <a:cubicBezTo>
                    <a:pt x="3679023" y="1464333"/>
                    <a:pt x="3737239" y="1412242"/>
                    <a:pt x="3790149" y="1356801"/>
                  </a:cubicBezTo>
                  <a:close/>
                  <a:moveTo>
                    <a:pt x="4049529" y="911879"/>
                  </a:moveTo>
                  <a:lnTo>
                    <a:pt x="4075412" y="916031"/>
                  </a:lnTo>
                  <a:lnTo>
                    <a:pt x="4071869" y="931641"/>
                  </a:lnTo>
                  <a:cubicBezTo>
                    <a:pt x="4049346" y="1012031"/>
                    <a:pt x="4013278" y="1094833"/>
                    <a:pt x="3962076" y="1180319"/>
                  </a:cubicBezTo>
                  <a:lnTo>
                    <a:pt x="3914053" y="1248509"/>
                  </a:lnTo>
                  <a:lnTo>
                    <a:pt x="3893587" y="1232095"/>
                  </a:lnTo>
                  <a:lnTo>
                    <a:pt x="3931196" y="1180211"/>
                  </a:lnTo>
                  <a:cubicBezTo>
                    <a:pt x="3971731" y="1117849"/>
                    <a:pt x="4005196" y="1051917"/>
                    <a:pt x="4029829" y="982194"/>
                  </a:cubicBezTo>
                  <a:close/>
                  <a:moveTo>
                    <a:pt x="4087808" y="593511"/>
                  </a:moveTo>
                  <a:lnTo>
                    <a:pt x="4093474" y="622281"/>
                  </a:lnTo>
                  <a:cubicBezTo>
                    <a:pt x="4104254" y="696733"/>
                    <a:pt x="4103603" y="773228"/>
                    <a:pt x="4089935" y="852043"/>
                  </a:cubicBezTo>
                  <a:lnTo>
                    <a:pt x="4087219" y="864013"/>
                  </a:lnTo>
                  <a:lnTo>
                    <a:pt x="4061852" y="860755"/>
                  </a:lnTo>
                  <a:lnTo>
                    <a:pt x="4075471" y="761421"/>
                  </a:lnTo>
                  <a:cubicBezTo>
                    <a:pt x="4078364" y="721499"/>
                    <a:pt x="4078075" y="683239"/>
                    <a:pt x="4074987" y="646404"/>
                  </a:cubicBezTo>
                  <a:lnTo>
                    <a:pt x="4067029" y="597339"/>
                  </a:lnTo>
                  <a:close/>
                  <a:moveTo>
                    <a:pt x="4011395" y="373947"/>
                  </a:moveTo>
                  <a:lnTo>
                    <a:pt x="4028427" y="404785"/>
                  </a:lnTo>
                  <a:cubicBezTo>
                    <a:pt x="4049797" y="451877"/>
                    <a:pt x="4066792" y="499755"/>
                    <a:pt x="4078941" y="548501"/>
                  </a:cubicBezTo>
                  <a:lnTo>
                    <a:pt x="4080499" y="556408"/>
                  </a:lnTo>
                  <a:lnTo>
                    <a:pt x="4060972" y="560005"/>
                  </a:lnTo>
                  <a:lnTo>
                    <a:pt x="4057716" y="539931"/>
                  </a:lnTo>
                  <a:cubicBezTo>
                    <a:pt x="4049418" y="505704"/>
                    <a:pt x="4038706" y="472661"/>
                    <a:pt x="4025964" y="440563"/>
                  </a:cubicBezTo>
                  <a:lnTo>
                    <a:pt x="3997595" y="380051"/>
                  </a:lnTo>
                  <a:close/>
                  <a:moveTo>
                    <a:pt x="3901155" y="197856"/>
                  </a:moveTo>
                  <a:lnTo>
                    <a:pt x="3951662" y="265789"/>
                  </a:lnTo>
                  <a:lnTo>
                    <a:pt x="3997798" y="349324"/>
                  </a:lnTo>
                  <a:lnTo>
                    <a:pt x="3985699" y="354676"/>
                  </a:lnTo>
                  <a:lnTo>
                    <a:pt x="3982036" y="346863"/>
                  </a:lnTo>
                  <a:cubicBezTo>
                    <a:pt x="3965620" y="316415"/>
                    <a:pt x="3947559" y="286672"/>
                    <a:pt x="3928236" y="257395"/>
                  </a:cubicBezTo>
                  <a:lnTo>
                    <a:pt x="3891077" y="204911"/>
                  </a:lnTo>
                  <a:close/>
                  <a:moveTo>
                    <a:pt x="3831079" y="108914"/>
                  </a:moveTo>
                  <a:lnTo>
                    <a:pt x="3851464" y="131023"/>
                  </a:lnTo>
                  <a:lnTo>
                    <a:pt x="3891271" y="184563"/>
                  </a:lnTo>
                  <a:lnTo>
                    <a:pt x="3881402" y="191248"/>
                  </a:lnTo>
                  <a:lnTo>
                    <a:pt x="3866868" y="170720"/>
                  </a:lnTo>
                  <a:lnTo>
                    <a:pt x="3823189" y="115974"/>
                  </a:lnTo>
                  <a:close/>
                  <a:moveTo>
                    <a:pt x="3730658" y="0"/>
                  </a:moveTo>
                  <a:lnTo>
                    <a:pt x="3822781" y="99914"/>
                  </a:lnTo>
                  <a:lnTo>
                    <a:pt x="3814969" y="1056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10527058" y="5580009"/>
              <a:ext cx="471838" cy="430541"/>
            </a:xfrm>
            <a:custGeom>
              <a:avLst/>
              <a:gdLst>
                <a:gd name="T0" fmla="*/ 0 w 537"/>
                <a:gd name="T1" fmla="*/ 490 h 490"/>
                <a:gd name="T2" fmla="*/ 339 w 537"/>
                <a:gd name="T3" fmla="*/ 0 h 490"/>
                <a:gd name="T4" fmla="*/ 537 w 537"/>
                <a:gd name="T5" fmla="*/ 130 h 490"/>
                <a:gd name="T6" fmla="*/ 433 w 537"/>
                <a:gd name="T7" fmla="*/ 426 h 490"/>
                <a:gd name="T8" fmla="*/ 0 w 537"/>
                <a:gd name="T9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490">
                  <a:moveTo>
                    <a:pt x="0" y="490"/>
                  </a:moveTo>
                  <a:lnTo>
                    <a:pt x="339" y="0"/>
                  </a:lnTo>
                  <a:lnTo>
                    <a:pt x="537" y="130"/>
                  </a:lnTo>
                  <a:lnTo>
                    <a:pt x="433" y="426"/>
                  </a:lnTo>
                  <a:lnTo>
                    <a:pt x="0" y="490"/>
                  </a:lnTo>
                  <a:close/>
                </a:path>
              </a:pathLst>
            </a:custGeom>
            <a:solidFill>
              <a:srgbClr val="089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4" name="Group 8"/>
          <p:cNvGrpSpPr/>
          <p:nvPr/>
        </p:nvGrpSpPr>
        <p:grpSpPr>
          <a:xfrm>
            <a:off x="8643728" y="1935739"/>
            <a:ext cx="173045" cy="149829"/>
            <a:chOff x="9322422" y="1072507"/>
            <a:chExt cx="216149" cy="187150"/>
          </a:xfrm>
        </p:grpSpPr>
        <p:sp>
          <p:nvSpPr>
            <p:cNvPr id="15" name="Freeform 22"/>
            <p:cNvSpPr/>
            <p:nvPr/>
          </p:nvSpPr>
          <p:spPr bwMode="auto">
            <a:xfrm>
              <a:off x="9467400" y="1081292"/>
              <a:ext cx="36024" cy="43054"/>
            </a:xfrm>
            <a:custGeom>
              <a:avLst/>
              <a:gdLst>
                <a:gd name="T0" fmla="*/ 41 w 41"/>
                <a:gd name="T1" fmla="*/ 0 h 49"/>
                <a:gd name="T2" fmla="*/ 0 w 41"/>
                <a:gd name="T3" fmla="*/ 0 h 49"/>
                <a:gd name="T4" fmla="*/ 0 w 41"/>
                <a:gd name="T5" fmla="*/ 16 h 49"/>
                <a:gd name="T6" fmla="*/ 41 w 41"/>
                <a:gd name="T7" fmla="*/ 49 h 49"/>
                <a:gd name="T8" fmla="*/ 41 w 4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41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1" y="4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23"/>
            <p:cNvSpPr/>
            <p:nvPr/>
          </p:nvSpPr>
          <p:spPr bwMode="auto">
            <a:xfrm>
              <a:off x="9357568" y="1118194"/>
              <a:ext cx="145856" cy="141463"/>
            </a:xfrm>
            <a:custGeom>
              <a:avLst/>
              <a:gdLst>
                <a:gd name="T0" fmla="*/ 166 w 166"/>
                <a:gd name="T1" fmla="*/ 85 h 161"/>
                <a:gd name="T2" fmla="*/ 166 w 166"/>
                <a:gd name="T3" fmla="*/ 69 h 161"/>
                <a:gd name="T4" fmla="*/ 125 w 166"/>
                <a:gd name="T5" fmla="*/ 36 h 161"/>
                <a:gd name="T6" fmla="*/ 83 w 166"/>
                <a:gd name="T7" fmla="*/ 0 h 161"/>
                <a:gd name="T8" fmla="*/ 0 w 166"/>
                <a:gd name="T9" fmla="*/ 69 h 161"/>
                <a:gd name="T10" fmla="*/ 0 w 166"/>
                <a:gd name="T11" fmla="*/ 161 h 161"/>
                <a:gd name="T12" fmla="*/ 52 w 166"/>
                <a:gd name="T13" fmla="*/ 161 h 161"/>
                <a:gd name="T14" fmla="*/ 52 w 166"/>
                <a:gd name="T15" fmla="*/ 69 h 161"/>
                <a:gd name="T16" fmla="*/ 114 w 166"/>
                <a:gd name="T17" fmla="*/ 69 h 161"/>
                <a:gd name="T18" fmla="*/ 114 w 166"/>
                <a:gd name="T19" fmla="*/ 161 h 161"/>
                <a:gd name="T20" fmla="*/ 166 w 166"/>
                <a:gd name="T21" fmla="*/ 161 h 161"/>
                <a:gd name="T22" fmla="*/ 166 w 166"/>
                <a:gd name="T23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161">
                  <a:moveTo>
                    <a:pt x="166" y="85"/>
                  </a:moveTo>
                  <a:lnTo>
                    <a:pt x="166" y="69"/>
                  </a:lnTo>
                  <a:lnTo>
                    <a:pt x="125" y="36"/>
                  </a:lnTo>
                  <a:lnTo>
                    <a:pt x="83" y="0"/>
                  </a:lnTo>
                  <a:lnTo>
                    <a:pt x="0" y="69"/>
                  </a:lnTo>
                  <a:lnTo>
                    <a:pt x="0" y="161"/>
                  </a:lnTo>
                  <a:lnTo>
                    <a:pt x="52" y="161"/>
                  </a:lnTo>
                  <a:lnTo>
                    <a:pt x="52" y="69"/>
                  </a:lnTo>
                  <a:lnTo>
                    <a:pt x="114" y="69"/>
                  </a:lnTo>
                  <a:lnTo>
                    <a:pt x="114" y="161"/>
                  </a:lnTo>
                  <a:lnTo>
                    <a:pt x="166" y="161"/>
                  </a:lnTo>
                  <a:lnTo>
                    <a:pt x="166" y="85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24"/>
            <p:cNvSpPr/>
            <p:nvPr/>
          </p:nvSpPr>
          <p:spPr bwMode="auto">
            <a:xfrm>
              <a:off x="9322422" y="1072507"/>
              <a:ext cx="216149" cy="109831"/>
            </a:xfrm>
            <a:custGeom>
              <a:avLst/>
              <a:gdLst>
                <a:gd name="T0" fmla="*/ 40 w 246"/>
                <a:gd name="T1" fmla="*/ 111 h 125"/>
                <a:gd name="T2" fmla="*/ 123 w 246"/>
                <a:gd name="T3" fmla="*/ 45 h 125"/>
                <a:gd name="T4" fmla="*/ 165 w 246"/>
                <a:gd name="T5" fmla="*/ 78 h 125"/>
                <a:gd name="T6" fmla="*/ 206 w 246"/>
                <a:gd name="T7" fmla="*/ 111 h 125"/>
                <a:gd name="T8" fmla="*/ 224 w 246"/>
                <a:gd name="T9" fmla="*/ 125 h 125"/>
                <a:gd name="T10" fmla="*/ 246 w 246"/>
                <a:gd name="T11" fmla="*/ 102 h 125"/>
                <a:gd name="T12" fmla="*/ 206 w 246"/>
                <a:gd name="T13" fmla="*/ 69 h 125"/>
                <a:gd name="T14" fmla="*/ 165 w 246"/>
                <a:gd name="T15" fmla="*/ 36 h 125"/>
                <a:gd name="T16" fmla="*/ 123 w 246"/>
                <a:gd name="T17" fmla="*/ 0 h 125"/>
                <a:gd name="T18" fmla="*/ 0 w 246"/>
                <a:gd name="T19" fmla="*/ 102 h 125"/>
                <a:gd name="T20" fmla="*/ 21 w 246"/>
                <a:gd name="T21" fmla="*/ 125 h 125"/>
                <a:gd name="T22" fmla="*/ 40 w 246"/>
                <a:gd name="T2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25">
                  <a:moveTo>
                    <a:pt x="40" y="111"/>
                  </a:moveTo>
                  <a:lnTo>
                    <a:pt x="123" y="45"/>
                  </a:lnTo>
                  <a:lnTo>
                    <a:pt x="165" y="78"/>
                  </a:lnTo>
                  <a:lnTo>
                    <a:pt x="206" y="111"/>
                  </a:lnTo>
                  <a:lnTo>
                    <a:pt x="224" y="125"/>
                  </a:lnTo>
                  <a:lnTo>
                    <a:pt x="246" y="102"/>
                  </a:lnTo>
                  <a:lnTo>
                    <a:pt x="206" y="69"/>
                  </a:lnTo>
                  <a:lnTo>
                    <a:pt x="165" y="36"/>
                  </a:lnTo>
                  <a:lnTo>
                    <a:pt x="123" y="0"/>
                  </a:lnTo>
                  <a:lnTo>
                    <a:pt x="0" y="102"/>
                  </a:lnTo>
                  <a:lnTo>
                    <a:pt x="21" y="125"/>
                  </a:lnTo>
                  <a:lnTo>
                    <a:pt x="40" y="111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8" name="Freeform 25"/>
          <p:cNvSpPr/>
          <p:nvPr/>
        </p:nvSpPr>
        <p:spPr bwMode="auto">
          <a:xfrm>
            <a:off x="7984608" y="2172092"/>
            <a:ext cx="545867" cy="191335"/>
          </a:xfrm>
          <a:custGeom>
            <a:avLst/>
            <a:gdLst>
              <a:gd name="T0" fmla="*/ 250 w 328"/>
              <a:gd name="T1" fmla="*/ 65 h 115"/>
              <a:gd name="T2" fmla="*/ 274 w 328"/>
              <a:gd name="T3" fmla="*/ 115 h 115"/>
              <a:gd name="T4" fmla="*/ 165 w 328"/>
              <a:gd name="T5" fmla="*/ 65 h 115"/>
              <a:gd name="T6" fmla="*/ 24 w 328"/>
              <a:gd name="T7" fmla="*/ 33 h 115"/>
              <a:gd name="T8" fmla="*/ 122 w 328"/>
              <a:gd name="T9" fmla="*/ 0 h 115"/>
              <a:gd name="T10" fmla="*/ 308 w 328"/>
              <a:gd name="T11" fmla="*/ 33 h 115"/>
              <a:gd name="T12" fmla="*/ 250 w 328"/>
              <a:gd name="T13" fmla="*/ 6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115">
                <a:moveTo>
                  <a:pt x="250" y="65"/>
                </a:moveTo>
                <a:cubicBezTo>
                  <a:pt x="274" y="115"/>
                  <a:pt x="274" y="115"/>
                  <a:pt x="274" y="115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02" y="61"/>
                  <a:pt x="44" y="48"/>
                  <a:pt x="24" y="33"/>
                </a:cubicBezTo>
                <a:cubicBezTo>
                  <a:pt x="0" y="15"/>
                  <a:pt x="44" y="0"/>
                  <a:pt x="122" y="0"/>
                </a:cubicBezTo>
                <a:cubicBezTo>
                  <a:pt x="201" y="0"/>
                  <a:pt x="284" y="15"/>
                  <a:pt x="308" y="33"/>
                </a:cubicBezTo>
                <a:cubicBezTo>
                  <a:pt x="328" y="48"/>
                  <a:pt x="302" y="61"/>
                  <a:pt x="250" y="65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9" name="Group 13"/>
          <p:cNvGrpSpPr/>
          <p:nvPr/>
        </p:nvGrpSpPr>
        <p:grpSpPr>
          <a:xfrm>
            <a:off x="7823521" y="2364838"/>
            <a:ext cx="161087" cy="135054"/>
            <a:chOff x="8297910" y="1608487"/>
            <a:chExt cx="201212" cy="168694"/>
          </a:xfrm>
        </p:grpSpPr>
        <p:sp>
          <p:nvSpPr>
            <p:cNvPr id="20" name="Freeform 29"/>
            <p:cNvSpPr/>
            <p:nvPr/>
          </p:nvSpPr>
          <p:spPr bwMode="auto">
            <a:xfrm>
              <a:off x="8297910" y="1725340"/>
              <a:ext cx="201212" cy="51841"/>
            </a:xfrm>
            <a:custGeom>
              <a:avLst/>
              <a:gdLst>
                <a:gd name="T0" fmla="*/ 149 w 229"/>
                <a:gd name="T1" fmla="*/ 31 h 59"/>
                <a:gd name="T2" fmla="*/ 78 w 229"/>
                <a:gd name="T3" fmla="*/ 31 h 59"/>
                <a:gd name="T4" fmla="*/ 78 w 229"/>
                <a:gd name="T5" fmla="*/ 0 h 59"/>
                <a:gd name="T6" fmla="*/ 0 w 229"/>
                <a:gd name="T7" fmla="*/ 0 h 59"/>
                <a:gd name="T8" fmla="*/ 0 w 229"/>
                <a:gd name="T9" fmla="*/ 59 h 59"/>
                <a:gd name="T10" fmla="*/ 229 w 229"/>
                <a:gd name="T11" fmla="*/ 59 h 59"/>
                <a:gd name="T12" fmla="*/ 229 w 229"/>
                <a:gd name="T13" fmla="*/ 0 h 59"/>
                <a:gd name="T14" fmla="*/ 149 w 229"/>
                <a:gd name="T15" fmla="*/ 0 h 59"/>
                <a:gd name="T16" fmla="*/ 149 w 229"/>
                <a:gd name="T17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59">
                  <a:moveTo>
                    <a:pt x="149" y="31"/>
                  </a:moveTo>
                  <a:lnTo>
                    <a:pt x="78" y="31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229" y="59"/>
                  </a:lnTo>
                  <a:lnTo>
                    <a:pt x="229" y="0"/>
                  </a:lnTo>
                  <a:lnTo>
                    <a:pt x="149" y="0"/>
                  </a:lnTo>
                  <a:lnTo>
                    <a:pt x="149" y="31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8378746" y="1725340"/>
              <a:ext cx="37782" cy="16694"/>
            </a:xfrm>
            <a:prstGeom prst="rect">
              <a:avLst/>
            </a:pr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8297910" y="1608487"/>
              <a:ext cx="201212" cy="106317"/>
            </a:xfrm>
            <a:custGeom>
              <a:avLst/>
              <a:gdLst>
                <a:gd name="T0" fmla="*/ 170 w 229"/>
                <a:gd name="T1" fmla="*/ 0 h 121"/>
                <a:gd name="T2" fmla="*/ 114 w 229"/>
                <a:gd name="T3" fmla="*/ 0 h 121"/>
                <a:gd name="T4" fmla="*/ 114 w 229"/>
                <a:gd name="T5" fmla="*/ 19 h 121"/>
                <a:gd name="T6" fmla="*/ 151 w 229"/>
                <a:gd name="T7" fmla="*/ 19 h 121"/>
                <a:gd name="T8" fmla="*/ 151 w 229"/>
                <a:gd name="T9" fmla="*/ 43 h 121"/>
                <a:gd name="T10" fmla="*/ 114 w 229"/>
                <a:gd name="T11" fmla="*/ 43 h 121"/>
                <a:gd name="T12" fmla="*/ 114 w 229"/>
                <a:gd name="T13" fmla="*/ 121 h 121"/>
                <a:gd name="T14" fmla="*/ 149 w 229"/>
                <a:gd name="T15" fmla="*/ 121 h 121"/>
                <a:gd name="T16" fmla="*/ 229 w 229"/>
                <a:gd name="T17" fmla="*/ 121 h 121"/>
                <a:gd name="T18" fmla="*/ 229 w 229"/>
                <a:gd name="T19" fmla="*/ 43 h 121"/>
                <a:gd name="T20" fmla="*/ 170 w 229"/>
                <a:gd name="T21" fmla="*/ 43 h 121"/>
                <a:gd name="T22" fmla="*/ 170 w 229"/>
                <a:gd name="T23" fmla="*/ 0 h 121"/>
                <a:gd name="T24" fmla="*/ 114 w 229"/>
                <a:gd name="T25" fmla="*/ 0 h 121"/>
                <a:gd name="T26" fmla="*/ 57 w 229"/>
                <a:gd name="T27" fmla="*/ 0 h 121"/>
                <a:gd name="T28" fmla="*/ 57 w 229"/>
                <a:gd name="T29" fmla="*/ 43 h 121"/>
                <a:gd name="T30" fmla="*/ 0 w 229"/>
                <a:gd name="T31" fmla="*/ 43 h 121"/>
                <a:gd name="T32" fmla="*/ 0 w 229"/>
                <a:gd name="T33" fmla="*/ 121 h 121"/>
                <a:gd name="T34" fmla="*/ 78 w 229"/>
                <a:gd name="T35" fmla="*/ 121 h 121"/>
                <a:gd name="T36" fmla="*/ 114 w 229"/>
                <a:gd name="T37" fmla="*/ 121 h 121"/>
                <a:gd name="T38" fmla="*/ 114 w 229"/>
                <a:gd name="T39" fmla="*/ 43 h 121"/>
                <a:gd name="T40" fmla="*/ 78 w 229"/>
                <a:gd name="T41" fmla="*/ 43 h 121"/>
                <a:gd name="T42" fmla="*/ 78 w 229"/>
                <a:gd name="T43" fmla="*/ 43 h 121"/>
                <a:gd name="T44" fmla="*/ 78 w 229"/>
                <a:gd name="T45" fmla="*/ 19 h 121"/>
                <a:gd name="T46" fmla="*/ 114 w 229"/>
                <a:gd name="T47" fmla="*/ 19 h 121"/>
                <a:gd name="T48" fmla="*/ 114 w 229"/>
                <a:gd name="T4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9" h="121">
                  <a:moveTo>
                    <a:pt x="170" y="0"/>
                  </a:moveTo>
                  <a:lnTo>
                    <a:pt x="114" y="0"/>
                  </a:lnTo>
                  <a:lnTo>
                    <a:pt x="114" y="19"/>
                  </a:lnTo>
                  <a:lnTo>
                    <a:pt x="151" y="19"/>
                  </a:lnTo>
                  <a:lnTo>
                    <a:pt x="151" y="43"/>
                  </a:lnTo>
                  <a:lnTo>
                    <a:pt x="114" y="43"/>
                  </a:lnTo>
                  <a:lnTo>
                    <a:pt x="114" y="121"/>
                  </a:lnTo>
                  <a:lnTo>
                    <a:pt x="149" y="121"/>
                  </a:lnTo>
                  <a:lnTo>
                    <a:pt x="229" y="121"/>
                  </a:lnTo>
                  <a:lnTo>
                    <a:pt x="229" y="43"/>
                  </a:lnTo>
                  <a:lnTo>
                    <a:pt x="170" y="43"/>
                  </a:lnTo>
                  <a:lnTo>
                    <a:pt x="170" y="0"/>
                  </a:lnTo>
                  <a:close/>
                  <a:moveTo>
                    <a:pt x="114" y="0"/>
                  </a:moveTo>
                  <a:lnTo>
                    <a:pt x="57" y="0"/>
                  </a:lnTo>
                  <a:lnTo>
                    <a:pt x="57" y="43"/>
                  </a:lnTo>
                  <a:lnTo>
                    <a:pt x="0" y="43"/>
                  </a:lnTo>
                  <a:lnTo>
                    <a:pt x="0" y="121"/>
                  </a:lnTo>
                  <a:lnTo>
                    <a:pt x="78" y="121"/>
                  </a:lnTo>
                  <a:lnTo>
                    <a:pt x="114" y="121"/>
                  </a:lnTo>
                  <a:lnTo>
                    <a:pt x="114" y="43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78" y="19"/>
                  </a:lnTo>
                  <a:lnTo>
                    <a:pt x="114" y="1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3" name="Freeform 32"/>
          <p:cNvSpPr/>
          <p:nvPr/>
        </p:nvSpPr>
        <p:spPr bwMode="auto">
          <a:xfrm>
            <a:off x="7073657" y="2536472"/>
            <a:ext cx="732981" cy="301071"/>
          </a:xfrm>
          <a:custGeom>
            <a:avLst/>
            <a:gdLst>
              <a:gd name="T0" fmla="*/ 333 w 441"/>
              <a:gd name="T1" fmla="*/ 102 h 181"/>
              <a:gd name="T2" fmla="*/ 356 w 441"/>
              <a:gd name="T3" fmla="*/ 181 h 181"/>
              <a:gd name="T4" fmla="*/ 217 w 441"/>
              <a:gd name="T5" fmla="*/ 102 h 181"/>
              <a:gd name="T6" fmla="*/ 30 w 441"/>
              <a:gd name="T7" fmla="*/ 52 h 181"/>
              <a:gd name="T8" fmla="*/ 170 w 441"/>
              <a:gd name="T9" fmla="*/ 0 h 181"/>
              <a:gd name="T10" fmla="*/ 417 w 441"/>
              <a:gd name="T11" fmla="*/ 52 h 181"/>
              <a:gd name="T12" fmla="*/ 333 w 441"/>
              <a:gd name="T13" fmla="*/ 10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181">
                <a:moveTo>
                  <a:pt x="333" y="102"/>
                </a:moveTo>
                <a:cubicBezTo>
                  <a:pt x="356" y="181"/>
                  <a:pt x="356" y="181"/>
                  <a:pt x="356" y="181"/>
                </a:cubicBezTo>
                <a:cubicBezTo>
                  <a:pt x="217" y="102"/>
                  <a:pt x="217" y="102"/>
                  <a:pt x="217" y="102"/>
                </a:cubicBezTo>
                <a:cubicBezTo>
                  <a:pt x="132" y="95"/>
                  <a:pt x="54" y="76"/>
                  <a:pt x="30" y="52"/>
                </a:cubicBezTo>
                <a:cubicBezTo>
                  <a:pt x="0" y="23"/>
                  <a:pt x="63" y="0"/>
                  <a:pt x="170" y="0"/>
                </a:cubicBezTo>
                <a:cubicBezTo>
                  <a:pt x="277" y="0"/>
                  <a:pt x="387" y="23"/>
                  <a:pt x="417" y="52"/>
                </a:cubicBezTo>
                <a:cubicBezTo>
                  <a:pt x="441" y="76"/>
                  <a:pt x="405" y="95"/>
                  <a:pt x="333" y="102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Freeform 36"/>
          <p:cNvSpPr/>
          <p:nvPr/>
        </p:nvSpPr>
        <p:spPr bwMode="auto">
          <a:xfrm>
            <a:off x="6060708" y="3098519"/>
            <a:ext cx="879296" cy="339760"/>
          </a:xfrm>
          <a:custGeom>
            <a:avLst/>
            <a:gdLst>
              <a:gd name="T0" fmla="*/ 393 w 529"/>
              <a:gd name="T1" fmla="*/ 116 h 204"/>
              <a:gd name="T2" fmla="*/ 408 w 529"/>
              <a:gd name="T3" fmla="*/ 204 h 204"/>
              <a:gd name="T4" fmla="*/ 251 w 529"/>
              <a:gd name="T5" fmla="*/ 116 h 204"/>
              <a:gd name="T6" fmla="*/ 31 w 529"/>
              <a:gd name="T7" fmla="*/ 59 h 204"/>
              <a:gd name="T8" fmla="*/ 210 w 529"/>
              <a:gd name="T9" fmla="*/ 0 h 204"/>
              <a:gd name="T10" fmla="*/ 503 w 529"/>
              <a:gd name="T11" fmla="*/ 59 h 204"/>
              <a:gd name="T12" fmla="*/ 393 w 529"/>
              <a:gd name="T13" fmla="*/ 11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9" h="204">
                <a:moveTo>
                  <a:pt x="393" y="116"/>
                </a:moveTo>
                <a:cubicBezTo>
                  <a:pt x="408" y="204"/>
                  <a:pt x="408" y="204"/>
                  <a:pt x="408" y="204"/>
                </a:cubicBezTo>
                <a:cubicBezTo>
                  <a:pt x="251" y="116"/>
                  <a:pt x="251" y="116"/>
                  <a:pt x="251" y="116"/>
                </a:cubicBezTo>
                <a:cubicBezTo>
                  <a:pt x="148" y="108"/>
                  <a:pt x="57" y="86"/>
                  <a:pt x="31" y="59"/>
                </a:cubicBezTo>
                <a:cubicBezTo>
                  <a:pt x="0" y="27"/>
                  <a:pt x="80" y="0"/>
                  <a:pt x="210" y="0"/>
                </a:cubicBezTo>
                <a:cubicBezTo>
                  <a:pt x="340" y="0"/>
                  <a:pt x="472" y="27"/>
                  <a:pt x="503" y="59"/>
                </a:cubicBezTo>
                <a:cubicBezTo>
                  <a:pt x="529" y="86"/>
                  <a:pt x="481" y="108"/>
                  <a:pt x="393" y="116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 40"/>
          <p:cNvSpPr>
            <a:spLocks noEditPoints="1"/>
          </p:cNvSpPr>
          <p:nvPr/>
        </p:nvSpPr>
        <p:spPr bwMode="auto">
          <a:xfrm>
            <a:off x="6897094" y="2841061"/>
            <a:ext cx="146315" cy="147721"/>
          </a:xfrm>
          <a:custGeom>
            <a:avLst/>
            <a:gdLst>
              <a:gd name="T0" fmla="*/ 66 w 88"/>
              <a:gd name="T1" fmla="*/ 83 h 89"/>
              <a:gd name="T2" fmla="*/ 82 w 88"/>
              <a:gd name="T3" fmla="*/ 67 h 89"/>
              <a:gd name="T4" fmla="*/ 87 w 88"/>
              <a:gd name="T5" fmla="*/ 53 h 89"/>
              <a:gd name="T6" fmla="*/ 87 w 88"/>
              <a:gd name="T7" fmla="*/ 36 h 89"/>
              <a:gd name="T8" fmla="*/ 82 w 88"/>
              <a:gd name="T9" fmla="*/ 22 h 89"/>
              <a:gd name="T10" fmla="*/ 66 w 88"/>
              <a:gd name="T11" fmla="*/ 6 h 89"/>
              <a:gd name="T12" fmla="*/ 60 w 88"/>
              <a:gd name="T13" fmla="*/ 3 h 89"/>
              <a:gd name="T14" fmla="*/ 47 w 88"/>
              <a:gd name="T15" fmla="*/ 0 h 89"/>
              <a:gd name="T16" fmla="*/ 49 w 88"/>
              <a:gd name="T17" fmla="*/ 5 h 89"/>
              <a:gd name="T18" fmla="*/ 54 w 88"/>
              <a:gd name="T19" fmla="*/ 5 h 89"/>
              <a:gd name="T20" fmla="*/ 59 w 88"/>
              <a:gd name="T21" fmla="*/ 6 h 89"/>
              <a:gd name="T22" fmla="*/ 58 w 88"/>
              <a:gd name="T23" fmla="*/ 7 h 89"/>
              <a:gd name="T24" fmla="*/ 51 w 88"/>
              <a:gd name="T25" fmla="*/ 10 h 89"/>
              <a:gd name="T26" fmla="*/ 52 w 88"/>
              <a:gd name="T27" fmla="*/ 14 h 89"/>
              <a:gd name="T28" fmla="*/ 56 w 88"/>
              <a:gd name="T29" fmla="*/ 17 h 89"/>
              <a:gd name="T30" fmla="*/ 62 w 88"/>
              <a:gd name="T31" fmla="*/ 9 h 89"/>
              <a:gd name="T32" fmla="*/ 67 w 88"/>
              <a:gd name="T33" fmla="*/ 10 h 89"/>
              <a:gd name="T34" fmla="*/ 71 w 88"/>
              <a:gd name="T35" fmla="*/ 12 h 89"/>
              <a:gd name="T36" fmla="*/ 73 w 88"/>
              <a:gd name="T37" fmla="*/ 18 h 89"/>
              <a:gd name="T38" fmla="*/ 71 w 88"/>
              <a:gd name="T39" fmla="*/ 21 h 89"/>
              <a:gd name="T40" fmla="*/ 69 w 88"/>
              <a:gd name="T41" fmla="*/ 19 h 89"/>
              <a:gd name="T42" fmla="*/ 63 w 88"/>
              <a:gd name="T43" fmla="*/ 20 h 89"/>
              <a:gd name="T44" fmla="*/ 67 w 88"/>
              <a:gd name="T45" fmla="*/ 22 h 89"/>
              <a:gd name="T46" fmla="*/ 58 w 88"/>
              <a:gd name="T47" fmla="*/ 26 h 89"/>
              <a:gd name="T48" fmla="*/ 53 w 88"/>
              <a:gd name="T49" fmla="*/ 29 h 89"/>
              <a:gd name="T50" fmla="*/ 48 w 88"/>
              <a:gd name="T51" fmla="*/ 34 h 89"/>
              <a:gd name="T52" fmla="*/ 51 w 88"/>
              <a:gd name="T53" fmla="*/ 53 h 89"/>
              <a:gd name="T54" fmla="*/ 56 w 88"/>
              <a:gd name="T55" fmla="*/ 54 h 89"/>
              <a:gd name="T56" fmla="*/ 61 w 88"/>
              <a:gd name="T57" fmla="*/ 56 h 89"/>
              <a:gd name="T58" fmla="*/ 69 w 88"/>
              <a:gd name="T59" fmla="*/ 60 h 89"/>
              <a:gd name="T60" fmla="*/ 73 w 88"/>
              <a:gd name="T61" fmla="*/ 64 h 89"/>
              <a:gd name="T62" fmla="*/ 80 w 88"/>
              <a:gd name="T63" fmla="*/ 67 h 89"/>
              <a:gd name="T64" fmla="*/ 50 w 88"/>
              <a:gd name="T65" fmla="*/ 78 h 89"/>
              <a:gd name="T66" fmla="*/ 0 w 88"/>
              <a:gd name="T67" fmla="*/ 38 h 89"/>
              <a:gd name="T68" fmla="*/ 1 w 88"/>
              <a:gd name="T69" fmla="*/ 56 h 89"/>
              <a:gd name="T70" fmla="*/ 9 w 88"/>
              <a:gd name="T71" fmla="*/ 72 h 89"/>
              <a:gd name="T72" fmla="*/ 28 w 88"/>
              <a:gd name="T73" fmla="*/ 86 h 89"/>
              <a:gd name="T74" fmla="*/ 45 w 88"/>
              <a:gd name="T75" fmla="*/ 71 h 89"/>
              <a:gd name="T76" fmla="*/ 43 w 88"/>
              <a:gd name="T77" fmla="*/ 63 h 89"/>
              <a:gd name="T78" fmla="*/ 45 w 88"/>
              <a:gd name="T79" fmla="*/ 57 h 89"/>
              <a:gd name="T80" fmla="*/ 40 w 88"/>
              <a:gd name="T81" fmla="*/ 55 h 89"/>
              <a:gd name="T82" fmla="*/ 34 w 88"/>
              <a:gd name="T83" fmla="*/ 51 h 89"/>
              <a:gd name="T84" fmla="*/ 25 w 88"/>
              <a:gd name="T85" fmla="*/ 47 h 89"/>
              <a:gd name="T86" fmla="*/ 21 w 88"/>
              <a:gd name="T87" fmla="*/ 40 h 89"/>
              <a:gd name="T88" fmla="*/ 19 w 88"/>
              <a:gd name="T89" fmla="*/ 39 h 89"/>
              <a:gd name="T90" fmla="*/ 19 w 88"/>
              <a:gd name="T91" fmla="*/ 40 h 89"/>
              <a:gd name="T92" fmla="*/ 16 w 88"/>
              <a:gd name="T93" fmla="*/ 33 h 89"/>
              <a:gd name="T94" fmla="*/ 16 w 88"/>
              <a:gd name="T95" fmla="*/ 26 h 89"/>
              <a:gd name="T96" fmla="*/ 19 w 88"/>
              <a:gd name="T97" fmla="*/ 18 h 89"/>
              <a:gd name="T98" fmla="*/ 18 w 88"/>
              <a:gd name="T99" fmla="*/ 13 h 89"/>
              <a:gd name="T100" fmla="*/ 39 w 88"/>
              <a:gd name="T101" fmla="*/ 3 h 89"/>
              <a:gd name="T102" fmla="*/ 47 w 88"/>
              <a:gd name="T103" fmla="*/ 0 h 89"/>
              <a:gd name="T104" fmla="*/ 27 w 88"/>
              <a:gd name="T105" fmla="*/ 3 h 89"/>
              <a:gd name="T106" fmla="*/ 13 w 88"/>
              <a:gd name="T107" fmla="*/ 13 h 89"/>
              <a:gd name="T108" fmla="*/ 3 w 88"/>
              <a:gd name="T109" fmla="*/ 28 h 89"/>
              <a:gd name="T110" fmla="*/ 47 w 88"/>
              <a:gd name="T111" fmla="*/ 56 h 89"/>
              <a:gd name="T112" fmla="*/ 40 w 88"/>
              <a:gd name="T113" fmla="*/ 49 h 89"/>
              <a:gd name="T114" fmla="*/ 39 w 88"/>
              <a:gd name="T115" fmla="*/ 45 h 89"/>
              <a:gd name="T116" fmla="*/ 31 w 88"/>
              <a:gd name="T117" fmla="*/ 46 h 89"/>
              <a:gd name="T118" fmla="*/ 35 w 88"/>
              <a:gd name="T119" fmla="*/ 37 h 89"/>
              <a:gd name="T120" fmla="*/ 43 w 88"/>
              <a:gd name="T121" fmla="*/ 37 h 89"/>
              <a:gd name="T122" fmla="*/ 46 w 88"/>
              <a:gd name="T123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89">
                <a:moveTo>
                  <a:pt x="47" y="89"/>
                </a:moveTo>
                <a:cubicBezTo>
                  <a:pt x="49" y="89"/>
                  <a:pt x="52" y="88"/>
                  <a:pt x="54" y="88"/>
                </a:cubicBezTo>
                <a:cubicBezTo>
                  <a:pt x="55" y="87"/>
                  <a:pt x="57" y="87"/>
                  <a:pt x="58" y="86"/>
                </a:cubicBezTo>
                <a:cubicBezTo>
                  <a:pt x="59" y="86"/>
                  <a:pt x="59" y="86"/>
                  <a:pt x="60" y="86"/>
                </a:cubicBezTo>
                <a:cubicBezTo>
                  <a:pt x="61" y="85"/>
                  <a:pt x="63" y="85"/>
                  <a:pt x="64" y="84"/>
                </a:cubicBezTo>
                <a:cubicBezTo>
                  <a:pt x="65" y="84"/>
                  <a:pt x="65" y="83"/>
                  <a:pt x="66" y="83"/>
                </a:cubicBezTo>
                <a:cubicBezTo>
                  <a:pt x="69" y="81"/>
                  <a:pt x="71" y="79"/>
                  <a:pt x="74" y="77"/>
                </a:cubicBezTo>
                <a:cubicBezTo>
                  <a:pt x="74" y="77"/>
                  <a:pt x="75" y="76"/>
                  <a:pt x="75" y="76"/>
                </a:cubicBezTo>
                <a:cubicBezTo>
                  <a:pt x="76" y="75"/>
                  <a:pt x="76" y="75"/>
                  <a:pt x="77" y="74"/>
                </a:cubicBezTo>
                <a:cubicBezTo>
                  <a:pt x="77" y="73"/>
                  <a:pt x="78" y="73"/>
                  <a:pt x="79" y="72"/>
                </a:cubicBezTo>
                <a:cubicBezTo>
                  <a:pt x="80" y="71"/>
                  <a:pt x="81" y="69"/>
                  <a:pt x="82" y="68"/>
                </a:cubicBezTo>
                <a:cubicBezTo>
                  <a:pt x="82" y="67"/>
                  <a:pt x="82" y="67"/>
                  <a:pt x="82" y="67"/>
                </a:cubicBezTo>
                <a:cubicBezTo>
                  <a:pt x="83" y="66"/>
                  <a:pt x="83" y="65"/>
                  <a:pt x="83" y="65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63"/>
                  <a:pt x="84" y="62"/>
                  <a:pt x="85" y="62"/>
                </a:cubicBezTo>
                <a:cubicBezTo>
                  <a:pt x="85" y="61"/>
                  <a:pt x="85" y="60"/>
                  <a:pt x="86" y="60"/>
                </a:cubicBezTo>
                <a:cubicBezTo>
                  <a:pt x="86" y="58"/>
                  <a:pt x="86" y="57"/>
                  <a:pt x="87" y="56"/>
                </a:cubicBezTo>
                <a:cubicBezTo>
                  <a:pt x="87" y="55"/>
                  <a:pt x="87" y="54"/>
                  <a:pt x="87" y="53"/>
                </a:cubicBezTo>
                <a:cubicBezTo>
                  <a:pt x="87" y="53"/>
                  <a:pt x="88" y="52"/>
                  <a:pt x="88" y="51"/>
                </a:cubicBezTo>
                <a:cubicBezTo>
                  <a:pt x="88" y="50"/>
                  <a:pt x="88" y="50"/>
                  <a:pt x="88" y="49"/>
                </a:cubicBezTo>
                <a:cubicBezTo>
                  <a:pt x="88" y="47"/>
                  <a:pt x="88" y="46"/>
                  <a:pt x="88" y="44"/>
                </a:cubicBezTo>
                <a:cubicBezTo>
                  <a:pt x="88" y="43"/>
                  <a:pt x="88" y="41"/>
                  <a:pt x="88" y="40"/>
                </a:cubicBezTo>
                <a:cubicBezTo>
                  <a:pt x="88" y="39"/>
                  <a:pt x="88" y="38"/>
                  <a:pt x="88" y="38"/>
                </a:cubicBezTo>
                <a:cubicBezTo>
                  <a:pt x="88" y="37"/>
                  <a:pt x="87" y="36"/>
                  <a:pt x="87" y="36"/>
                </a:cubicBezTo>
                <a:cubicBezTo>
                  <a:pt x="87" y="35"/>
                  <a:pt x="87" y="34"/>
                  <a:pt x="87" y="33"/>
                </a:cubicBezTo>
                <a:cubicBezTo>
                  <a:pt x="86" y="32"/>
                  <a:pt x="86" y="31"/>
                  <a:pt x="86" y="29"/>
                </a:cubicBezTo>
                <a:cubicBezTo>
                  <a:pt x="85" y="29"/>
                  <a:pt x="85" y="29"/>
                  <a:pt x="85" y="28"/>
                </a:cubicBezTo>
                <a:cubicBezTo>
                  <a:pt x="85" y="27"/>
                  <a:pt x="84" y="26"/>
                  <a:pt x="84" y="25"/>
                </a:cubicBezTo>
                <a:cubicBezTo>
                  <a:pt x="84" y="25"/>
                  <a:pt x="84" y="25"/>
                  <a:pt x="83" y="24"/>
                </a:cubicBezTo>
                <a:cubicBezTo>
                  <a:pt x="83" y="24"/>
                  <a:pt x="83" y="23"/>
                  <a:pt x="82" y="22"/>
                </a:cubicBezTo>
                <a:cubicBezTo>
                  <a:pt x="81" y="21"/>
                  <a:pt x="80" y="19"/>
                  <a:pt x="79" y="17"/>
                </a:cubicBezTo>
                <a:cubicBezTo>
                  <a:pt x="78" y="16"/>
                  <a:pt x="77" y="15"/>
                  <a:pt x="77" y="15"/>
                </a:cubicBezTo>
                <a:cubicBezTo>
                  <a:pt x="76" y="14"/>
                  <a:pt x="76" y="14"/>
                  <a:pt x="75" y="13"/>
                </a:cubicBezTo>
                <a:cubicBezTo>
                  <a:pt x="75" y="13"/>
                  <a:pt x="74" y="12"/>
                  <a:pt x="74" y="12"/>
                </a:cubicBezTo>
                <a:cubicBezTo>
                  <a:pt x="73" y="11"/>
                  <a:pt x="72" y="10"/>
                  <a:pt x="71" y="9"/>
                </a:cubicBezTo>
                <a:cubicBezTo>
                  <a:pt x="69" y="8"/>
                  <a:pt x="68" y="7"/>
                  <a:pt x="66" y="6"/>
                </a:cubicBezTo>
                <a:cubicBezTo>
                  <a:pt x="65" y="6"/>
                  <a:pt x="65" y="5"/>
                  <a:pt x="64" y="5"/>
                </a:cubicBezTo>
                <a:cubicBezTo>
                  <a:pt x="64" y="5"/>
                  <a:pt x="64" y="5"/>
                  <a:pt x="63" y="5"/>
                </a:cubicBezTo>
                <a:cubicBezTo>
                  <a:pt x="63" y="4"/>
                  <a:pt x="63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1" y="4"/>
                  <a:pt x="61" y="3"/>
                  <a:pt x="60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3"/>
                  <a:pt x="59" y="3"/>
                  <a:pt x="58" y="3"/>
                </a:cubicBezTo>
                <a:cubicBezTo>
                  <a:pt x="58" y="3"/>
                  <a:pt x="58" y="2"/>
                  <a:pt x="58" y="2"/>
                </a:cubicBezTo>
                <a:cubicBezTo>
                  <a:pt x="57" y="2"/>
                  <a:pt x="55" y="2"/>
                  <a:pt x="54" y="1"/>
                </a:cubicBezTo>
                <a:cubicBezTo>
                  <a:pt x="54" y="1"/>
                  <a:pt x="53" y="1"/>
                  <a:pt x="53" y="1"/>
                </a:cubicBezTo>
                <a:cubicBezTo>
                  <a:pt x="53" y="1"/>
                  <a:pt x="52" y="1"/>
                  <a:pt x="52" y="1"/>
                </a:cubicBezTo>
                <a:cubicBezTo>
                  <a:pt x="50" y="1"/>
                  <a:pt x="49" y="0"/>
                  <a:pt x="47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9" y="3"/>
                  <a:pt x="51" y="3"/>
                  <a:pt x="52" y="3"/>
                </a:cubicBezTo>
                <a:cubicBezTo>
                  <a:pt x="52" y="4"/>
                  <a:pt x="52" y="3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4"/>
                  <a:pt x="49" y="4"/>
                  <a:pt x="48" y="4"/>
                </a:cubicBezTo>
                <a:cubicBezTo>
                  <a:pt x="48" y="4"/>
                  <a:pt x="49" y="4"/>
                  <a:pt x="49" y="5"/>
                </a:cubicBezTo>
                <a:cubicBezTo>
                  <a:pt x="50" y="5"/>
                  <a:pt x="50" y="5"/>
                  <a:pt x="51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4"/>
                  <a:pt x="53" y="4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4" y="4"/>
                  <a:pt x="54" y="5"/>
                </a:cubicBezTo>
                <a:cubicBezTo>
                  <a:pt x="55" y="5"/>
                  <a:pt x="55" y="5"/>
                  <a:pt x="56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4"/>
                  <a:pt x="57" y="5"/>
                  <a:pt x="58" y="5"/>
                </a:cubicBezTo>
                <a:cubicBezTo>
                  <a:pt x="59" y="5"/>
                  <a:pt x="60" y="6"/>
                  <a:pt x="61" y="6"/>
                </a:cubicBezTo>
                <a:cubicBezTo>
                  <a:pt x="61" y="6"/>
                  <a:pt x="60" y="6"/>
                  <a:pt x="60" y="6"/>
                </a:cubicBezTo>
                <a:cubicBezTo>
                  <a:pt x="60" y="6"/>
                  <a:pt x="60" y="6"/>
                  <a:pt x="59" y="6"/>
                </a:cubicBezTo>
                <a:cubicBezTo>
                  <a:pt x="59" y="6"/>
                  <a:pt x="60" y="7"/>
                  <a:pt x="60" y="7"/>
                </a:cubicBezTo>
                <a:cubicBezTo>
                  <a:pt x="61" y="7"/>
                  <a:pt x="61" y="7"/>
                  <a:pt x="61" y="8"/>
                </a:cubicBezTo>
                <a:cubicBezTo>
                  <a:pt x="61" y="9"/>
                  <a:pt x="60" y="8"/>
                  <a:pt x="60" y="8"/>
                </a:cubicBezTo>
                <a:cubicBezTo>
                  <a:pt x="59" y="8"/>
                  <a:pt x="58" y="9"/>
                  <a:pt x="57" y="8"/>
                </a:cubicBezTo>
                <a:cubicBezTo>
                  <a:pt x="57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7" y="7"/>
                  <a:pt x="57" y="7"/>
                </a:cubicBezTo>
                <a:cubicBezTo>
                  <a:pt x="57" y="7"/>
                  <a:pt x="57" y="8"/>
                  <a:pt x="56" y="8"/>
                </a:cubicBezTo>
                <a:cubicBezTo>
                  <a:pt x="56" y="8"/>
                  <a:pt x="56" y="8"/>
                  <a:pt x="55" y="8"/>
                </a:cubicBezTo>
                <a:cubicBezTo>
                  <a:pt x="55" y="8"/>
                  <a:pt x="54" y="8"/>
                  <a:pt x="54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0" y="10"/>
                  <a:pt x="50" y="10"/>
                  <a:pt x="49" y="11"/>
                </a:cubicBezTo>
                <a:cubicBezTo>
                  <a:pt x="49" y="11"/>
                  <a:pt x="49" y="11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3"/>
                  <a:pt x="50" y="13"/>
                  <a:pt x="50" y="13"/>
                </a:cubicBezTo>
                <a:cubicBezTo>
                  <a:pt x="51" y="13"/>
                  <a:pt x="51" y="14"/>
                  <a:pt x="52" y="14"/>
                </a:cubicBezTo>
                <a:cubicBezTo>
                  <a:pt x="52" y="14"/>
                  <a:pt x="53" y="15"/>
                  <a:pt x="53" y="15"/>
                </a:cubicBezTo>
                <a:cubicBezTo>
                  <a:pt x="54" y="15"/>
                  <a:pt x="55" y="15"/>
                  <a:pt x="55" y="15"/>
                </a:cubicBezTo>
                <a:cubicBezTo>
                  <a:pt x="55" y="16"/>
                  <a:pt x="54" y="16"/>
                  <a:pt x="54" y="16"/>
                </a:cubicBezTo>
                <a:cubicBezTo>
                  <a:pt x="55" y="17"/>
                  <a:pt x="54" y="17"/>
                  <a:pt x="54" y="17"/>
                </a:cubicBezTo>
                <a:cubicBezTo>
                  <a:pt x="54" y="18"/>
                  <a:pt x="54" y="18"/>
                  <a:pt x="55" y="18"/>
                </a:cubicBezTo>
                <a:cubicBezTo>
                  <a:pt x="55" y="18"/>
                  <a:pt x="56" y="18"/>
                  <a:pt x="56" y="17"/>
                </a:cubicBezTo>
                <a:cubicBezTo>
                  <a:pt x="56" y="17"/>
                  <a:pt x="56" y="16"/>
                  <a:pt x="57" y="15"/>
                </a:cubicBezTo>
                <a:cubicBezTo>
                  <a:pt x="59" y="15"/>
                  <a:pt x="61" y="14"/>
                  <a:pt x="61" y="12"/>
                </a:cubicBezTo>
                <a:cubicBezTo>
                  <a:pt x="61" y="12"/>
                  <a:pt x="61" y="12"/>
                  <a:pt x="61" y="11"/>
                </a:cubicBezTo>
                <a:cubicBezTo>
                  <a:pt x="61" y="11"/>
                  <a:pt x="61" y="11"/>
                  <a:pt x="61" y="10"/>
                </a:cubicBezTo>
                <a:cubicBezTo>
                  <a:pt x="61" y="10"/>
                  <a:pt x="62" y="10"/>
                  <a:pt x="62" y="10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4" y="9"/>
                  <a:pt x="64" y="9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6" y="10"/>
                </a:cubicBezTo>
                <a:cubicBezTo>
                  <a:pt x="66" y="10"/>
                  <a:pt x="67" y="10"/>
                  <a:pt x="67" y="10"/>
                </a:cubicBezTo>
                <a:cubicBezTo>
                  <a:pt x="67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2"/>
                  <a:pt x="67" y="12"/>
                  <a:pt x="67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9" y="12"/>
                  <a:pt x="69" y="11"/>
                  <a:pt x="69" y="11"/>
                </a:cubicBezTo>
                <a:cubicBezTo>
                  <a:pt x="70" y="11"/>
                  <a:pt x="70" y="12"/>
                  <a:pt x="71" y="12"/>
                </a:cubicBezTo>
                <a:cubicBezTo>
                  <a:pt x="71" y="12"/>
                  <a:pt x="71" y="13"/>
                  <a:pt x="71" y="13"/>
                </a:cubicBezTo>
                <a:cubicBezTo>
                  <a:pt x="71" y="13"/>
                  <a:pt x="71" y="14"/>
                  <a:pt x="71" y="14"/>
                </a:cubicBezTo>
                <a:cubicBezTo>
                  <a:pt x="71" y="15"/>
                  <a:pt x="72" y="15"/>
                  <a:pt x="72" y="15"/>
                </a:cubicBezTo>
                <a:cubicBezTo>
                  <a:pt x="73" y="15"/>
                  <a:pt x="73" y="16"/>
                  <a:pt x="73" y="16"/>
                </a:cubicBezTo>
                <a:cubicBezTo>
                  <a:pt x="73" y="16"/>
                  <a:pt x="73" y="16"/>
                  <a:pt x="73" y="17"/>
                </a:cubicBezTo>
                <a:cubicBezTo>
                  <a:pt x="73" y="17"/>
                  <a:pt x="73" y="17"/>
                  <a:pt x="73" y="18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20"/>
                  <a:pt x="73" y="19"/>
                  <a:pt x="73" y="20"/>
                </a:cubicBezTo>
                <a:cubicBezTo>
                  <a:pt x="74" y="20"/>
                  <a:pt x="73" y="20"/>
                  <a:pt x="73" y="21"/>
                </a:cubicBezTo>
                <a:cubicBezTo>
                  <a:pt x="74" y="21"/>
                  <a:pt x="74" y="22"/>
                  <a:pt x="73" y="22"/>
                </a:cubicBezTo>
                <a:cubicBezTo>
                  <a:pt x="73" y="22"/>
                  <a:pt x="73" y="22"/>
                  <a:pt x="72" y="22"/>
                </a:cubicBezTo>
                <a:cubicBezTo>
                  <a:pt x="72" y="22"/>
                  <a:pt x="72" y="22"/>
                  <a:pt x="71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69" y="21"/>
                  <a:pt x="69" y="21"/>
                </a:cubicBezTo>
                <a:cubicBezTo>
                  <a:pt x="70" y="20"/>
                  <a:pt x="70" y="20"/>
                  <a:pt x="71" y="19"/>
                </a:cubicBezTo>
                <a:cubicBezTo>
                  <a:pt x="71" y="19"/>
                  <a:pt x="72" y="19"/>
                  <a:pt x="72" y="18"/>
                </a:cubicBezTo>
                <a:cubicBezTo>
                  <a:pt x="71" y="18"/>
                  <a:pt x="71" y="18"/>
                  <a:pt x="70" y="18"/>
                </a:cubicBezTo>
                <a:cubicBezTo>
                  <a:pt x="70" y="19"/>
                  <a:pt x="69" y="19"/>
                  <a:pt x="69" y="19"/>
                </a:cubicBezTo>
                <a:cubicBezTo>
                  <a:pt x="68" y="19"/>
                  <a:pt x="67" y="19"/>
                  <a:pt x="67" y="19"/>
                </a:cubicBezTo>
                <a:cubicBezTo>
                  <a:pt x="66" y="20"/>
                  <a:pt x="67" y="19"/>
                  <a:pt x="67" y="20"/>
                </a:cubicBezTo>
                <a:cubicBezTo>
                  <a:pt x="67" y="20"/>
                  <a:pt x="67" y="20"/>
                  <a:pt x="66" y="20"/>
                </a:cubicBezTo>
                <a:cubicBezTo>
                  <a:pt x="66" y="20"/>
                  <a:pt x="66" y="19"/>
                  <a:pt x="66" y="19"/>
                </a:cubicBezTo>
                <a:cubicBezTo>
                  <a:pt x="66" y="19"/>
                  <a:pt x="65" y="19"/>
                  <a:pt x="64" y="19"/>
                </a:cubicBezTo>
                <a:cubicBezTo>
                  <a:pt x="64" y="19"/>
                  <a:pt x="64" y="19"/>
                  <a:pt x="63" y="20"/>
                </a:cubicBezTo>
                <a:cubicBezTo>
                  <a:pt x="64" y="20"/>
                  <a:pt x="65" y="20"/>
                  <a:pt x="65" y="20"/>
                </a:cubicBezTo>
                <a:cubicBezTo>
                  <a:pt x="65" y="21"/>
                  <a:pt x="64" y="21"/>
                  <a:pt x="64" y="22"/>
                </a:cubicBezTo>
                <a:cubicBezTo>
                  <a:pt x="64" y="22"/>
                  <a:pt x="65" y="23"/>
                  <a:pt x="65" y="23"/>
                </a:cubicBezTo>
                <a:cubicBezTo>
                  <a:pt x="65" y="23"/>
                  <a:pt x="65" y="23"/>
                  <a:pt x="66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7" y="23"/>
                  <a:pt x="67" y="22"/>
                  <a:pt x="67" y="22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4"/>
                  <a:pt x="64" y="24"/>
                  <a:pt x="64" y="24"/>
                </a:cubicBezTo>
                <a:cubicBezTo>
                  <a:pt x="64" y="24"/>
                  <a:pt x="62" y="25"/>
                  <a:pt x="62" y="25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3"/>
                  <a:pt x="61" y="24"/>
                  <a:pt x="61" y="24"/>
                </a:cubicBezTo>
                <a:cubicBezTo>
                  <a:pt x="60" y="24"/>
                  <a:pt x="58" y="25"/>
                  <a:pt x="58" y="26"/>
                </a:cubicBezTo>
                <a:cubicBezTo>
                  <a:pt x="58" y="26"/>
                  <a:pt x="58" y="26"/>
                  <a:pt x="58" y="27"/>
                </a:cubicBezTo>
                <a:cubicBezTo>
                  <a:pt x="58" y="27"/>
                  <a:pt x="57" y="27"/>
                  <a:pt x="57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5" y="27"/>
                  <a:pt x="55" y="27"/>
                </a:cubicBezTo>
                <a:cubicBezTo>
                  <a:pt x="55" y="28"/>
                  <a:pt x="55" y="28"/>
                  <a:pt x="54" y="28"/>
                </a:cubicBezTo>
                <a:cubicBezTo>
                  <a:pt x="54" y="29"/>
                  <a:pt x="54" y="29"/>
                  <a:pt x="53" y="29"/>
                </a:cubicBezTo>
                <a:cubicBezTo>
                  <a:pt x="53" y="29"/>
                  <a:pt x="53" y="30"/>
                  <a:pt x="53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31"/>
                  <a:pt x="52" y="32"/>
                </a:cubicBezTo>
                <a:cubicBezTo>
                  <a:pt x="51" y="32"/>
                  <a:pt x="51" y="33"/>
                  <a:pt x="50" y="33"/>
                </a:cubicBezTo>
                <a:cubicBezTo>
                  <a:pt x="50" y="33"/>
                  <a:pt x="49" y="33"/>
                  <a:pt x="49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7" y="34"/>
                  <a:pt x="47" y="35"/>
                  <a:pt x="47" y="3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8" y="55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3"/>
                  <a:pt x="49" y="53"/>
                  <a:pt x="50" y="53"/>
                </a:cubicBezTo>
                <a:cubicBezTo>
                  <a:pt x="50" y="53"/>
                  <a:pt x="50" y="53"/>
                  <a:pt x="51" y="53"/>
                </a:cubicBezTo>
                <a:cubicBezTo>
                  <a:pt x="51" y="53"/>
                  <a:pt x="51" y="52"/>
                  <a:pt x="51" y="52"/>
                </a:cubicBezTo>
                <a:cubicBezTo>
                  <a:pt x="52" y="53"/>
                  <a:pt x="51" y="53"/>
                  <a:pt x="51" y="53"/>
                </a:cubicBezTo>
                <a:cubicBezTo>
                  <a:pt x="52" y="54"/>
                  <a:pt x="52" y="53"/>
                  <a:pt x="53" y="53"/>
                </a:cubicBezTo>
                <a:cubicBezTo>
                  <a:pt x="53" y="53"/>
                  <a:pt x="53" y="53"/>
                  <a:pt x="54" y="53"/>
                </a:cubicBezTo>
                <a:cubicBezTo>
                  <a:pt x="54" y="53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56" y="54"/>
                  <a:pt x="56" y="54"/>
                  <a:pt x="57" y="54"/>
                </a:cubicBezTo>
                <a:cubicBezTo>
                  <a:pt x="57" y="54"/>
                  <a:pt x="58" y="54"/>
                  <a:pt x="58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5"/>
                  <a:pt x="61" y="56"/>
                </a:cubicBezTo>
                <a:cubicBezTo>
                  <a:pt x="61" y="56"/>
                  <a:pt x="61" y="56"/>
                  <a:pt x="62" y="56"/>
                </a:cubicBezTo>
                <a:cubicBezTo>
                  <a:pt x="62" y="56"/>
                  <a:pt x="62" y="57"/>
                  <a:pt x="63" y="57"/>
                </a:cubicBezTo>
                <a:cubicBezTo>
                  <a:pt x="63" y="58"/>
                  <a:pt x="64" y="58"/>
                  <a:pt x="64" y="58"/>
                </a:cubicBezTo>
                <a:cubicBezTo>
                  <a:pt x="65" y="58"/>
                  <a:pt x="65" y="58"/>
                  <a:pt x="66" y="58"/>
                </a:cubicBezTo>
                <a:cubicBezTo>
                  <a:pt x="67" y="58"/>
                  <a:pt x="67" y="59"/>
                  <a:pt x="68" y="59"/>
                </a:cubicBezTo>
                <a:cubicBezTo>
                  <a:pt x="68" y="59"/>
                  <a:pt x="69" y="60"/>
                  <a:pt x="69" y="60"/>
                </a:cubicBezTo>
                <a:cubicBezTo>
                  <a:pt x="69" y="60"/>
                  <a:pt x="69" y="61"/>
                  <a:pt x="69" y="61"/>
                </a:cubicBezTo>
                <a:cubicBezTo>
                  <a:pt x="69" y="61"/>
                  <a:pt x="70" y="62"/>
                  <a:pt x="70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3"/>
                  <a:pt x="71" y="64"/>
                  <a:pt x="71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4"/>
                  <a:pt x="73" y="64"/>
                  <a:pt x="73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5" y="65"/>
                </a:cubicBezTo>
                <a:cubicBezTo>
                  <a:pt x="75" y="66"/>
                  <a:pt x="75" y="65"/>
                  <a:pt x="76" y="65"/>
                </a:cubicBezTo>
                <a:cubicBezTo>
                  <a:pt x="76" y="65"/>
                  <a:pt x="77" y="66"/>
                  <a:pt x="7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9" y="66"/>
                  <a:pt x="79" y="66"/>
                  <a:pt x="80" y="67"/>
                </a:cubicBezTo>
                <a:cubicBezTo>
                  <a:pt x="74" y="76"/>
                  <a:pt x="65" y="83"/>
                  <a:pt x="54" y="85"/>
                </a:cubicBezTo>
                <a:cubicBezTo>
                  <a:pt x="54" y="85"/>
                  <a:pt x="54" y="84"/>
                  <a:pt x="54" y="84"/>
                </a:cubicBezTo>
                <a:cubicBezTo>
                  <a:pt x="54" y="83"/>
                  <a:pt x="54" y="82"/>
                  <a:pt x="54" y="82"/>
                </a:cubicBezTo>
                <a:cubicBezTo>
                  <a:pt x="53" y="81"/>
                  <a:pt x="53" y="80"/>
                  <a:pt x="53" y="80"/>
                </a:cubicBezTo>
                <a:cubicBezTo>
                  <a:pt x="53" y="79"/>
                  <a:pt x="52" y="78"/>
                  <a:pt x="51" y="78"/>
                </a:cubicBezTo>
                <a:cubicBezTo>
                  <a:pt x="51" y="78"/>
                  <a:pt x="51" y="78"/>
                  <a:pt x="50" y="78"/>
                </a:cubicBezTo>
                <a:cubicBezTo>
                  <a:pt x="49" y="77"/>
                  <a:pt x="48" y="77"/>
                  <a:pt x="48" y="76"/>
                </a:cubicBezTo>
                <a:cubicBezTo>
                  <a:pt x="47" y="76"/>
                  <a:pt x="47" y="75"/>
                  <a:pt x="47" y="75"/>
                </a:cubicBezTo>
                <a:cubicBezTo>
                  <a:pt x="47" y="75"/>
                  <a:pt x="47" y="75"/>
                  <a:pt x="47" y="74"/>
                </a:cubicBezTo>
                <a:lnTo>
                  <a:pt x="47" y="89"/>
                </a:lnTo>
                <a:close/>
                <a:moveTo>
                  <a:pt x="0" y="36"/>
                </a:moveTo>
                <a:cubicBezTo>
                  <a:pt x="0" y="36"/>
                  <a:pt x="0" y="37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3"/>
                  <a:pt x="0" y="44"/>
                </a:cubicBezTo>
                <a:cubicBezTo>
                  <a:pt x="0" y="46"/>
                  <a:pt x="0" y="47"/>
                  <a:pt x="0" y="49"/>
                </a:cubicBezTo>
                <a:cubicBezTo>
                  <a:pt x="0" y="50"/>
                  <a:pt x="0" y="50"/>
                  <a:pt x="0" y="51"/>
                </a:cubicBezTo>
                <a:cubicBezTo>
                  <a:pt x="0" y="52"/>
                  <a:pt x="0" y="53"/>
                  <a:pt x="0" y="53"/>
                </a:cubicBezTo>
                <a:cubicBezTo>
                  <a:pt x="1" y="54"/>
                  <a:pt x="1" y="55"/>
                  <a:pt x="1" y="56"/>
                </a:cubicBezTo>
                <a:cubicBezTo>
                  <a:pt x="1" y="57"/>
                  <a:pt x="2" y="58"/>
                  <a:pt x="2" y="60"/>
                </a:cubicBezTo>
                <a:cubicBezTo>
                  <a:pt x="2" y="60"/>
                  <a:pt x="3" y="61"/>
                  <a:pt x="3" y="62"/>
                </a:cubicBezTo>
                <a:cubicBezTo>
                  <a:pt x="3" y="62"/>
                  <a:pt x="4" y="63"/>
                  <a:pt x="4" y="64"/>
                </a:cubicBezTo>
                <a:cubicBezTo>
                  <a:pt x="4" y="64"/>
                  <a:pt x="4" y="64"/>
                  <a:pt x="4" y="65"/>
                </a:cubicBezTo>
                <a:cubicBezTo>
                  <a:pt x="5" y="65"/>
                  <a:pt x="5" y="66"/>
                  <a:pt x="5" y="67"/>
                </a:cubicBezTo>
                <a:cubicBezTo>
                  <a:pt x="6" y="68"/>
                  <a:pt x="8" y="70"/>
                  <a:pt x="9" y="72"/>
                </a:cubicBezTo>
                <a:cubicBezTo>
                  <a:pt x="10" y="73"/>
                  <a:pt x="10" y="73"/>
                  <a:pt x="11" y="74"/>
                </a:cubicBezTo>
                <a:cubicBezTo>
                  <a:pt x="12" y="75"/>
                  <a:pt x="12" y="75"/>
                  <a:pt x="13" y="76"/>
                </a:cubicBezTo>
                <a:cubicBezTo>
                  <a:pt x="13" y="76"/>
                  <a:pt x="14" y="77"/>
                  <a:pt x="14" y="77"/>
                </a:cubicBezTo>
                <a:cubicBezTo>
                  <a:pt x="16" y="79"/>
                  <a:pt x="19" y="81"/>
                  <a:pt x="22" y="83"/>
                </a:cubicBezTo>
                <a:cubicBezTo>
                  <a:pt x="22" y="83"/>
                  <a:pt x="23" y="84"/>
                  <a:pt x="24" y="84"/>
                </a:cubicBezTo>
                <a:cubicBezTo>
                  <a:pt x="25" y="85"/>
                  <a:pt x="26" y="85"/>
                  <a:pt x="28" y="86"/>
                </a:cubicBezTo>
                <a:cubicBezTo>
                  <a:pt x="28" y="86"/>
                  <a:pt x="29" y="86"/>
                  <a:pt x="30" y="86"/>
                </a:cubicBezTo>
                <a:cubicBezTo>
                  <a:pt x="34" y="88"/>
                  <a:pt x="39" y="89"/>
                  <a:pt x="44" y="89"/>
                </a:cubicBezTo>
                <a:cubicBezTo>
                  <a:pt x="45" y="89"/>
                  <a:pt x="46" y="89"/>
                  <a:pt x="47" y="89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6" y="74"/>
                </a:cubicBezTo>
                <a:cubicBezTo>
                  <a:pt x="46" y="73"/>
                  <a:pt x="45" y="72"/>
                  <a:pt x="45" y="71"/>
                </a:cubicBezTo>
                <a:cubicBezTo>
                  <a:pt x="44" y="70"/>
                  <a:pt x="44" y="70"/>
                  <a:pt x="44" y="69"/>
                </a:cubicBezTo>
                <a:cubicBezTo>
                  <a:pt x="44" y="69"/>
                  <a:pt x="43" y="69"/>
                  <a:pt x="43" y="69"/>
                </a:cubicBezTo>
                <a:cubicBezTo>
                  <a:pt x="43" y="68"/>
                  <a:pt x="43" y="68"/>
                  <a:pt x="43" y="67"/>
                </a:cubicBezTo>
                <a:cubicBezTo>
                  <a:pt x="43" y="67"/>
                  <a:pt x="44" y="66"/>
                  <a:pt x="44" y="66"/>
                </a:cubicBezTo>
                <a:cubicBezTo>
                  <a:pt x="44" y="66"/>
                  <a:pt x="43" y="65"/>
                  <a:pt x="43" y="65"/>
                </a:cubicBezTo>
                <a:cubicBezTo>
                  <a:pt x="43" y="64"/>
                  <a:pt x="43" y="64"/>
                  <a:pt x="43" y="63"/>
                </a:cubicBezTo>
                <a:cubicBezTo>
                  <a:pt x="43" y="63"/>
                  <a:pt x="44" y="63"/>
                  <a:pt x="44" y="63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62"/>
                  <a:pt x="45" y="62"/>
                  <a:pt x="45" y="61"/>
                </a:cubicBezTo>
                <a:cubicBezTo>
                  <a:pt x="45" y="61"/>
                  <a:pt x="46" y="61"/>
                  <a:pt x="46" y="60"/>
                </a:cubicBezTo>
                <a:cubicBezTo>
                  <a:pt x="46" y="60"/>
                  <a:pt x="46" y="58"/>
                  <a:pt x="46" y="58"/>
                </a:cubicBezTo>
                <a:cubicBezTo>
                  <a:pt x="46" y="57"/>
                  <a:pt x="46" y="57"/>
                  <a:pt x="45" y="57"/>
                </a:cubicBezTo>
                <a:cubicBezTo>
                  <a:pt x="45" y="56"/>
                  <a:pt x="45" y="55"/>
                  <a:pt x="45" y="55"/>
                </a:cubicBezTo>
                <a:cubicBezTo>
                  <a:pt x="44" y="55"/>
                  <a:pt x="44" y="56"/>
                  <a:pt x="44" y="56"/>
                </a:cubicBezTo>
                <a:cubicBezTo>
                  <a:pt x="44" y="56"/>
                  <a:pt x="44" y="57"/>
                  <a:pt x="43" y="57"/>
                </a:cubicBezTo>
                <a:cubicBezTo>
                  <a:pt x="43" y="57"/>
                  <a:pt x="43" y="56"/>
                  <a:pt x="42" y="56"/>
                </a:cubicBezTo>
                <a:cubicBezTo>
                  <a:pt x="42" y="56"/>
                  <a:pt x="41" y="56"/>
                  <a:pt x="41" y="56"/>
                </a:cubicBezTo>
                <a:cubicBezTo>
                  <a:pt x="41" y="56"/>
                  <a:pt x="41" y="55"/>
                  <a:pt x="40" y="55"/>
                </a:cubicBezTo>
                <a:cubicBezTo>
                  <a:pt x="40" y="55"/>
                  <a:pt x="39" y="55"/>
                  <a:pt x="39" y="54"/>
                </a:cubicBezTo>
                <a:cubicBezTo>
                  <a:pt x="39" y="54"/>
                  <a:pt x="39" y="54"/>
                  <a:pt x="39" y="53"/>
                </a:cubicBezTo>
                <a:cubicBezTo>
                  <a:pt x="38" y="53"/>
                  <a:pt x="38" y="52"/>
                  <a:pt x="37" y="52"/>
                </a:cubicBezTo>
                <a:cubicBezTo>
                  <a:pt x="37" y="51"/>
                  <a:pt x="36" y="52"/>
                  <a:pt x="36" y="51"/>
                </a:cubicBezTo>
                <a:cubicBezTo>
                  <a:pt x="36" y="51"/>
                  <a:pt x="35" y="51"/>
                  <a:pt x="35" y="51"/>
                </a:cubicBezTo>
                <a:cubicBezTo>
                  <a:pt x="35" y="51"/>
                  <a:pt x="35" y="51"/>
                  <a:pt x="34" y="51"/>
                </a:cubicBezTo>
                <a:cubicBezTo>
                  <a:pt x="33" y="50"/>
                  <a:pt x="33" y="49"/>
                  <a:pt x="32" y="49"/>
                </a:cubicBezTo>
                <a:cubicBezTo>
                  <a:pt x="31" y="49"/>
                  <a:pt x="31" y="49"/>
                  <a:pt x="30" y="49"/>
                </a:cubicBezTo>
                <a:cubicBezTo>
                  <a:pt x="30" y="49"/>
                  <a:pt x="29" y="49"/>
                  <a:pt x="29" y="49"/>
                </a:cubicBezTo>
                <a:cubicBezTo>
                  <a:pt x="28" y="49"/>
                  <a:pt x="27" y="48"/>
                  <a:pt x="27" y="48"/>
                </a:cubicBezTo>
                <a:cubicBezTo>
                  <a:pt x="26" y="48"/>
                  <a:pt x="26" y="48"/>
                  <a:pt x="26" y="47"/>
                </a:cubicBezTo>
                <a:cubicBezTo>
                  <a:pt x="26" y="47"/>
                  <a:pt x="25" y="47"/>
                  <a:pt x="25" y="47"/>
                </a:cubicBezTo>
                <a:cubicBezTo>
                  <a:pt x="25" y="47"/>
                  <a:pt x="24" y="47"/>
                  <a:pt x="24" y="46"/>
                </a:cubicBezTo>
                <a:cubicBezTo>
                  <a:pt x="24" y="46"/>
                  <a:pt x="23" y="46"/>
                  <a:pt x="23" y="46"/>
                </a:cubicBezTo>
                <a:cubicBezTo>
                  <a:pt x="23" y="45"/>
                  <a:pt x="24" y="45"/>
                  <a:pt x="24" y="44"/>
                </a:cubicBezTo>
                <a:cubicBezTo>
                  <a:pt x="24" y="43"/>
                  <a:pt x="23" y="43"/>
                  <a:pt x="22" y="42"/>
                </a:cubicBezTo>
                <a:cubicBezTo>
                  <a:pt x="22" y="41"/>
                  <a:pt x="22" y="41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1" y="39"/>
                  <a:pt x="20" y="39"/>
                </a:cubicBezTo>
                <a:cubicBezTo>
                  <a:pt x="20" y="38"/>
                  <a:pt x="19" y="38"/>
                  <a:pt x="19" y="37"/>
                </a:cubicBezTo>
                <a:cubicBezTo>
                  <a:pt x="19" y="37"/>
                  <a:pt x="20" y="36"/>
                  <a:pt x="19" y="36"/>
                </a:cubicBezTo>
                <a:cubicBezTo>
                  <a:pt x="19" y="35"/>
                  <a:pt x="18" y="35"/>
                  <a:pt x="18" y="37"/>
                </a:cubicBezTo>
                <a:cubicBezTo>
                  <a:pt x="18" y="37"/>
                  <a:pt x="18" y="37"/>
                  <a:pt x="19" y="38"/>
                </a:cubicBezTo>
                <a:cubicBezTo>
                  <a:pt x="19" y="38"/>
                  <a:pt x="19" y="38"/>
                  <a:pt x="19" y="39"/>
                </a:cubicBezTo>
                <a:cubicBezTo>
                  <a:pt x="19" y="39"/>
                  <a:pt x="19" y="39"/>
                  <a:pt x="19" y="40"/>
                </a:cubicBezTo>
                <a:cubicBezTo>
                  <a:pt x="20" y="40"/>
                  <a:pt x="20" y="41"/>
                  <a:pt x="20" y="42"/>
                </a:cubicBezTo>
                <a:cubicBezTo>
                  <a:pt x="20" y="42"/>
                  <a:pt x="21" y="42"/>
                  <a:pt x="20" y="43"/>
                </a:cubicBezTo>
                <a:cubicBezTo>
                  <a:pt x="20" y="43"/>
                  <a:pt x="20" y="42"/>
                  <a:pt x="19" y="42"/>
                </a:cubicBezTo>
                <a:cubicBezTo>
                  <a:pt x="19" y="42"/>
                  <a:pt x="19" y="42"/>
                  <a:pt x="19" y="41"/>
                </a:cubicBezTo>
                <a:cubicBezTo>
                  <a:pt x="18" y="41"/>
                  <a:pt x="19" y="41"/>
                  <a:pt x="19" y="40"/>
                </a:cubicBezTo>
                <a:cubicBezTo>
                  <a:pt x="18" y="40"/>
                  <a:pt x="17" y="40"/>
                  <a:pt x="17" y="39"/>
                </a:cubicBezTo>
                <a:cubicBezTo>
                  <a:pt x="17" y="39"/>
                  <a:pt x="18" y="38"/>
                  <a:pt x="18" y="38"/>
                </a:cubicBezTo>
                <a:cubicBezTo>
                  <a:pt x="18" y="38"/>
                  <a:pt x="17" y="37"/>
                  <a:pt x="17" y="37"/>
                </a:cubicBezTo>
                <a:cubicBezTo>
                  <a:pt x="17" y="36"/>
                  <a:pt x="17" y="36"/>
                  <a:pt x="17" y="35"/>
                </a:cubicBezTo>
                <a:cubicBezTo>
                  <a:pt x="17" y="35"/>
                  <a:pt x="17" y="34"/>
                  <a:pt x="17" y="34"/>
                </a:cubicBezTo>
                <a:cubicBezTo>
                  <a:pt x="17" y="34"/>
                  <a:pt x="16" y="33"/>
                  <a:pt x="1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2"/>
                  <a:pt x="14" y="32"/>
                  <a:pt x="14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29"/>
                  <a:pt x="14" y="28"/>
                  <a:pt x="14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6" y="26"/>
                  <a:pt x="16" y="26"/>
                </a:cubicBezTo>
                <a:cubicBezTo>
                  <a:pt x="16" y="25"/>
                  <a:pt x="17" y="24"/>
                  <a:pt x="17" y="24"/>
                </a:cubicBezTo>
                <a:cubicBezTo>
                  <a:pt x="18" y="23"/>
                  <a:pt x="18" y="22"/>
                  <a:pt x="19" y="22"/>
                </a:cubicBezTo>
                <a:cubicBezTo>
                  <a:pt x="19" y="21"/>
                  <a:pt x="19" y="21"/>
                  <a:pt x="19" y="20"/>
                </a:cubicBezTo>
                <a:cubicBezTo>
                  <a:pt x="19" y="20"/>
                  <a:pt x="18" y="20"/>
                  <a:pt x="18" y="19"/>
                </a:cubicBezTo>
                <a:cubicBezTo>
                  <a:pt x="18" y="19"/>
                  <a:pt x="19" y="19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7"/>
                  <a:pt x="19" y="17"/>
                  <a:pt x="19" y="16"/>
                </a:cubicBezTo>
                <a:cubicBezTo>
                  <a:pt x="19" y="16"/>
                  <a:pt x="20" y="16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23" y="7"/>
                  <a:pt x="29" y="4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7" y="3"/>
                  <a:pt x="37" y="4"/>
                </a:cubicBezTo>
                <a:cubicBezTo>
                  <a:pt x="37" y="3"/>
                  <a:pt x="38" y="4"/>
                  <a:pt x="38" y="4"/>
                </a:cubicBezTo>
                <a:cubicBezTo>
                  <a:pt x="38" y="4"/>
                  <a:pt x="39" y="3"/>
                  <a:pt x="39" y="3"/>
                </a:cubicBezTo>
                <a:cubicBezTo>
                  <a:pt x="40" y="4"/>
                  <a:pt x="41" y="4"/>
                  <a:pt x="42" y="4"/>
                </a:cubicBezTo>
                <a:cubicBezTo>
                  <a:pt x="42" y="4"/>
                  <a:pt x="42" y="4"/>
                  <a:pt x="42" y="3"/>
                </a:cubicBezTo>
                <a:cubicBezTo>
                  <a:pt x="43" y="3"/>
                  <a:pt x="43" y="3"/>
                  <a:pt x="43" y="2"/>
                </a:cubicBezTo>
                <a:cubicBezTo>
                  <a:pt x="43" y="2"/>
                  <a:pt x="44" y="2"/>
                  <a:pt x="44" y="2"/>
                </a:cubicBezTo>
                <a:cubicBezTo>
                  <a:pt x="45" y="2"/>
                  <a:pt x="46" y="3"/>
                  <a:pt x="47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4" y="1"/>
                  <a:pt x="30" y="2"/>
                </a:cubicBezTo>
                <a:cubicBezTo>
                  <a:pt x="29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4"/>
                  <a:pt x="26" y="4"/>
                  <a:pt x="26" y="4"/>
                </a:cubicBezTo>
                <a:cubicBezTo>
                  <a:pt x="25" y="4"/>
                  <a:pt x="24" y="5"/>
                  <a:pt x="24" y="5"/>
                </a:cubicBezTo>
                <a:cubicBezTo>
                  <a:pt x="23" y="5"/>
                  <a:pt x="22" y="6"/>
                  <a:pt x="22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5" y="11"/>
                  <a:pt x="14" y="11"/>
                  <a:pt x="14" y="12"/>
                </a:cubicBezTo>
                <a:cubicBezTo>
                  <a:pt x="14" y="12"/>
                  <a:pt x="13" y="13"/>
                  <a:pt x="13" y="13"/>
                </a:cubicBezTo>
                <a:cubicBezTo>
                  <a:pt x="12" y="14"/>
                  <a:pt x="12" y="14"/>
                  <a:pt x="11" y="15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9"/>
                  <a:pt x="6" y="21"/>
                  <a:pt x="5" y="22"/>
                </a:cubicBezTo>
                <a:cubicBezTo>
                  <a:pt x="5" y="23"/>
                  <a:pt x="5" y="24"/>
                  <a:pt x="4" y="24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6"/>
                  <a:pt x="3" y="27"/>
                  <a:pt x="3" y="28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1"/>
                  <a:pt x="1" y="32"/>
                  <a:pt x="1" y="33"/>
                </a:cubicBezTo>
                <a:cubicBezTo>
                  <a:pt x="1" y="34"/>
                  <a:pt x="1" y="35"/>
                  <a:pt x="0" y="36"/>
                </a:cubicBezTo>
                <a:close/>
                <a:moveTo>
                  <a:pt x="47" y="35"/>
                </a:moveTo>
                <a:cubicBezTo>
                  <a:pt x="47" y="55"/>
                  <a:pt x="47" y="55"/>
                  <a:pt x="47" y="55"/>
                </a:cubicBezTo>
                <a:cubicBezTo>
                  <a:pt x="47" y="56"/>
                  <a:pt x="47" y="56"/>
                  <a:pt x="47" y="56"/>
                </a:cubicBezTo>
                <a:cubicBezTo>
                  <a:pt x="46" y="56"/>
                  <a:pt x="46" y="55"/>
                  <a:pt x="45" y="55"/>
                </a:cubicBezTo>
                <a:cubicBezTo>
                  <a:pt x="44" y="55"/>
                  <a:pt x="44" y="55"/>
                  <a:pt x="43" y="55"/>
                </a:cubicBezTo>
                <a:cubicBezTo>
                  <a:pt x="42" y="55"/>
                  <a:pt x="41" y="54"/>
                  <a:pt x="41" y="53"/>
                </a:cubicBezTo>
                <a:cubicBezTo>
                  <a:pt x="41" y="53"/>
                  <a:pt x="41" y="52"/>
                  <a:pt x="41" y="51"/>
                </a:cubicBezTo>
                <a:cubicBezTo>
                  <a:pt x="41" y="51"/>
                  <a:pt x="42" y="51"/>
                  <a:pt x="42" y="50"/>
                </a:cubicBezTo>
                <a:cubicBezTo>
                  <a:pt x="42" y="50"/>
                  <a:pt x="41" y="49"/>
                  <a:pt x="40" y="49"/>
                </a:cubicBezTo>
                <a:cubicBezTo>
                  <a:pt x="40" y="49"/>
                  <a:pt x="38" y="50"/>
                  <a:pt x="37" y="49"/>
                </a:cubicBezTo>
                <a:cubicBezTo>
                  <a:pt x="37" y="49"/>
                  <a:pt x="38" y="49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6"/>
                  <a:pt x="39" y="46"/>
                </a:cubicBezTo>
                <a:cubicBezTo>
                  <a:pt x="39" y="46"/>
                  <a:pt x="39" y="45"/>
                  <a:pt x="39" y="45"/>
                </a:cubicBezTo>
                <a:cubicBezTo>
                  <a:pt x="39" y="45"/>
                  <a:pt x="39" y="44"/>
                  <a:pt x="39" y="44"/>
                </a:cubicBezTo>
                <a:cubicBezTo>
                  <a:pt x="38" y="44"/>
                  <a:pt x="37" y="44"/>
                  <a:pt x="37" y="44"/>
                </a:cubicBezTo>
                <a:cubicBezTo>
                  <a:pt x="36" y="45"/>
                  <a:pt x="36" y="46"/>
                  <a:pt x="35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1" y="47"/>
                  <a:pt x="31" y="46"/>
                </a:cubicBezTo>
                <a:cubicBezTo>
                  <a:pt x="31" y="46"/>
                  <a:pt x="30" y="45"/>
                  <a:pt x="30" y="45"/>
                </a:cubicBezTo>
                <a:cubicBezTo>
                  <a:pt x="30" y="43"/>
                  <a:pt x="30" y="42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0"/>
                  <a:pt x="31" y="40"/>
                  <a:pt x="32" y="39"/>
                </a:cubicBezTo>
                <a:cubicBezTo>
                  <a:pt x="32" y="39"/>
                  <a:pt x="33" y="38"/>
                  <a:pt x="33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6" y="37"/>
                  <a:pt x="36" y="37"/>
                  <a:pt x="37" y="37"/>
                </a:cubicBezTo>
                <a:cubicBezTo>
                  <a:pt x="37" y="37"/>
                  <a:pt x="37" y="37"/>
                  <a:pt x="38" y="37"/>
                </a:cubicBezTo>
                <a:cubicBezTo>
                  <a:pt x="38" y="38"/>
                  <a:pt x="39" y="37"/>
                  <a:pt x="39" y="36"/>
                </a:cubicBezTo>
                <a:cubicBezTo>
                  <a:pt x="40" y="37"/>
                  <a:pt x="41" y="36"/>
                  <a:pt x="41" y="36"/>
                </a:cubicBezTo>
                <a:cubicBezTo>
                  <a:pt x="42" y="36"/>
                  <a:pt x="42" y="37"/>
                  <a:pt x="42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4" y="37"/>
                  <a:pt x="44" y="37"/>
                  <a:pt x="44" y="38"/>
                </a:cubicBezTo>
                <a:cubicBezTo>
                  <a:pt x="44" y="38"/>
                  <a:pt x="44" y="39"/>
                  <a:pt x="44" y="39"/>
                </a:cubicBezTo>
                <a:cubicBezTo>
                  <a:pt x="44" y="40"/>
                  <a:pt x="45" y="40"/>
                  <a:pt x="46" y="40"/>
                </a:cubicBezTo>
                <a:cubicBezTo>
                  <a:pt x="46" y="40"/>
                  <a:pt x="46" y="39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6"/>
                  <a:pt x="46" y="35"/>
                  <a:pt x="47" y="35"/>
                </a:cubicBez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41"/>
          <p:cNvSpPr/>
          <p:nvPr/>
        </p:nvSpPr>
        <p:spPr bwMode="auto">
          <a:xfrm>
            <a:off x="8450986" y="4832491"/>
            <a:ext cx="1219056" cy="508585"/>
          </a:xfrm>
          <a:custGeom>
            <a:avLst/>
            <a:gdLst>
              <a:gd name="T0" fmla="*/ 537 w 733"/>
              <a:gd name="T1" fmla="*/ 173 h 306"/>
              <a:gd name="T2" fmla="*/ 543 w 733"/>
              <a:gd name="T3" fmla="*/ 306 h 306"/>
              <a:gd name="T4" fmla="*/ 338 w 733"/>
              <a:gd name="T5" fmla="*/ 173 h 306"/>
              <a:gd name="T6" fmla="*/ 39 w 733"/>
              <a:gd name="T7" fmla="*/ 89 h 306"/>
              <a:gd name="T8" fmla="*/ 300 w 733"/>
              <a:gd name="T9" fmla="*/ 0 h 306"/>
              <a:gd name="T10" fmla="*/ 702 w 733"/>
              <a:gd name="T11" fmla="*/ 89 h 306"/>
              <a:gd name="T12" fmla="*/ 537 w 733"/>
              <a:gd name="T13" fmla="*/ 17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3" h="306">
                <a:moveTo>
                  <a:pt x="537" y="173"/>
                </a:moveTo>
                <a:cubicBezTo>
                  <a:pt x="543" y="306"/>
                  <a:pt x="543" y="306"/>
                  <a:pt x="543" y="306"/>
                </a:cubicBezTo>
                <a:cubicBezTo>
                  <a:pt x="338" y="173"/>
                  <a:pt x="338" y="173"/>
                  <a:pt x="338" y="173"/>
                </a:cubicBezTo>
                <a:cubicBezTo>
                  <a:pt x="195" y="162"/>
                  <a:pt x="70" y="128"/>
                  <a:pt x="39" y="89"/>
                </a:cubicBezTo>
                <a:cubicBezTo>
                  <a:pt x="0" y="40"/>
                  <a:pt x="117" y="0"/>
                  <a:pt x="300" y="0"/>
                </a:cubicBezTo>
                <a:cubicBezTo>
                  <a:pt x="483" y="0"/>
                  <a:pt x="663" y="40"/>
                  <a:pt x="702" y="89"/>
                </a:cubicBezTo>
                <a:cubicBezTo>
                  <a:pt x="733" y="128"/>
                  <a:pt x="662" y="162"/>
                  <a:pt x="537" y="173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7" name="Group 21"/>
          <p:cNvGrpSpPr/>
          <p:nvPr/>
        </p:nvGrpSpPr>
        <p:grpSpPr>
          <a:xfrm>
            <a:off x="9583536" y="4615837"/>
            <a:ext cx="189235" cy="151239"/>
            <a:chOff x="10496292" y="4420165"/>
            <a:chExt cx="236371" cy="188910"/>
          </a:xfrm>
        </p:grpSpPr>
        <p:sp>
          <p:nvSpPr>
            <p:cNvPr id="28" name="Freeform 45"/>
            <p:cNvSpPr/>
            <p:nvPr/>
          </p:nvSpPr>
          <p:spPr bwMode="auto">
            <a:xfrm>
              <a:off x="10496292" y="4420165"/>
              <a:ext cx="201212" cy="188910"/>
            </a:xfrm>
            <a:custGeom>
              <a:avLst/>
              <a:gdLst>
                <a:gd name="T0" fmla="*/ 58 w 97"/>
                <a:gd name="T1" fmla="*/ 45 h 91"/>
                <a:gd name="T2" fmla="*/ 74 w 97"/>
                <a:gd name="T3" fmla="*/ 32 h 91"/>
                <a:gd name="T4" fmla="*/ 78 w 97"/>
                <a:gd name="T5" fmla="*/ 32 h 91"/>
                <a:gd name="T6" fmla="*/ 89 w 97"/>
                <a:gd name="T7" fmla="*/ 40 h 91"/>
                <a:gd name="T8" fmla="*/ 96 w 97"/>
                <a:gd name="T9" fmla="*/ 37 h 91"/>
                <a:gd name="T10" fmla="*/ 96 w 97"/>
                <a:gd name="T11" fmla="*/ 22 h 91"/>
                <a:gd name="T12" fmla="*/ 65 w 97"/>
                <a:gd name="T13" fmla="*/ 3 h 91"/>
                <a:gd name="T14" fmla="*/ 47 w 97"/>
                <a:gd name="T15" fmla="*/ 20 h 91"/>
                <a:gd name="T16" fmla="*/ 22 w 97"/>
                <a:gd name="T17" fmla="*/ 13 h 91"/>
                <a:gd name="T18" fmla="*/ 3 w 97"/>
                <a:gd name="T19" fmla="*/ 43 h 91"/>
                <a:gd name="T20" fmla="*/ 62 w 97"/>
                <a:gd name="T21" fmla="*/ 91 h 91"/>
                <a:gd name="T22" fmla="*/ 72 w 97"/>
                <a:gd name="T23" fmla="*/ 82 h 91"/>
                <a:gd name="T24" fmla="*/ 58 w 97"/>
                <a:gd name="T2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91">
                  <a:moveTo>
                    <a:pt x="58" y="45"/>
                  </a:moveTo>
                  <a:cubicBezTo>
                    <a:pt x="60" y="37"/>
                    <a:pt x="66" y="32"/>
                    <a:pt x="74" y="32"/>
                  </a:cubicBezTo>
                  <a:cubicBezTo>
                    <a:pt x="76" y="32"/>
                    <a:pt x="77" y="32"/>
                    <a:pt x="78" y="32"/>
                  </a:cubicBezTo>
                  <a:cubicBezTo>
                    <a:pt x="83" y="33"/>
                    <a:pt x="87" y="36"/>
                    <a:pt x="89" y="40"/>
                  </a:cubicBezTo>
                  <a:cubicBezTo>
                    <a:pt x="91" y="39"/>
                    <a:pt x="94" y="38"/>
                    <a:pt x="96" y="37"/>
                  </a:cubicBezTo>
                  <a:cubicBezTo>
                    <a:pt x="97" y="28"/>
                    <a:pt x="96" y="22"/>
                    <a:pt x="96" y="22"/>
                  </a:cubicBezTo>
                  <a:cubicBezTo>
                    <a:pt x="93" y="9"/>
                    <a:pt x="79" y="0"/>
                    <a:pt x="65" y="3"/>
                  </a:cubicBezTo>
                  <a:cubicBezTo>
                    <a:pt x="56" y="5"/>
                    <a:pt x="49" y="12"/>
                    <a:pt x="47" y="20"/>
                  </a:cubicBezTo>
                  <a:cubicBezTo>
                    <a:pt x="41" y="14"/>
                    <a:pt x="31" y="10"/>
                    <a:pt x="22" y="13"/>
                  </a:cubicBezTo>
                  <a:cubicBezTo>
                    <a:pt x="8" y="16"/>
                    <a:pt x="0" y="29"/>
                    <a:pt x="3" y="43"/>
                  </a:cubicBezTo>
                  <a:cubicBezTo>
                    <a:pt x="3" y="43"/>
                    <a:pt x="8" y="77"/>
                    <a:pt x="62" y="91"/>
                  </a:cubicBezTo>
                  <a:cubicBezTo>
                    <a:pt x="66" y="88"/>
                    <a:pt x="69" y="85"/>
                    <a:pt x="72" y="82"/>
                  </a:cubicBezTo>
                  <a:cubicBezTo>
                    <a:pt x="54" y="63"/>
                    <a:pt x="57" y="47"/>
                    <a:pt x="58" y="45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46"/>
            <p:cNvSpPr/>
            <p:nvPr/>
          </p:nvSpPr>
          <p:spPr bwMode="auto">
            <a:xfrm>
              <a:off x="10612287" y="4493113"/>
              <a:ext cx="120376" cy="101924"/>
            </a:xfrm>
            <a:custGeom>
              <a:avLst/>
              <a:gdLst>
                <a:gd name="T0" fmla="*/ 46 w 58"/>
                <a:gd name="T1" fmla="*/ 6 h 49"/>
                <a:gd name="T2" fmla="*/ 42 w 58"/>
                <a:gd name="T3" fmla="*/ 5 h 49"/>
                <a:gd name="T4" fmla="*/ 40 w 58"/>
                <a:gd name="T5" fmla="*/ 5 h 49"/>
                <a:gd name="T6" fmla="*/ 32 w 58"/>
                <a:gd name="T7" fmla="*/ 10 h 49"/>
                <a:gd name="T8" fmla="*/ 22 w 58"/>
                <a:gd name="T9" fmla="*/ 0 h 49"/>
                <a:gd name="T10" fmla="*/ 18 w 58"/>
                <a:gd name="T11" fmla="*/ 0 h 49"/>
                <a:gd name="T12" fmla="*/ 5 w 58"/>
                <a:gd name="T13" fmla="*/ 11 h 49"/>
                <a:gd name="T14" fmla="*/ 18 w 58"/>
                <a:gd name="T15" fmla="*/ 45 h 49"/>
                <a:gd name="T16" fmla="*/ 23 w 58"/>
                <a:gd name="T17" fmla="*/ 49 h 49"/>
                <a:gd name="T18" fmla="*/ 56 w 58"/>
                <a:gd name="T19" fmla="*/ 23 h 49"/>
                <a:gd name="T20" fmla="*/ 46 w 58"/>
                <a:gd name="T21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9">
                  <a:moveTo>
                    <a:pt x="46" y="6"/>
                  </a:moveTo>
                  <a:cubicBezTo>
                    <a:pt x="45" y="5"/>
                    <a:pt x="43" y="5"/>
                    <a:pt x="42" y="5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37" y="6"/>
                    <a:pt x="34" y="8"/>
                    <a:pt x="32" y="10"/>
                  </a:cubicBezTo>
                  <a:cubicBezTo>
                    <a:pt x="31" y="5"/>
                    <a:pt x="27" y="1"/>
                    <a:pt x="22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2" y="0"/>
                    <a:pt x="6" y="4"/>
                    <a:pt x="5" y="11"/>
                  </a:cubicBezTo>
                  <a:cubicBezTo>
                    <a:pt x="5" y="11"/>
                    <a:pt x="0" y="27"/>
                    <a:pt x="18" y="45"/>
                  </a:cubicBezTo>
                  <a:cubicBezTo>
                    <a:pt x="20" y="46"/>
                    <a:pt x="21" y="48"/>
                    <a:pt x="23" y="49"/>
                  </a:cubicBezTo>
                  <a:cubicBezTo>
                    <a:pt x="53" y="41"/>
                    <a:pt x="56" y="23"/>
                    <a:pt x="56" y="23"/>
                  </a:cubicBezTo>
                  <a:cubicBezTo>
                    <a:pt x="58" y="15"/>
                    <a:pt x="53" y="7"/>
                    <a:pt x="46" y="6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1" name="Freeform 47"/>
          <p:cNvSpPr>
            <a:spLocks noEditPoints="1"/>
          </p:cNvSpPr>
          <p:nvPr/>
        </p:nvSpPr>
        <p:spPr bwMode="auto">
          <a:xfrm>
            <a:off x="8309596" y="4686177"/>
            <a:ext cx="175859" cy="137874"/>
          </a:xfrm>
          <a:custGeom>
            <a:avLst/>
            <a:gdLst>
              <a:gd name="T0" fmla="*/ 95 w 106"/>
              <a:gd name="T1" fmla="*/ 19 h 83"/>
              <a:gd name="T2" fmla="*/ 86 w 106"/>
              <a:gd name="T3" fmla="*/ 19 h 83"/>
              <a:gd name="T4" fmla="*/ 86 w 106"/>
              <a:gd name="T5" fmla="*/ 24 h 83"/>
              <a:gd name="T6" fmla="*/ 96 w 106"/>
              <a:gd name="T7" fmla="*/ 47 h 83"/>
              <a:gd name="T8" fmla="*/ 96 w 106"/>
              <a:gd name="T9" fmla="*/ 58 h 83"/>
              <a:gd name="T10" fmla="*/ 86 w 106"/>
              <a:gd name="T11" fmla="*/ 83 h 83"/>
              <a:gd name="T12" fmla="*/ 106 w 106"/>
              <a:gd name="T13" fmla="*/ 79 h 83"/>
              <a:gd name="T14" fmla="*/ 106 w 106"/>
              <a:gd name="T15" fmla="*/ 30 h 83"/>
              <a:gd name="T16" fmla="*/ 85 w 106"/>
              <a:gd name="T17" fmla="*/ 0 h 83"/>
              <a:gd name="T18" fmla="*/ 53 w 106"/>
              <a:gd name="T19" fmla="*/ 7 h 83"/>
              <a:gd name="T20" fmla="*/ 86 w 106"/>
              <a:gd name="T21" fmla="*/ 19 h 83"/>
              <a:gd name="T22" fmla="*/ 53 w 106"/>
              <a:gd name="T23" fmla="*/ 67 h 83"/>
              <a:gd name="T24" fmla="*/ 81 w 106"/>
              <a:gd name="T25" fmla="*/ 79 h 83"/>
              <a:gd name="T26" fmla="*/ 86 w 106"/>
              <a:gd name="T27" fmla="*/ 83 h 83"/>
              <a:gd name="T28" fmla="*/ 75 w 106"/>
              <a:gd name="T29" fmla="*/ 58 h 83"/>
              <a:gd name="T30" fmla="*/ 86 w 106"/>
              <a:gd name="T31" fmla="*/ 47 h 83"/>
              <a:gd name="T32" fmla="*/ 53 w 106"/>
              <a:gd name="T33" fmla="*/ 24 h 83"/>
              <a:gd name="T34" fmla="*/ 53 w 106"/>
              <a:gd name="T35" fmla="*/ 0 h 83"/>
              <a:gd name="T36" fmla="*/ 20 w 106"/>
              <a:gd name="T37" fmla="*/ 1 h 83"/>
              <a:gd name="T38" fmla="*/ 27 w 106"/>
              <a:gd name="T39" fmla="*/ 7 h 83"/>
              <a:gd name="T40" fmla="*/ 53 w 106"/>
              <a:gd name="T41" fmla="*/ 7 h 83"/>
              <a:gd name="T42" fmla="*/ 20 w 106"/>
              <a:gd name="T43" fmla="*/ 83 h 83"/>
              <a:gd name="T44" fmla="*/ 25 w 106"/>
              <a:gd name="T45" fmla="*/ 79 h 83"/>
              <a:gd name="T46" fmla="*/ 53 w 106"/>
              <a:gd name="T47" fmla="*/ 67 h 83"/>
              <a:gd name="T48" fmla="*/ 20 w 106"/>
              <a:gd name="T49" fmla="*/ 24 h 83"/>
              <a:gd name="T50" fmla="*/ 31 w 106"/>
              <a:gd name="T51" fmla="*/ 47 h 83"/>
              <a:gd name="T52" fmla="*/ 31 w 106"/>
              <a:gd name="T53" fmla="*/ 58 h 83"/>
              <a:gd name="T54" fmla="*/ 20 w 106"/>
              <a:gd name="T55" fmla="*/ 83 h 83"/>
              <a:gd name="T56" fmla="*/ 11 w 106"/>
              <a:gd name="T57" fmla="*/ 19 h 83"/>
              <a:gd name="T58" fmla="*/ 0 w 106"/>
              <a:gd name="T59" fmla="*/ 64 h 83"/>
              <a:gd name="T60" fmla="*/ 0 w 106"/>
              <a:gd name="T61" fmla="*/ 79 h 83"/>
              <a:gd name="T62" fmla="*/ 20 w 106"/>
              <a:gd name="T63" fmla="*/ 83 h 83"/>
              <a:gd name="T64" fmla="*/ 10 w 106"/>
              <a:gd name="T65" fmla="*/ 58 h 83"/>
              <a:gd name="T66" fmla="*/ 20 w 106"/>
              <a:gd name="T67" fmla="*/ 47 h 83"/>
              <a:gd name="T68" fmla="*/ 18 w 106"/>
              <a:gd name="T69" fmla="*/ 24 h 83"/>
              <a:gd name="T70" fmla="*/ 20 w 106"/>
              <a:gd name="T71" fmla="*/ 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6" h="83">
                <a:moveTo>
                  <a:pt x="106" y="30"/>
                </a:moveTo>
                <a:cubicBezTo>
                  <a:pt x="95" y="19"/>
                  <a:pt x="95" y="19"/>
                  <a:pt x="95" y="19"/>
                </a:cubicBezTo>
                <a:cubicBezTo>
                  <a:pt x="86" y="1"/>
                  <a:pt x="86" y="1"/>
                  <a:pt x="86" y="1"/>
                </a:cubicBezTo>
                <a:cubicBezTo>
                  <a:pt x="86" y="19"/>
                  <a:pt x="86" y="19"/>
                  <a:pt x="86" y="19"/>
                </a:cubicBezTo>
                <a:cubicBezTo>
                  <a:pt x="88" y="24"/>
                  <a:pt x="88" y="24"/>
                  <a:pt x="88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47"/>
                  <a:pt x="86" y="47"/>
                  <a:pt x="86" y="47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83"/>
                  <a:pt x="86" y="83"/>
                  <a:pt x="86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3" y="83"/>
                  <a:pt x="106" y="81"/>
                  <a:pt x="106" y="79"/>
                </a:cubicBezTo>
                <a:cubicBezTo>
                  <a:pt x="106" y="67"/>
                  <a:pt x="106" y="67"/>
                  <a:pt x="106" y="67"/>
                </a:cubicBezTo>
                <a:lnTo>
                  <a:pt x="106" y="30"/>
                </a:lnTo>
                <a:close/>
                <a:moveTo>
                  <a:pt x="86" y="1"/>
                </a:moveTo>
                <a:cubicBezTo>
                  <a:pt x="85" y="0"/>
                  <a:pt x="85" y="0"/>
                  <a:pt x="8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7"/>
                  <a:pt x="53" y="7"/>
                  <a:pt x="53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6" y="19"/>
                  <a:pt x="86" y="19"/>
                  <a:pt x="86" y="19"/>
                </a:cubicBezTo>
                <a:cubicBezTo>
                  <a:pt x="86" y="1"/>
                  <a:pt x="86" y="1"/>
                  <a:pt x="86" y="1"/>
                </a:cubicBezTo>
                <a:close/>
                <a:moveTo>
                  <a:pt x="53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1"/>
                  <a:pt x="83" y="83"/>
                  <a:pt x="85" y="83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58"/>
                  <a:pt x="86" y="58"/>
                  <a:pt x="86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47"/>
                  <a:pt x="75" y="47"/>
                  <a:pt x="75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24"/>
                  <a:pt x="86" y="24"/>
                  <a:pt x="86" y="24"/>
                </a:cubicBezTo>
                <a:cubicBezTo>
                  <a:pt x="53" y="24"/>
                  <a:pt x="53" y="24"/>
                  <a:pt x="53" y="24"/>
                </a:cubicBezTo>
                <a:lnTo>
                  <a:pt x="53" y="67"/>
                </a:lnTo>
                <a:close/>
                <a:moveTo>
                  <a:pt x="53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9"/>
                  <a:pt x="20" y="19"/>
                  <a:pt x="20" y="19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20" y="83"/>
                </a:moveTo>
                <a:cubicBezTo>
                  <a:pt x="20" y="83"/>
                  <a:pt x="20" y="83"/>
                  <a:pt x="20" y="83"/>
                </a:cubicBezTo>
                <a:cubicBezTo>
                  <a:pt x="23" y="83"/>
                  <a:pt x="25" y="81"/>
                  <a:pt x="25" y="79"/>
                </a:cubicBezTo>
                <a:cubicBezTo>
                  <a:pt x="25" y="67"/>
                  <a:pt x="25" y="67"/>
                  <a:pt x="25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24"/>
                  <a:pt x="53" y="24"/>
                  <a:pt x="53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47"/>
                  <a:pt x="20" y="47"/>
                  <a:pt x="20" y="47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20" y="58"/>
                  <a:pt x="20" y="58"/>
                  <a:pt x="20" y="58"/>
                </a:cubicBezTo>
                <a:lnTo>
                  <a:pt x="20" y="83"/>
                </a:lnTo>
                <a:close/>
                <a:moveTo>
                  <a:pt x="20" y="1"/>
                </a:moveTo>
                <a:cubicBezTo>
                  <a:pt x="11" y="19"/>
                  <a:pt x="11" y="19"/>
                  <a:pt x="11" y="1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2" y="83"/>
                  <a:pt x="5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58"/>
                  <a:pt x="20" y="58"/>
                  <a:pt x="2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7"/>
                  <a:pt x="10" y="47"/>
                  <a:pt x="10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0" y="19"/>
                  <a:pt x="20" y="19"/>
                  <a:pt x="20" y="19"/>
                </a:cubicBezTo>
                <a:lnTo>
                  <a:pt x="20" y="1"/>
                </a:ln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" name="Freeform 48"/>
          <p:cNvSpPr/>
          <p:nvPr/>
        </p:nvSpPr>
        <p:spPr bwMode="auto">
          <a:xfrm>
            <a:off x="7291019" y="4905649"/>
            <a:ext cx="1024908" cy="391111"/>
          </a:xfrm>
          <a:custGeom>
            <a:avLst/>
            <a:gdLst>
              <a:gd name="T0" fmla="*/ 493 w 616"/>
              <a:gd name="T1" fmla="*/ 235 h 235"/>
              <a:gd name="T2" fmla="*/ 300 w 616"/>
              <a:gd name="T3" fmla="*/ 133 h 235"/>
              <a:gd name="T4" fmla="*/ 40 w 616"/>
              <a:gd name="T5" fmla="*/ 68 h 235"/>
              <a:gd name="T6" fmla="*/ 238 w 616"/>
              <a:gd name="T7" fmla="*/ 0 h 235"/>
              <a:gd name="T8" fmla="*/ 583 w 616"/>
              <a:gd name="T9" fmla="*/ 68 h 235"/>
              <a:gd name="T10" fmla="*/ 463 w 616"/>
              <a:gd name="T11" fmla="*/ 133 h 235"/>
              <a:gd name="T12" fmla="*/ 493 w 616"/>
              <a:gd name="T13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" h="235">
                <a:moveTo>
                  <a:pt x="493" y="235"/>
                </a:moveTo>
                <a:cubicBezTo>
                  <a:pt x="300" y="133"/>
                  <a:pt x="300" y="133"/>
                  <a:pt x="300" y="133"/>
                </a:cubicBezTo>
                <a:cubicBezTo>
                  <a:pt x="181" y="124"/>
                  <a:pt x="73" y="99"/>
                  <a:pt x="40" y="68"/>
                </a:cubicBezTo>
                <a:cubicBezTo>
                  <a:pt x="0" y="31"/>
                  <a:pt x="88" y="0"/>
                  <a:pt x="238" y="0"/>
                </a:cubicBezTo>
                <a:cubicBezTo>
                  <a:pt x="388" y="0"/>
                  <a:pt x="542" y="31"/>
                  <a:pt x="583" y="68"/>
                </a:cubicBezTo>
                <a:cubicBezTo>
                  <a:pt x="616" y="99"/>
                  <a:pt x="564" y="124"/>
                  <a:pt x="463" y="133"/>
                </a:cubicBezTo>
                <a:lnTo>
                  <a:pt x="493" y="235"/>
                </a:ln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7" name="Group 26"/>
          <p:cNvGrpSpPr/>
          <p:nvPr/>
        </p:nvGrpSpPr>
        <p:grpSpPr>
          <a:xfrm>
            <a:off x="8204789" y="1546737"/>
            <a:ext cx="472006" cy="816690"/>
            <a:chOff x="8774149" y="586611"/>
            <a:chExt cx="589578" cy="1020119"/>
          </a:xfrm>
        </p:grpSpPr>
        <p:sp>
          <p:nvSpPr>
            <p:cNvPr id="38" name="Oval 27"/>
            <p:cNvSpPr>
              <a:spLocks noChangeArrowheads="1"/>
            </p:cNvSpPr>
            <p:nvPr/>
          </p:nvSpPr>
          <p:spPr bwMode="auto">
            <a:xfrm>
              <a:off x="8774149" y="586611"/>
              <a:ext cx="589578" cy="589579"/>
            </a:xfrm>
            <a:prstGeom prst="ellipse">
              <a:avLst/>
            </a:pr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26"/>
            <p:cNvSpPr/>
            <p:nvPr/>
          </p:nvSpPr>
          <p:spPr bwMode="auto">
            <a:xfrm>
              <a:off x="8969210" y="1008365"/>
              <a:ext cx="199454" cy="598365"/>
            </a:xfrm>
            <a:custGeom>
              <a:avLst/>
              <a:gdLst>
                <a:gd name="T0" fmla="*/ 113 w 227"/>
                <a:gd name="T1" fmla="*/ 681 h 681"/>
                <a:gd name="T2" fmla="*/ 0 w 227"/>
                <a:gd name="T3" fmla="*/ 113 h 681"/>
                <a:gd name="T4" fmla="*/ 94 w 227"/>
                <a:gd name="T5" fmla="*/ 0 h 681"/>
                <a:gd name="T6" fmla="*/ 227 w 227"/>
                <a:gd name="T7" fmla="*/ 113 h 681"/>
                <a:gd name="T8" fmla="*/ 113 w 227"/>
                <a:gd name="T9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81">
                  <a:moveTo>
                    <a:pt x="113" y="681"/>
                  </a:moveTo>
                  <a:lnTo>
                    <a:pt x="0" y="113"/>
                  </a:lnTo>
                  <a:lnTo>
                    <a:pt x="94" y="0"/>
                  </a:lnTo>
                  <a:lnTo>
                    <a:pt x="227" y="113"/>
                  </a:lnTo>
                  <a:lnTo>
                    <a:pt x="113" y="681"/>
                  </a:lnTo>
                  <a:close/>
                </a:path>
              </a:pathLst>
            </a:cu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Oval 28"/>
            <p:cNvSpPr>
              <a:spLocks noChangeArrowheads="1"/>
            </p:cNvSpPr>
            <p:nvPr/>
          </p:nvSpPr>
          <p:spPr bwMode="auto">
            <a:xfrm>
              <a:off x="8836532" y="650753"/>
              <a:ext cx="464808" cy="4630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TextBox 30"/>
            <p:cNvSpPr txBox="1"/>
            <p:nvPr/>
          </p:nvSpPr>
          <p:spPr>
            <a:xfrm>
              <a:off x="8808471" y="645593"/>
              <a:ext cx="522999" cy="46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Group 31"/>
          <p:cNvGrpSpPr/>
          <p:nvPr/>
        </p:nvGrpSpPr>
        <p:grpSpPr>
          <a:xfrm>
            <a:off x="7344477" y="1722596"/>
            <a:ext cx="643645" cy="1114948"/>
            <a:chOff x="7699551" y="806273"/>
            <a:chExt cx="803971" cy="1392668"/>
          </a:xfrm>
        </p:grpSpPr>
        <p:sp>
          <p:nvSpPr>
            <p:cNvPr id="43" name="Freeform 33"/>
            <p:cNvSpPr/>
            <p:nvPr/>
          </p:nvSpPr>
          <p:spPr bwMode="auto">
            <a:xfrm>
              <a:off x="7965787" y="1380034"/>
              <a:ext cx="271505" cy="818907"/>
            </a:xfrm>
            <a:custGeom>
              <a:avLst/>
              <a:gdLst>
                <a:gd name="T0" fmla="*/ 153 w 309"/>
                <a:gd name="T1" fmla="*/ 932 h 932"/>
                <a:gd name="T2" fmla="*/ 0 w 309"/>
                <a:gd name="T3" fmla="*/ 156 h 932"/>
                <a:gd name="T4" fmla="*/ 127 w 309"/>
                <a:gd name="T5" fmla="*/ 0 h 932"/>
                <a:gd name="T6" fmla="*/ 309 w 309"/>
                <a:gd name="T7" fmla="*/ 156 h 932"/>
                <a:gd name="T8" fmla="*/ 153 w 309"/>
                <a:gd name="T9" fmla="*/ 9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932">
                  <a:moveTo>
                    <a:pt x="153" y="932"/>
                  </a:moveTo>
                  <a:lnTo>
                    <a:pt x="0" y="156"/>
                  </a:lnTo>
                  <a:lnTo>
                    <a:pt x="127" y="0"/>
                  </a:lnTo>
                  <a:lnTo>
                    <a:pt x="309" y="156"/>
                  </a:lnTo>
                  <a:lnTo>
                    <a:pt x="153" y="932"/>
                  </a:lnTo>
                  <a:close/>
                </a:path>
              </a:pathLst>
            </a:cu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7699551" y="806273"/>
              <a:ext cx="803971" cy="804847"/>
            </a:xfrm>
            <a:prstGeom prst="ellipse">
              <a:avLst/>
            </a:pr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Oval 35"/>
            <p:cNvSpPr>
              <a:spLocks noChangeArrowheads="1"/>
            </p:cNvSpPr>
            <p:nvPr/>
          </p:nvSpPr>
          <p:spPr bwMode="auto">
            <a:xfrm>
              <a:off x="7784776" y="891502"/>
              <a:ext cx="633511" cy="6343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7791976" y="914412"/>
              <a:ext cx="619112" cy="576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Group 36"/>
          <p:cNvGrpSpPr/>
          <p:nvPr/>
        </p:nvGrpSpPr>
        <p:grpSpPr>
          <a:xfrm>
            <a:off x="6346306" y="2079238"/>
            <a:ext cx="785035" cy="1359041"/>
            <a:chOff x="6452732" y="1251752"/>
            <a:chExt cx="980578" cy="1697563"/>
          </a:xfrm>
        </p:grpSpPr>
        <p:sp>
          <p:nvSpPr>
            <p:cNvPr id="48" name="Freeform 37"/>
            <p:cNvSpPr/>
            <p:nvPr/>
          </p:nvSpPr>
          <p:spPr bwMode="auto">
            <a:xfrm>
              <a:off x="6779588" y="1952041"/>
              <a:ext cx="329496" cy="997274"/>
            </a:xfrm>
            <a:custGeom>
              <a:avLst/>
              <a:gdLst>
                <a:gd name="T0" fmla="*/ 186 w 375"/>
                <a:gd name="T1" fmla="*/ 1135 h 1135"/>
                <a:gd name="T2" fmla="*/ 0 w 375"/>
                <a:gd name="T3" fmla="*/ 189 h 1135"/>
                <a:gd name="T4" fmla="*/ 156 w 375"/>
                <a:gd name="T5" fmla="*/ 0 h 1135"/>
                <a:gd name="T6" fmla="*/ 375 w 375"/>
                <a:gd name="T7" fmla="*/ 189 h 1135"/>
                <a:gd name="T8" fmla="*/ 186 w 3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35">
                  <a:moveTo>
                    <a:pt x="186" y="1135"/>
                  </a:moveTo>
                  <a:lnTo>
                    <a:pt x="0" y="189"/>
                  </a:lnTo>
                  <a:lnTo>
                    <a:pt x="156" y="0"/>
                  </a:lnTo>
                  <a:lnTo>
                    <a:pt x="375" y="189"/>
                  </a:lnTo>
                  <a:lnTo>
                    <a:pt x="186" y="1135"/>
                  </a:lnTo>
                  <a:close/>
                </a:path>
              </a:pathLst>
            </a:cu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Oval 38"/>
            <p:cNvSpPr>
              <a:spLocks noChangeArrowheads="1"/>
            </p:cNvSpPr>
            <p:nvPr/>
          </p:nvSpPr>
          <p:spPr bwMode="auto">
            <a:xfrm>
              <a:off x="6452732" y="1251752"/>
              <a:ext cx="980578" cy="982337"/>
            </a:xfrm>
            <a:prstGeom prst="ellipse">
              <a:avLst/>
            </a:pr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Oval 39"/>
            <p:cNvSpPr>
              <a:spLocks noChangeArrowheads="1"/>
            </p:cNvSpPr>
            <p:nvPr/>
          </p:nvSpPr>
          <p:spPr bwMode="auto">
            <a:xfrm>
              <a:off x="6556416" y="1357193"/>
              <a:ext cx="773216" cy="771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TextBox 40"/>
            <p:cNvSpPr txBox="1"/>
            <p:nvPr/>
          </p:nvSpPr>
          <p:spPr>
            <a:xfrm>
              <a:off x="6563818" y="1354473"/>
              <a:ext cx="751262" cy="730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Group 41"/>
          <p:cNvGrpSpPr/>
          <p:nvPr/>
        </p:nvGrpSpPr>
        <p:grpSpPr>
          <a:xfrm>
            <a:off x="7658915" y="3734426"/>
            <a:ext cx="903214" cy="1562334"/>
            <a:chOff x="8092302" y="3319227"/>
            <a:chExt cx="1128194" cy="1951493"/>
          </a:xfrm>
        </p:grpSpPr>
        <p:sp>
          <p:nvSpPr>
            <p:cNvPr id="53" name="Freeform 49"/>
            <p:cNvSpPr/>
            <p:nvPr/>
          </p:nvSpPr>
          <p:spPr bwMode="auto">
            <a:xfrm>
              <a:off x="8466611" y="4123196"/>
              <a:ext cx="379579" cy="1147524"/>
            </a:xfrm>
            <a:custGeom>
              <a:avLst/>
              <a:gdLst>
                <a:gd name="T0" fmla="*/ 217 w 432"/>
                <a:gd name="T1" fmla="*/ 1306 h 1306"/>
                <a:gd name="T2" fmla="*/ 0 w 432"/>
                <a:gd name="T3" fmla="*/ 218 h 1306"/>
                <a:gd name="T4" fmla="*/ 179 w 432"/>
                <a:gd name="T5" fmla="*/ 0 h 1306"/>
                <a:gd name="T6" fmla="*/ 432 w 432"/>
                <a:gd name="T7" fmla="*/ 218 h 1306"/>
                <a:gd name="T8" fmla="*/ 217 w 432"/>
                <a:gd name="T9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306">
                  <a:moveTo>
                    <a:pt x="217" y="1306"/>
                  </a:moveTo>
                  <a:lnTo>
                    <a:pt x="0" y="218"/>
                  </a:lnTo>
                  <a:lnTo>
                    <a:pt x="179" y="0"/>
                  </a:lnTo>
                  <a:lnTo>
                    <a:pt x="432" y="218"/>
                  </a:lnTo>
                  <a:lnTo>
                    <a:pt x="217" y="1306"/>
                  </a:lnTo>
                  <a:close/>
                </a:path>
              </a:pathLst>
            </a:cu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50"/>
            <p:cNvSpPr>
              <a:spLocks noChangeArrowheads="1"/>
            </p:cNvSpPr>
            <p:nvPr/>
          </p:nvSpPr>
          <p:spPr bwMode="auto">
            <a:xfrm>
              <a:off x="8092302" y="3319227"/>
              <a:ext cx="1128194" cy="1128194"/>
            </a:xfrm>
            <a:prstGeom prst="ellipse">
              <a:avLst/>
            </a:pr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Oval 51"/>
            <p:cNvSpPr>
              <a:spLocks noChangeArrowheads="1"/>
            </p:cNvSpPr>
            <p:nvPr/>
          </p:nvSpPr>
          <p:spPr bwMode="auto">
            <a:xfrm>
              <a:off x="8212682" y="3439604"/>
              <a:ext cx="887442" cy="8874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TextBox 45"/>
            <p:cNvSpPr txBox="1"/>
            <p:nvPr/>
          </p:nvSpPr>
          <p:spPr>
            <a:xfrm>
              <a:off x="8248734" y="3467627"/>
              <a:ext cx="815334" cy="807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 46"/>
          <p:cNvGrpSpPr/>
          <p:nvPr/>
        </p:nvGrpSpPr>
        <p:grpSpPr>
          <a:xfrm>
            <a:off x="8803407" y="3433354"/>
            <a:ext cx="1102989" cy="1907723"/>
            <a:chOff x="9521881" y="2943163"/>
            <a:chExt cx="1377732" cy="2382915"/>
          </a:xfrm>
        </p:grpSpPr>
        <p:sp>
          <p:nvSpPr>
            <p:cNvPr id="58" name="Freeform 42"/>
            <p:cNvSpPr/>
            <p:nvPr/>
          </p:nvSpPr>
          <p:spPr bwMode="auto">
            <a:xfrm>
              <a:off x="9977027" y="3925501"/>
              <a:ext cx="464809" cy="1400577"/>
            </a:xfrm>
            <a:custGeom>
              <a:avLst/>
              <a:gdLst>
                <a:gd name="T0" fmla="*/ 265 w 529"/>
                <a:gd name="T1" fmla="*/ 1594 h 1594"/>
                <a:gd name="T2" fmla="*/ 0 w 529"/>
                <a:gd name="T3" fmla="*/ 265 h 1594"/>
                <a:gd name="T4" fmla="*/ 220 w 529"/>
                <a:gd name="T5" fmla="*/ 0 h 1594"/>
                <a:gd name="T6" fmla="*/ 529 w 529"/>
                <a:gd name="T7" fmla="*/ 265 h 1594"/>
                <a:gd name="T8" fmla="*/ 265 w 529"/>
                <a:gd name="T9" fmla="*/ 1594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594">
                  <a:moveTo>
                    <a:pt x="265" y="1594"/>
                  </a:moveTo>
                  <a:lnTo>
                    <a:pt x="0" y="265"/>
                  </a:lnTo>
                  <a:lnTo>
                    <a:pt x="220" y="0"/>
                  </a:lnTo>
                  <a:lnTo>
                    <a:pt x="529" y="265"/>
                  </a:lnTo>
                  <a:lnTo>
                    <a:pt x="265" y="1594"/>
                  </a:lnTo>
                  <a:close/>
                </a:path>
              </a:pathLst>
            </a:cu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Oval 43"/>
            <p:cNvSpPr>
              <a:spLocks noChangeArrowheads="1"/>
            </p:cNvSpPr>
            <p:nvPr/>
          </p:nvSpPr>
          <p:spPr bwMode="auto">
            <a:xfrm>
              <a:off x="9521881" y="2943163"/>
              <a:ext cx="1377732" cy="1377732"/>
            </a:xfrm>
            <a:prstGeom prst="ellipse">
              <a:avLst/>
            </a:pr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Oval 44"/>
            <p:cNvSpPr>
              <a:spLocks noChangeArrowheads="1"/>
            </p:cNvSpPr>
            <p:nvPr/>
          </p:nvSpPr>
          <p:spPr bwMode="auto">
            <a:xfrm>
              <a:off x="9666859" y="3088142"/>
              <a:ext cx="1085140" cy="10851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TextBox 50"/>
            <p:cNvSpPr txBox="1"/>
            <p:nvPr/>
          </p:nvSpPr>
          <p:spPr>
            <a:xfrm>
              <a:off x="9742254" y="3136400"/>
              <a:ext cx="943482" cy="961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  <a:endPara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2" name="Oval 67"/>
          <p:cNvSpPr/>
          <p:nvPr/>
        </p:nvSpPr>
        <p:spPr>
          <a:xfrm>
            <a:off x="1352122" y="2389430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63" name="Group 68"/>
          <p:cNvGrpSpPr/>
          <p:nvPr/>
        </p:nvGrpSpPr>
        <p:grpSpPr>
          <a:xfrm>
            <a:off x="1460892" y="2517043"/>
            <a:ext cx="280941" cy="243254"/>
            <a:chOff x="9322422" y="1072507"/>
            <a:chExt cx="216149" cy="187154"/>
          </a:xfrm>
          <a:solidFill>
            <a:schemeClr val="bg1"/>
          </a:solidFill>
        </p:grpSpPr>
        <p:sp>
          <p:nvSpPr>
            <p:cNvPr id="64" name="Freeform 22"/>
            <p:cNvSpPr/>
            <p:nvPr/>
          </p:nvSpPr>
          <p:spPr bwMode="auto">
            <a:xfrm>
              <a:off x="9467400" y="1081293"/>
              <a:ext cx="36024" cy="43054"/>
            </a:xfrm>
            <a:custGeom>
              <a:avLst/>
              <a:gdLst>
                <a:gd name="T0" fmla="*/ 41 w 41"/>
                <a:gd name="T1" fmla="*/ 0 h 49"/>
                <a:gd name="T2" fmla="*/ 0 w 41"/>
                <a:gd name="T3" fmla="*/ 0 h 49"/>
                <a:gd name="T4" fmla="*/ 0 w 41"/>
                <a:gd name="T5" fmla="*/ 16 h 49"/>
                <a:gd name="T6" fmla="*/ 41 w 41"/>
                <a:gd name="T7" fmla="*/ 49 h 49"/>
                <a:gd name="T8" fmla="*/ 41 w 4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41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1" y="49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23"/>
            <p:cNvSpPr/>
            <p:nvPr/>
          </p:nvSpPr>
          <p:spPr bwMode="auto">
            <a:xfrm>
              <a:off x="9357568" y="1118197"/>
              <a:ext cx="145857" cy="141464"/>
            </a:xfrm>
            <a:custGeom>
              <a:avLst/>
              <a:gdLst>
                <a:gd name="T0" fmla="*/ 166 w 166"/>
                <a:gd name="T1" fmla="*/ 85 h 161"/>
                <a:gd name="T2" fmla="*/ 166 w 166"/>
                <a:gd name="T3" fmla="*/ 69 h 161"/>
                <a:gd name="T4" fmla="*/ 125 w 166"/>
                <a:gd name="T5" fmla="*/ 36 h 161"/>
                <a:gd name="T6" fmla="*/ 83 w 166"/>
                <a:gd name="T7" fmla="*/ 0 h 161"/>
                <a:gd name="T8" fmla="*/ 0 w 166"/>
                <a:gd name="T9" fmla="*/ 69 h 161"/>
                <a:gd name="T10" fmla="*/ 0 w 166"/>
                <a:gd name="T11" fmla="*/ 161 h 161"/>
                <a:gd name="T12" fmla="*/ 52 w 166"/>
                <a:gd name="T13" fmla="*/ 161 h 161"/>
                <a:gd name="T14" fmla="*/ 52 w 166"/>
                <a:gd name="T15" fmla="*/ 69 h 161"/>
                <a:gd name="T16" fmla="*/ 114 w 166"/>
                <a:gd name="T17" fmla="*/ 69 h 161"/>
                <a:gd name="T18" fmla="*/ 114 w 166"/>
                <a:gd name="T19" fmla="*/ 161 h 161"/>
                <a:gd name="T20" fmla="*/ 166 w 166"/>
                <a:gd name="T21" fmla="*/ 161 h 161"/>
                <a:gd name="T22" fmla="*/ 166 w 166"/>
                <a:gd name="T23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161">
                  <a:moveTo>
                    <a:pt x="166" y="85"/>
                  </a:moveTo>
                  <a:lnTo>
                    <a:pt x="166" y="69"/>
                  </a:lnTo>
                  <a:lnTo>
                    <a:pt x="125" y="36"/>
                  </a:lnTo>
                  <a:lnTo>
                    <a:pt x="83" y="0"/>
                  </a:lnTo>
                  <a:lnTo>
                    <a:pt x="0" y="69"/>
                  </a:lnTo>
                  <a:lnTo>
                    <a:pt x="0" y="161"/>
                  </a:lnTo>
                  <a:lnTo>
                    <a:pt x="52" y="161"/>
                  </a:lnTo>
                  <a:lnTo>
                    <a:pt x="52" y="69"/>
                  </a:lnTo>
                  <a:lnTo>
                    <a:pt x="114" y="69"/>
                  </a:lnTo>
                  <a:lnTo>
                    <a:pt x="114" y="161"/>
                  </a:lnTo>
                  <a:lnTo>
                    <a:pt x="166" y="161"/>
                  </a:lnTo>
                  <a:lnTo>
                    <a:pt x="16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24"/>
            <p:cNvSpPr/>
            <p:nvPr/>
          </p:nvSpPr>
          <p:spPr bwMode="auto">
            <a:xfrm>
              <a:off x="9322422" y="1072507"/>
              <a:ext cx="216149" cy="109832"/>
            </a:xfrm>
            <a:custGeom>
              <a:avLst/>
              <a:gdLst>
                <a:gd name="T0" fmla="*/ 40 w 246"/>
                <a:gd name="T1" fmla="*/ 111 h 125"/>
                <a:gd name="T2" fmla="*/ 123 w 246"/>
                <a:gd name="T3" fmla="*/ 45 h 125"/>
                <a:gd name="T4" fmla="*/ 165 w 246"/>
                <a:gd name="T5" fmla="*/ 78 h 125"/>
                <a:gd name="T6" fmla="*/ 206 w 246"/>
                <a:gd name="T7" fmla="*/ 111 h 125"/>
                <a:gd name="T8" fmla="*/ 224 w 246"/>
                <a:gd name="T9" fmla="*/ 125 h 125"/>
                <a:gd name="T10" fmla="*/ 246 w 246"/>
                <a:gd name="T11" fmla="*/ 102 h 125"/>
                <a:gd name="T12" fmla="*/ 206 w 246"/>
                <a:gd name="T13" fmla="*/ 69 h 125"/>
                <a:gd name="T14" fmla="*/ 165 w 246"/>
                <a:gd name="T15" fmla="*/ 36 h 125"/>
                <a:gd name="T16" fmla="*/ 123 w 246"/>
                <a:gd name="T17" fmla="*/ 0 h 125"/>
                <a:gd name="T18" fmla="*/ 0 w 246"/>
                <a:gd name="T19" fmla="*/ 102 h 125"/>
                <a:gd name="T20" fmla="*/ 21 w 246"/>
                <a:gd name="T21" fmla="*/ 125 h 125"/>
                <a:gd name="T22" fmla="*/ 40 w 246"/>
                <a:gd name="T2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25">
                  <a:moveTo>
                    <a:pt x="40" y="111"/>
                  </a:moveTo>
                  <a:lnTo>
                    <a:pt x="123" y="45"/>
                  </a:lnTo>
                  <a:lnTo>
                    <a:pt x="165" y="78"/>
                  </a:lnTo>
                  <a:lnTo>
                    <a:pt x="206" y="111"/>
                  </a:lnTo>
                  <a:lnTo>
                    <a:pt x="224" y="125"/>
                  </a:lnTo>
                  <a:lnTo>
                    <a:pt x="246" y="102"/>
                  </a:lnTo>
                  <a:lnTo>
                    <a:pt x="206" y="69"/>
                  </a:lnTo>
                  <a:lnTo>
                    <a:pt x="165" y="36"/>
                  </a:lnTo>
                  <a:lnTo>
                    <a:pt x="123" y="0"/>
                  </a:lnTo>
                  <a:lnTo>
                    <a:pt x="0" y="102"/>
                  </a:lnTo>
                  <a:lnTo>
                    <a:pt x="21" y="125"/>
                  </a:lnTo>
                  <a:lnTo>
                    <a:pt x="40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7" name="Oval 73"/>
          <p:cNvSpPr/>
          <p:nvPr/>
        </p:nvSpPr>
        <p:spPr>
          <a:xfrm>
            <a:off x="1352122" y="3075547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68" name="Group 74"/>
          <p:cNvGrpSpPr/>
          <p:nvPr/>
        </p:nvGrpSpPr>
        <p:grpSpPr>
          <a:xfrm>
            <a:off x="1470599" y="3200727"/>
            <a:ext cx="261527" cy="219272"/>
            <a:chOff x="8297910" y="1608487"/>
            <a:chExt cx="201212" cy="168702"/>
          </a:xfrm>
          <a:solidFill>
            <a:schemeClr val="bg1"/>
          </a:solidFill>
        </p:grpSpPr>
        <p:sp>
          <p:nvSpPr>
            <p:cNvPr id="69" name="Freeform 29"/>
            <p:cNvSpPr/>
            <p:nvPr/>
          </p:nvSpPr>
          <p:spPr bwMode="auto">
            <a:xfrm>
              <a:off x="8297910" y="1725348"/>
              <a:ext cx="201212" cy="51841"/>
            </a:xfrm>
            <a:custGeom>
              <a:avLst/>
              <a:gdLst>
                <a:gd name="T0" fmla="*/ 149 w 229"/>
                <a:gd name="T1" fmla="*/ 31 h 59"/>
                <a:gd name="T2" fmla="*/ 78 w 229"/>
                <a:gd name="T3" fmla="*/ 31 h 59"/>
                <a:gd name="T4" fmla="*/ 78 w 229"/>
                <a:gd name="T5" fmla="*/ 0 h 59"/>
                <a:gd name="T6" fmla="*/ 0 w 229"/>
                <a:gd name="T7" fmla="*/ 0 h 59"/>
                <a:gd name="T8" fmla="*/ 0 w 229"/>
                <a:gd name="T9" fmla="*/ 59 h 59"/>
                <a:gd name="T10" fmla="*/ 229 w 229"/>
                <a:gd name="T11" fmla="*/ 59 h 59"/>
                <a:gd name="T12" fmla="*/ 229 w 229"/>
                <a:gd name="T13" fmla="*/ 0 h 59"/>
                <a:gd name="T14" fmla="*/ 149 w 229"/>
                <a:gd name="T15" fmla="*/ 0 h 59"/>
                <a:gd name="T16" fmla="*/ 149 w 229"/>
                <a:gd name="T17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59">
                  <a:moveTo>
                    <a:pt x="149" y="31"/>
                  </a:moveTo>
                  <a:lnTo>
                    <a:pt x="78" y="31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229" y="59"/>
                  </a:lnTo>
                  <a:lnTo>
                    <a:pt x="229" y="0"/>
                  </a:lnTo>
                  <a:lnTo>
                    <a:pt x="149" y="0"/>
                  </a:lnTo>
                  <a:lnTo>
                    <a:pt x="149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8378746" y="1725348"/>
              <a:ext cx="37782" cy="166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 noEditPoints="1"/>
            </p:cNvSpPr>
            <p:nvPr/>
          </p:nvSpPr>
          <p:spPr bwMode="auto">
            <a:xfrm>
              <a:off x="8297910" y="1608487"/>
              <a:ext cx="201212" cy="106317"/>
            </a:xfrm>
            <a:custGeom>
              <a:avLst/>
              <a:gdLst>
                <a:gd name="T0" fmla="*/ 170 w 229"/>
                <a:gd name="T1" fmla="*/ 0 h 121"/>
                <a:gd name="T2" fmla="*/ 114 w 229"/>
                <a:gd name="T3" fmla="*/ 0 h 121"/>
                <a:gd name="T4" fmla="*/ 114 w 229"/>
                <a:gd name="T5" fmla="*/ 19 h 121"/>
                <a:gd name="T6" fmla="*/ 151 w 229"/>
                <a:gd name="T7" fmla="*/ 19 h 121"/>
                <a:gd name="T8" fmla="*/ 151 w 229"/>
                <a:gd name="T9" fmla="*/ 43 h 121"/>
                <a:gd name="T10" fmla="*/ 114 w 229"/>
                <a:gd name="T11" fmla="*/ 43 h 121"/>
                <a:gd name="T12" fmla="*/ 114 w 229"/>
                <a:gd name="T13" fmla="*/ 121 h 121"/>
                <a:gd name="T14" fmla="*/ 149 w 229"/>
                <a:gd name="T15" fmla="*/ 121 h 121"/>
                <a:gd name="T16" fmla="*/ 229 w 229"/>
                <a:gd name="T17" fmla="*/ 121 h 121"/>
                <a:gd name="T18" fmla="*/ 229 w 229"/>
                <a:gd name="T19" fmla="*/ 43 h 121"/>
                <a:gd name="T20" fmla="*/ 170 w 229"/>
                <a:gd name="T21" fmla="*/ 43 h 121"/>
                <a:gd name="T22" fmla="*/ 170 w 229"/>
                <a:gd name="T23" fmla="*/ 0 h 121"/>
                <a:gd name="T24" fmla="*/ 114 w 229"/>
                <a:gd name="T25" fmla="*/ 0 h 121"/>
                <a:gd name="T26" fmla="*/ 57 w 229"/>
                <a:gd name="T27" fmla="*/ 0 h 121"/>
                <a:gd name="T28" fmla="*/ 57 w 229"/>
                <a:gd name="T29" fmla="*/ 43 h 121"/>
                <a:gd name="T30" fmla="*/ 0 w 229"/>
                <a:gd name="T31" fmla="*/ 43 h 121"/>
                <a:gd name="T32" fmla="*/ 0 w 229"/>
                <a:gd name="T33" fmla="*/ 121 h 121"/>
                <a:gd name="T34" fmla="*/ 78 w 229"/>
                <a:gd name="T35" fmla="*/ 121 h 121"/>
                <a:gd name="T36" fmla="*/ 114 w 229"/>
                <a:gd name="T37" fmla="*/ 121 h 121"/>
                <a:gd name="T38" fmla="*/ 114 w 229"/>
                <a:gd name="T39" fmla="*/ 43 h 121"/>
                <a:gd name="T40" fmla="*/ 78 w 229"/>
                <a:gd name="T41" fmla="*/ 43 h 121"/>
                <a:gd name="T42" fmla="*/ 78 w 229"/>
                <a:gd name="T43" fmla="*/ 43 h 121"/>
                <a:gd name="T44" fmla="*/ 78 w 229"/>
                <a:gd name="T45" fmla="*/ 19 h 121"/>
                <a:gd name="T46" fmla="*/ 114 w 229"/>
                <a:gd name="T47" fmla="*/ 19 h 121"/>
                <a:gd name="T48" fmla="*/ 114 w 229"/>
                <a:gd name="T4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9" h="121">
                  <a:moveTo>
                    <a:pt x="170" y="0"/>
                  </a:moveTo>
                  <a:lnTo>
                    <a:pt x="114" y="0"/>
                  </a:lnTo>
                  <a:lnTo>
                    <a:pt x="114" y="19"/>
                  </a:lnTo>
                  <a:lnTo>
                    <a:pt x="151" y="19"/>
                  </a:lnTo>
                  <a:lnTo>
                    <a:pt x="151" y="43"/>
                  </a:lnTo>
                  <a:lnTo>
                    <a:pt x="114" y="43"/>
                  </a:lnTo>
                  <a:lnTo>
                    <a:pt x="114" y="121"/>
                  </a:lnTo>
                  <a:lnTo>
                    <a:pt x="149" y="121"/>
                  </a:lnTo>
                  <a:lnTo>
                    <a:pt x="229" y="121"/>
                  </a:lnTo>
                  <a:lnTo>
                    <a:pt x="229" y="43"/>
                  </a:lnTo>
                  <a:lnTo>
                    <a:pt x="170" y="43"/>
                  </a:lnTo>
                  <a:lnTo>
                    <a:pt x="170" y="0"/>
                  </a:lnTo>
                  <a:close/>
                  <a:moveTo>
                    <a:pt x="114" y="0"/>
                  </a:moveTo>
                  <a:lnTo>
                    <a:pt x="57" y="0"/>
                  </a:lnTo>
                  <a:lnTo>
                    <a:pt x="57" y="43"/>
                  </a:lnTo>
                  <a:lnTo>
                    <a:pt x="0" y="43"/>
                  </a:lnTo>
                  <a:lnTo>
                    <a:pt x="0" y="121"/>
                  </a:lnTo>
                  <a:lnTo>
                    <a:pt x="78" y="121"/>
                  </a:lnTo>
                  <a:lnTo>
                    <a:pt x="114" y="121"/>
                  </a:lnTo>
                  <a:lnTo>
                    <a:pt x="114" y="43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78" y="19"/>
                  </a:lnTo>
                  <a:lnTo>
                    <a:pt x="114" y="19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72" name="Oval 79"/>
          <p:cNvSpPr/>
          <p:nvPr/>
        </p:nvSpPr>
        <p:spPr>
          <a:xfrm>
            <a:off x="1352122" y="3761664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3" name="Freeform 40"/>
          <p:cNvSpPr>
            <a:spLocks noEditPoints="1"/>
          </p:cNvSpPr>
          <p:nvPr/>
        </p:nvSpPr>
        <p:spPr bwMode="auto">
          <a:xfrm>
            <a:off x="1482591" y="3890990"/>
            <a:ext cx="237544" cy="239828"/>
          </a:xfrm>
          <a:custGeom>
            <a:avLst/>
            <a:gdLst>
              <a:gd name="T0" fmla="*/ 66 w 88"/>
              <a:gd name="T1" fmla="*/ 83 h 89"/>
              <a:gd name="T2" fmla="*/ 82 w 88"/>
              <a:gd name="T3" fmla="*/ 67 h 89"/>
              <a:gd name="T4" fmla="*/ 87 w 88"/>
              <a:gd name="T5" fmla="*/ 53 h 89"/>
              <a:gd name="T6" fmla="*/ 87 w 88"/>
              <a:gd name="T7" fmla="*/ 36 h 89"/>
              <a:gd name="T8" fmla="*/ 82 w 88"/>
              <a:gd name="T9" fmla="*/ 22 h 89"/>
              <a:gd name="T10" fmla="*/ 66 w 88"/>
              <a:gd name="T11" fmla="*/ 6 h 89"/>
              <a:gd name="T12" fmla="*/ 60 w 88"/>
              <a:gd name="T13" fmla="*/ 3 h 89"/>
              <a:gd name="T14" fmla="*/ 47 w 88"/>
              <a:gd name="T15" fmla="*/ 0 h 89"/>
              <a:gd name="T16" fmla="*/ 49 w 88"/>
              <a:gd name="T17" fmla="*/ 5 h 89"/>
              <a:gd name="T18" fmla="*/ 54 w 88"/>
              <a:gd name="T19" fmla="*/ 5 h 89"/>
              <a:gd name="T20" fmla="*/ 59 w 88"/>
              <a:gd name="T21" fmla="*/ 6 h 89"/>
              <a:gd name="T22" fmla="*/ 58 w 88"/>
              <a:gd name="T23" fmla="*/ 7 h 89"/>
              <a:gd name="T24" fmla="*/ 51 w 88"/>
              <a:gd name="T25" fmla="*/ 10 h 89"/>
              <a:gd name="T26" fmla="*/ 52 w 88"/>
              <a:gd name="T27" fmla="*/ 14 h 89"/>
              <a:gd name="T28" fmla="*/ 56 w 88"/>
              <a:gd name="T29" fmla="*/ 17 h 89"/>
              <a:gd name="T30" fmla="*/ 62 w 88"/>
              <a:gd name="T31" fmla="*/ 9 h 89"/>
              <a:gd name="T32" fmla="*/ 67 w 88"/>
              <a:gd name="T33" fmla="*/ 10 h 89"/>
              <a:gd name="T34" fmla="*/ 71 w 88"/>
              <a:gd name="T35" fmla="*/ 12 h 89"/>
              <a:gd name="T36" fmla="*/ 73 w 88"/>
              <a:gd name="T37" fmla="*/ 18 h 89"/>
              <a:gd name="T38" fmla="*/ 71 w 88"/>
              <a:gd name="T39" fmla="*/ 21 h 89"/>
              <a:gd name="T40" fmla="*/ 69 w 88"/>
              <a:gd name="T41" fmla="*/ 19 h 89"/>
              <a:gd name="T42" fmla="*/ 63 w 88"/>
              <a:gd name="T43" fmla="*/ 20 h 89"/>
              <a:gd name="T44" fmla="*/ 67 w 88"/>
              <a:gd name="T45" fmla="*/ 22 h 89"/>
              <a:gd name="T46" fmla="*/ 58 w 88"/>
              <a:gd name="T47" fmla="*/ 26 h 89"/>
              <a:gd name="T48" fmla="*/ 53 w 88"/>
              <a:gd name="T49" fmla="*/ 29 h 89"/>
              <a:gd name="T50" fmla="*/ 48 w 88"/>
              <a:gd name="T51" fmla="*/ 34 h 89"/>
              <a:gd name="T52" fmla="*/ 51 w 88"/>
              <a:gd name="T53" fmla="*/ 53 h 89"/>
              <a:gd name="T54" fmla="*/ 56 w 88"/>
              <a:gd name="T55" fmla="*/ 54 h 89"/>
              <a:gd name="T56" fmla="*/ 61 w 88"/>
              <a:gd name="T57" fmla="*/ 56 h 89"/>
              <a:gd name="T58" fmla="*/ 69 w 88"/>
              <a:gd name="T59" fmla="*/ 60 h 89"/>
              <a:gd name="T60" fmla="*/ 73 w 88"/>
              <a:gd name="T61" fmla="*/ 64 h 89"/>
              <a:gd name="T62" fmla="*/ 80 w 88"/>
              <a:gd name="T63" fmla="*/ 67 h 89"/>
              <a:gd name="T64" fmla="*/ 50 w 88"/>
              <a:gd name="T65" fmla="*/ 78 h 89"/>
              <a:gd name="T66" fmla="*/ 0 w 88"/>
              <a:gd name="T67" fmla="*/ 38 h 89"/>
              <a:gd name="T68" fmla="*/ 1 w 88"/>
              <a:gd name="T69" fmla="*/ 56 h 89"/>
              <a:gd name="T70" fmla="*/ 9 w 88"/>
              <a:gd name="T71" fmla="*/ 72 h 89"/>
              <a:gd name="T72" fmla="*/ 28 w 88"/>
              <a:gd name="T73" fmla="*/ 86 h 89"/>
              <a:gd name="T74" fmla="*/ 45 w 88"/>
              <a:gd name="T75" fmla="*/ 71 h 89"/>
              <a:gd name="T76" fmla="*/ 43 w 88"/>
              <a:gd name="T77" fmla="*/ 63 h 89"/>
              <a:gd name="T78" fmla="*/ 45 w 88"/>
              <a:gd name="T79" fmla="*/ 57 h 89"/>
              <a:gd name="T80" fmla="*/ 40 w 88"/>
              <a:gd name="T81" fmla="*/ 55 h 89"/>
              <a:gd name="T82" fmla="*/ 34 w 88"/>
              <a:gd name="T83" fmla="*/ 51 h 89"/>
              <a:gd name="T84" fmla="*/ 25 w 88"/>
              <a:gd name="T85" fmla="*/ 47 h 89"/>
              <a:gd name="T86" fmla="*/ 21 w 88"/>
              <a:gd name="T87" fmla="*/ 40 h 89"/>
              <a:gd name="T88" fmla="*/ 19 w 88"/>
              <a:gd name="T89" fmla="*/ 39 h 89"/>
              <a:gd name="T90" fmla="*/ 19 w 88"/>
              <a:gd name="T91" fmla="*/ 40 h 89"/>
              <a:gd name="T92" fmla="*/ 16 w 88"/>
              <a:gd name="T93" fmla="*/ 33 h 89"/>
              <a:gd name="T94" fmla="*/ 16 w 88"/>
              <a:gd name="T95" fmla="*/ 26 h 89"/>
              <a:gd name="T96" fmla="*/ 19 w 88"/>
              <a:gd name="T97" fmla="*/ 18 h 89"/>
              <a:gd name="T98" fmla="*/ 18 w 88"/>
              <a:gd name="T99" fmla="*/ 13 h 89"/>
              <a:gd name="T100" fmla="*/ 39 w 88"/>
              <a:gd name="T101" fmla="*/ 3 h 89"/>
              <a:gd name="T102" fmla="*/ 47 w 88"/>
              <a:gd name="T103" fmla="*/ 0 h 89"/>
              <a:gd name="T104" fmla="*/ 27 w 88"/>
              <a:gd name="T105" fmla="*/ 3 h 89"/>
              <a:gd name="T106" fmla="*/ 13 w 88"/>
              <a:gd name="T107" fmla="*/ 13 h 89"/>
              <a:gd name="T108" fmla="*/ 3 w 88"/>
              <a:gd name="T109" fmla="*/ 28 h 89"/>
              <a:gd name="T110" fmla="*/ 47 w 88"/>
              <a:gd name="T111" fmla="*/ 56 h 89"/>
              <a:gd name="T112" fmla="*/ 40 w 88"/>
              <a:gd name="T113" fmla="*/ 49 h 89"/>
              <a:gd name="T114" fmla="*/ 39 w 88"/>
              <a:gd name="T115" fmla="*/ 45 h 89"/>
              <a:gd name="T116" fmla="*/ 31 w 88"/>
              <a:gd name="T117" fmla="*/ 46 h 89"/>
              <a:gd name="T118" fmla="*/ 35 w 88"/>
              <a:gd name="T119" fmla="*/ 37 h 89"/>
              <a:gd name="T120" fmla="*/ 43 w 88"/>
              <a:gd name="T121" fmla="*/ 37 h 89"/>
              <a:gd name="T122" fmla="*/ 46 w 88"/>
              <a:gd name="T123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89">
                <a:moveTo>
                  <a:pt x="47" y="89"/>
                </a:moveTo>
                <a:cubicBezTo>
                  <a:pt x="49" y="89"/>
                  <a:pt x="52" y="88"/>
                  <a:pt x="54" y="88"/>
                </a:cubicBezTo>
                <a:cubicBezTo>
                  <a:pt x="55" y="87"/>
                  <a:pt x="57" y="87"/>
                  <a:pt x="58" y="86"/>
                </a:cubicBezTo>
                <a:cubicBezTo>
                  <a:pt x="59" y="86"/>
                  <a:pt x="59" y="86"/>
                  <a:pt x="60" y="86"/>
                </a:cubicBezTo>
                <a:cubicBezTo>
                  <a:pt x="61" y="85"/>
                  <a:pt x="63" y="85"/>
                  <a:pt x="64" y="84"/>
                </a:cubicBezTo>
                <a:cubicBezTo>
                  <a:pt x="65" y="84"/>
                  <a:pt x="65" y="83"/>
                  <a:pt x="66" y="83"/>
                </a:cubicBezTo>
                <a:cubicBezTo>
                  <a:pt x="69" y="81"/>
                  <a:pt x="71" y="79"/>
                  <a:pt x="74" y="77"/>
                </a:cubicBezTo>
                <a:cubicBezTo>
                  <a:pt x="74" y="77"/>
                  <a:pt x="75" y="76"/>
                  <a:pt x="75" y="76"/>
                </a:cubicBezTo>
                <a:cubicBezTo>
                  <a:pt x="76" y="75"/>
                  <a:pt x="76" y="75"/>
                  <a:pt x="77" y="74"/>
                </a:cubicBezTo>
                <a:cubicBezTo>
                  <a:pt x="77" y="73"/>
                  <a:pt x="78" y="73"/>
                  <a:pt x="79" y="72"/>
                </a:cubicBezTo>
                <a:cubicBezTo>
                  <a:pt x="80" y="71"/>
                  <a:pt x="81" y="69"/>
                  <a:pt x="82" y="68"/>
                </a:cubicBezTo>
                <a:cubicBezTo>
                  <a:pt x="82" y="67"/>
                  <a:pt x="82" y="67"/>
                  <a:pt x="82" y="67"/>
                </a:cubicBezTo>
                <a:cubicBezTo>
                  <a:pt x="83" y="66"/>
                  <a:pt x="83" y="65"/>
                  <a:pt x="83" y="65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63"/>
                  <a:pt x="84" y="62"/>
                  <a:pt x="85" y="62"/>
                </a:cubicBezTo>
                <a:cubicBezTo>
                  <a:pt x="85" y="61"/>
                  <a:pt x="85" y="60"/>
                  <a:pt x="86" y="60"/>
                </a:cubicBezTo>
                <a:cubicBezTo>
                  <a:pt x="86" y="58"/>
                  <a:pt x="86" y="57"/>
                  <a:pt x="87" y="56"/>
                </a:cubicBezTo>
                <a:cubicBezTo>
                  <a:pt x="87" y="55"/>
                  <a:pt x="87" y="54"/>
                  <a:pt x="87" y="53"/>
                </a:cubicBezTo>
                <a:cubicBezTo>
                  <a:pt x="87" y="53"/>
                  <a:pt x="88" y="52"/>
                  <a:pt x="88" y="51"/>
                </a:cubicBezTo>
                <a:cubicBezTo>
                  <a:pt x="88" y="50"/>
                  <a:pt x="88" y="50"/>
                  <a:pt x="88" y="49"/>
                </a:cubicBezTo>
                <a:cubicBezTo>
                  <a:pt x="88" y="47"/>
                  <a:pt x="88" y="46"/>
                  <a:pt x="88" y="44"/>
                </a:cubicBezTo>
                <a:cubicBezTo>
                  <a:pt x="88" y="43"/>
                  <a:pt x="88" y="41"/>
                  <a:pt x="88" y="40"/>
                </a:cubicBezTo>
                <a:cubicBezTo>
                  <a:pt x="88" y="39"/>
                  <a:pt x="88" y="38"/>
                  <a:pt x="88" y="38"/>
                </a:cubicBezTo>
                <a:cubicBezTo>
                  <a:pt x="88" y="37"/>
                  <a:pt x="87" y="36"/>
                  <a:pt x="87" y="36"/>
                </a:cubicBezTo>
                <a:cubicBezTo>
                  <a:pt x="87" y="35"/>
                  <a:pt x="87" y="34"/>
                  <a:pt x="87" y="33"/>
                </a:cubicBezTo>
                <a:cubicBezTo>
                  <a:pt x="86" y="32"/>
                  <a:pt x="86" y="31"/>
                  <a:pt x="86" y="29"/>
                </a:cubicBezTo>
                <a:cubicBezTo>
                  <a:pt x="85" y="29"/>
                  <a:pt x="85" y="29"/>
                  <a:pt x="85" y="28"/>
                </a:cubicBezTo>
                <a:cubicBezTo>
                  <a:pt x="85" y="27"/>
                  <a:pt x="84" y="26"/>
                  <a:pt x="84" y="25"/>
                </a:cubicBezTo>
                <a:cubicBezTo>
                  <a:pt x="84" y="25"/>
                  <a:pt x="84" y="25"/>
                  <a:pt x="83" y="24"/>
                </a:cubicBezTo>
                <a:cubicBezTo>
                  <a:pt x="83" y="24"/>
                  <a:pt x="83" y="23"/>
                  <a:pt x="82" y="22"/>
                </a:cubicBezTo>
                <a:cubicBezTo>
                  <a:pt x="81" y="21"/>
                  <a:pt x="80" y="19"/>
                  <a:pt x="79" y="17"/>
                </a:cubicBezTo>
                <a:cubicBezTo>
                  <a:pt x="78" y="16"/>
                  <a:pt x="77" y="15"/>
                  <a:pt x="77" y="15"/>
                </a:cubicBezTo>
                <a:cubicBezTo>
                  <a:pt x="76" y="14"/>
                  <a:pt x="76" y="14"/>
                  <a:pt x="75" y="13"/>
                </a:cubicBezTo>
                <a:cubicBezTo>
                  <a:pt x="75" y="13"/>
                  <a:pt x="74" y="12"/>
                  <a:pt x="74" y="12"/>
                </a:cubicBezTo>
                <a:cubicBezTo>
                  <a:pt x="73" y="11"/>
                  <a:pt x="72" y="10"/>
                  <a:pt x="71" y="9"/>
                </a:cubicBezTo>
                <a:cubicBezTo>
                  <a:pt x="69" y="8"/>
                  <a:pt x="68" y="7"/>
                  <a:pt x="66" y="6"/>
                </a:cubicBezTo>
                <a:cubicBezTo>
                  <a:pt x="65" y="6"/>
                  <a:pt x="65" y="5"/>
                  <a:pt x="64" y="5"/>
                </a:cubicBezTo>
                <a:cubicBezTo>
                  <a:pt x="64" y="5"/>
                  <a:pt x="64" y="5"/>
                  <a:pt x="63" y="5"/>
                </a:cubicBezTo>
                <a:cubicBezTo>
                  <a:pt x="63" y="4"/>
                  <a:pt x="63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1" y="4"/>
                  <a:pt x="61" y="3"/>
                  <a:pt x="60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3"/>
                  <a:pt x="59" y="3"/>
                  <a:pt x="58" y="3"/>
                </a:cubicBezTo>
                <a:cubicBezTo>
                  <a:pt x="58" y="3"/>
                  <a:pt x="58" y="2"/>
                  <a:pt x="58" y="2"/>
                </a:cubicBezTo>
                <a:cubicBezTo>
                  <a:pt x="57" y="2"/>
                  <a:pt x="55" y="2"/>
                  <a:pt x="54" y="1"/>
                </a:cubicBezTo>
                <a:cubicBezTo>
                  <a:pt x="54" y="1"/>
                  <a:pt x="53" y="1"/>
                  <a:pt x="53" y="1"/>
                </a:cubicBezTo>
                <a:cubicBezTo>
                  <a:pt x="53" y="1"/>
                  <a:pt x="52" y="1"/>
                  <a:pt x="52" y="1"/>
                </a:cubicBezTo>
                <a:cubicBezTo>
                  <a:pt x="50" y="1"/>
                  <a:pt x="49" y="0"/>
                  <a:pt x="47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9" y="3"/>
                  <a:pt x="51" y="3"/>
                  <a:pt x="52" y="3"/>
                </a:cubicBezTo>
                <a:cubicBezTo>
                  <a:pt x="52" y="4"/>
                  <a:pt x="52" y="3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4"/>
                  <a:pt x="49" y="4"/>
                  <a:pt x="48" y="4"/>
                </a:cubicBezTo>
                <a:cubicBezTo>
                  <a:pt x="48" y="4"/>
                  <a:pt x="49" y="4"/>
                  <a:pt x="49" y="5"/>
                </a:cubicBezTo>
                <a:cubicBezTo>
                  <a:pt x="50" y="5"/>
                  <a:pt x="50" y="5"/>
                  <a:pt x="51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4"/>
                  <a:pt x="53" y="4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4" y="4"/>
                  <a:pt x="54" y="5"/>
                </a:cubicBezTo>
                <a:cubicBezTo>
                  <a:pt x="55" y="5"/>
                  <a:pt x="55" y="5"/>
                  <a:pt x="56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4"/>
                  <a:pt x="57" y="5"/>
                  <a:pt x="58" y="5"/>
                </a:cubicBezTo>
                <a:cubicBezTo>
                  <a:pt x="59" y="5"/>
                  <a:pt x="60" y="6"/>
                  <a:pt x="61" y="6"/>
                </a:cubicBezTo>
                <a:cubicBezTo>
                  <a:pt x="61" y="6"/>
                  <a:pt x="60" y="6"/>
                  <a:pt x="60" y="6"/>
                </a:cubicBezTo>
                <a:cubicBezTo>
                  <a:pt x="60" y="6"/>
                  <a:pt x="60" y="6"/>
                  <a:pt x="59" y="6"/>
                </a:cubicBezTo>
                <a:cubicBezTo>
                  <a:pt x="59" y="6"/>
                  <a:pt x="60" y="7"/>
                  <a:pt x="60" y="7"/>
                </a:cubicBezTo>
                <a:cubicBezTo>
                  <a:pt x="61" y="7"/>
                  <a:pt x="61" y="7"/>
                  <a:pt x="61" y="8"/>
                </a:cubicBezTo>
                <a:cubicBezTo>
                  <a:pt x="61" y="9"/>
                  <a:pt x="60" y="8"/>
                  <a:pt x="60" y="8"/>
                </a:cubicBezTo>
                <a:cubicBezTo>
                  <a:pt x="59" y="8"/>
                  <a:pt x="58" y="9"/>
                  <a:pt x="57" y="8"/>
                </a:cubicBezTo>
                <a:cubicBezTo>
                  <a:pt x="57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7" y="7"/>
                  <a:pt x="57" y="7"/>
                </a:cubicBezTo>
                <a:cubicBezTo>
                  <a:pt x="57" y="7"/>
                  <a:pt x="57" y="8"/>
                  <a:pt x="56" y="8"/>
                </a:cubicBezTo>
                <a:cubicBezTo>
                  <a:pt x="56" y="8"/>
                  <a:pt x="56" y="8"/>
                  <a:pt x="55" y="8"/>
                </a:cubicBezTo>
                <a:cubicBezTo>
                  <a:pt x="55" y="8"/>
                  <a:pt x="54" y="8"/>
                  <a:pt x="54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0" y="10"/>
                  <a:pt x="50" y="10"/>
                  <a:pt x="49" y="11"/>
                </a:cubicBezTo>
                <a:cubicBezTo>
                  <a:pt x="49" y="11"/>
                  <a:pt x="49" y="11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3"/>
                  <a:pt x="50" y="13"/>
                  <a:pt x="50" y="13"/>
                </a:cubicBezTo>
                <a:cubicBezTo>
                  <a:pt x="51" y="13"/>
                  <a:pt x="51" y="14"/>
                  <a:pt x="52" y="14"/>
                </a:cubicBezTo>
                <a:cubicBezTo>
                  <a:pt x="52" y="14"/>
                  <a:pt x="53" y="15"/>
                  <a:pt x="53" y="15"/>
                </a:cubicBezTo>
                <a:cubicBezTo>
                  <a:pt x="54" y="15"/>
                  <a:pt x="55" y="15"/>
                  <a:pt x="55" y="15"/>
                </a:cubicBezTo>
                <a:cubicBezTo>
                  <a:pt x="55" y="16"/>
                  <a:pt x="54" y="16"/>
                  <a:pt x="54" y="16"/>
                </a:cubicBezTo>
                <a:cubicBezTo>
                  <a:pt x="55" y="17"/>
                  <a:pt x="54" y="17"/>
                  <a:pt x="54" y="17"/>
                </a:cubicBezTo>
                <a:cubicBezTo>
                  <a:pt x="54" y="18"/>
                  <a:pt x="54" y="18"/>
                  <a:pt x="55" y="18"/>
                </a:cubicBezTo>
                <a:cubicBezTo>
                  <a:pt x="55" y="18"/>
                  <a:pt x="56" y="18"/>
                  <a:pt x="56" y="17"/>
                </a:cubicBezTo>
                <a:cubicBezTo>
                  <a:pt x="56" y="17"/>
                  <a:pt x="56" y="16"/>
                  <a:pt x="57" y="15"/>
                </a:cubicBezTo>
                <a:cubicBezTo>
                  <a:pt x="59" y="15"/>
                  <a:pt x="61" y="14"/>
                  <a:pt x="61" y="12"/>
                </a:cubicBezTo>
                <a:cubicBezTo>
                  <a:pt x="61" y="12"/>
                  <a:pt x="61" y="12"/>
                  <a:pt x="61" y="11"/>
                </a:cubicBezTo>
                <a:cubicBezTo>
                  <a:pt x="61" y="11"/>
                  <a:pt x="61" y="11"/>
                  <a:pt x="61" y="10"/>
                </a:cubicBezTo>
                <a:cubicBezTo>
                  <a:pt x="61" y="10"/>
                  <a:pt x="62" y="10"/>
                  <a:pt x="62" y="10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4" y="9"/>
                  <a:pt x="64" y="9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6" y="10"/>
                </a:cubicBezTo>
                <a:cubicBezTo>
                  <a:pt x="66" y="10"/>
                  <a:pt x="67" y="10"/>
                  <a:pt x="67" y="10"/>
                </a:cubicBezTo>
                <a:cubicBezTo>
                  <a:pt x="67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2"/>
                  <a:pt x="67" y="12"/>
                  <a:pt x="67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9" y="12"/>
                  <a:pt x="69" y="11"/>
                  <a:pt x="69" y="11"/>
                </a:cubicBezTo>
                <a:cubicBezTo>
                  <a:pt x="70" y="11"/>
                  <a:pt x="70" y="12"/>
                  <a:pt x="71" y="12"/>
                </a:cubicBezTo>
                <a:cubicBezTo>
                  <a:pt x="71" y="12"/>
                  <a:pt x="71" y="13"/>
                  <a:pt x="71" y="13"/>
                </a:cubicBezTo>
                <a:cubicBezTo>
                  <a:pt x="71" y="13"/>
                  <a:pt x="71" y="14"/>
                  <a:pt x="71" y="14"/>
                </a:cubicBezTo>
                <a:cubicBezTo>
                  <a:pt x="71" y="15"/>
                  <a:pt x="72" y="15"/>
                  <a:pt x="72" y="15"/>
                </a:cubicBezTo>
                <a:cubicBezTo>
                  <a:pt x="73" y="15"/>
                  <a:pt x="73" y="16"/>
                  <a:pt x="73" y="16"/>
                </a:cubicBezTo>
                <a:cubicBezTo>
                  <a:pt x="73" y="16"/>
                  <a:pt x="73" y="16"/>
                  <a:pt x="73" y="17"/>
                </a:cubicBezTo>
                <a:cubicBezTo>
                  <a:pt x="73" y="17"/>
                  <a:pt x="73" y="17"/>
                  <a:pt x="73" y="18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20"/>
                  <a:pt x="73" y="19"/>
                  <a:pt x="73" y="20"/>
                </a:cubicBezTo>
                <a:cubicBezTo>
                  <a:pt x="74" y="20"/>
                  <a:pt x="73" y="20"/>
                  <a:pt x="73" y="21"/>
                </a:cubicBezTo>
                <a:cubicBezTo>
                  <a:pt x="74" y="21"/>
                  <a:pt x="74" y="22"/>
                  <a:pt x="73" y="22"/>
                </a:cubicBezTo>
                <a:cubicBezTo>
                  <a:pt x="73" y="22"/>
                  <a:pt x="73" y="22"/>
                  <a:pt x="72" y="22"/>
                </a:cubicBezTo>
                <a:cubicBezTo>
                  <a:pt x="72" y="22"/>
                  <a:pt x="72" y="22"/>
                  <a:pt x="71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69" y="21"/>
                  <a:pt x="69" y="21"/>
                </a:cubicBezTo>
                <a:cubicBezTo>
                  <a:pt x="70" y="20"/>
                  <a:pt x="70" y="20"/>
                  <a:pt x="71" y="19"/>
                </a:cubicBezTo>
                <a:cubicBezTo>
                  <a:pt x="71" y="19"/>
                  <a:pt x="72" y="19"/>
                  <a:pt x="72" y="18"/>
                </a:cubicBezTo>
                <a:cubicBezTo>
                  <a:pt x="71" y="18"/>
                  <a:pt x="71" y="18"/>
                  <a:pt x="70" y="18"/>
                </a:cubicBezTo>
                <a:cubicBezTo>
                  <a:pt x="70" y="19"/>
                  <a:pt x="69" y="19"/>
                  <a:pt x="69" y="19"/>
                </a:cubicBezTo>
                <a:cubicBezTo>
                  <a:pt x="68" y="19"/>
                  <a:pt x="67" y="19"/>
                  <a:pt x="67" y="19"/>
                </a:cubicBezTo>
                <a:cubicBezTo>
                  <a:pt x="66" y="20"/>
                  <a:pt x="67" y="19"/>
                  <a:pt x="67" y="20"/>
                </a:cubicBezTo>
                <a:cubicBezTo>
                  <a:pt x="67" y="20"/>
                  <a:pt x="67" y="20"/>
                  <a:pt x="66" y="20"/>
                </a:cubicBezTo>
                <a:cubicBezTo>
                  <a:pt x="66" y="20"/>
                  <a:pt x="66" y="19"/>
                  <a:pt x="66" y="19"/>
                </a:cubicBezTo>
                <a:cubicBezTo>
                  <a:pt x="66" y="19"/>
                  <a:pt x="65" y="19"/>
                  <a:pt x="64" y="19"/>
                </a:cubicBezTo>
                <a:cubicBezTo>
                  <a:pt x="64" y="19"/>
                  <a:pt x="64" y="19"/>
                  <a:pt x="63" y="20"/>
                </a:cubicBezTo>
                <a:cubicBezTo>
                  <a:pt x="64" y="20"/>
                  <a:pt x="65" y="20"/>
                  <a:pt x="65" y="20"/>
                </a:cubicBezTo>
                <a:cubicBezTo>
                  <a:pt x="65" y="21"/>
                  <a:pt x="64" y="21"/>
                  <a:pt x="64" y="22"/>
                </a:cubicBezTo>
                <a:cubicBezTo>
                  <a:pt x="64" y="22"/>
                  <a:pt x="65" y="23"/>
                  <a:pt x="65" y="23"/>
                </a:cubicBezTo>
                <a:cubicBezTo>
                  <a:pt x="65" y="23"/>
                  <a:pt x="65" y="23"/>
                  <a:pt x="66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7" y="23"/>
                  <a:pt x="67" y="22"/>
                  <a:pt x="67" y="22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4"/>
                  <a:pt x="64" y="24"/>
                  <a:pt x="64" y="24"/>
                </a:cubicBezTo>
                <a:cubicBezTo>
                  <a:pt x="64" y="24"/>
                  <a:pt x="62" y="25"/>
                  <a:pt x="62" y="25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3"/>
                  <a:pt x="61" y="24"/>
                  <a:pt x="61" y="24"/>
                </a:cubicBezTo>
                <a:cubicBezTo>
                  <a:pt x="60" y="24"/>
                  <a:pt x="58" y="25"/>
                  <a:pt x="58" y="26"/>
                </a:cubicBezTo>
                <a:cubicBezTo>
                  <a:pt x="58" y="26"/>
                  <a:pt x="58" y="26"/>
                  <a:pt x="58" y="27"/>
                </a:cubicBezTo>
                <a:cubicBezTo>
                  <a:pt x="58" y="27"/>
                  <a:pt x="57" y="27"/>
                  <a:pt x="57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5" y="27"/>
                  <a:pt x="55" y="27"/>
                </a:cubicBezTo>
                <a:cubicBezTo>
                  <a:pt x="55" y="28"/>
                  <a:pt x="55" y="28"/>
                  <a:pt x="54" y="28"/>
                </a:cubicBezTo>
                <a:cubicBezTo>
                  <a:pt x="54" y="29"/>
                  <a:pt x="54" y="29"/>
                  <a:pt x="53" y="29"/>
                </a:cubicBezTo>
                <a:cubicBezTo>
                  <a:pt x="53" y="29"/>
                  <a:pt x="53" y="30"/>
                  <a:pt x="53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31"/>
                  <a:pt x="52" y="32"/>
                </a:cubicBezTo>
                <a:cubicBezTo>
                  <a:pt x="51" y="32"/>
                  <a:pt x="51" y="33"/>
                  <a:pt x="50" y="33"/>
                </a:cubicBezTo>
                <a:cubicBezTo>
                  <a:pt x="50" y="33"/>
                  <a:pt x="49" y="33"/>
                  <a:pt x="49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7" y="34"/>
                  <a:pt x="47" y="35"/>
                  <a:pt x="47" y="3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8" y="55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3"/>
                  <a:pt x="49" y="53"/>
                  <a:pt x="50" y="53"/>
                </a:cubicBezTo>
                <a:cubicBezTo>
                  <a:pt x="50" y="53"/>
                  <a:pt x="50" y="53"/>
                  <a:pt x="51" y="53"/>
                </a:cubicBezTo>
                <a:cubicBezTo>
                  <a:pt x="51" y="53"/>
                  <a:pt x="51" y="52"/>
                  <a:pt x="51" y="52"/>
                </a:cubicBezTo>
                <a:cubicBezTo>
                  <a:pt x="52" y="53"/>
                  <a:pt x="51" y="53"/>
                  <a:pt x="51" y="53"/>
                </a:cubicBezTo>
                <a:cubicBezTo>
                  <a:pt x="52" y="54"/>
                  <a:pt x="52" y="53"/>
                  <a:pt x="53" y="53"/>
                </a:cubicBezTo>
                <a:cubicBezTo>
                  <a:pt x="53" y="53"/>
                  <a:pt x="53" y="53"/>
                  <a:pt x="54" y="53"/>
                </a:cubicBezTo>
                <a:cubicBezTo>
                  <a:pt x="54" y="53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56" y="54"/>
                  <a:pt x="56" y="54"/>
                  <a:pt x="57" y="54"/>
                </a:cubicBezTo>
                <a:cubicBezTo>
                  <a:pt x="57" y="54"/>
                  <a:pt x="58" y="54"/>
                  <a:pt x="58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5"/>
                  <a:pt x="61" y="56"/>
                </a:cubicBezTo>
                <a:cubicBezTo>
                  <a:pt x="61" y="56"/>
                  <a:pt x="61" y="56"/>
                  <a:pt x="62" y="56"/>
                </a:cubicBezTo>
                <a:cubicBezTo>
                  <a:pt x="62" y="56"/>
                  <a:pt x="62" y="57"/>
                  <a:pt x="63" y="57"/>
                </a:cubicBezTo>
                <a:cubicBezTo>
                  <a:pt x="63" y="58"/>
                  <a:pt x="64" y="58"/>
                  <a:pt x="64" y="58"/>
                </a:cubicBezTo>
                <a:cubicBezTo>
                  <a:pt x="65" y="58"/>
                  <a:pt x="65" y="58"/>
                  <a:pt x="66" y="58"/>
                </a:cubicBezTo>
                <a:cubicBezTo>
                  <a:pt x="67" y="58"/>
                  <a:pt x="67" y="59"/>
                  <a:pt x="68" y="59"/>
                </a:cubicBezTo>
                <a:cubicBezTo>
                  <a:pt x="68" y="59"/>
                  <a:pt x="69" y="60"/>
                  <a:pt x="69" y="60"/>
                </a:cubicBezTo>
                <a:cubicBezTo>
                  <a:pt x="69" y="60"/>
                  <a:pt x="69" y="61"/>
                  <a:pt x="69" y="61"/>
                </a:cubicBezTo>
                <a:cubicBezTo>
                  <a:pt x="69" y="61"/>
                  <a:pt x="70" y="62"/>
                  <a:pt x="70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3"/>
                  <a:pt x="71" y="64"/>
                  <a:pt x="71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4"/>
                  <a:pt x="73" y="64"/>
                  <a:pt x="73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5" y="65"/>
                </a:cubicBezTo>
                <a:cubicBezTo>
                  <a:pt x="75" y="66"/>
                  <a:pt x="75" y="65"/>
                  <a:pt x="76" y="65"/>
                </a:cubicBezTo>
                <a:cubicBezTo>
                  <a:pt x="76" y="65"/>
                  <a:pt x="77" y="66"/>
                  <a:pt x="7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9" y="66"/>
                  <a:pt x="79" y="66"/>
                  <a:pt x="80" y="67"/>
                </a:cubicBezTo>
                <a:cubicBezTo>
                  <a:pt x="74" y="76"/>
                  <a:pt x="65" y="83"/>
                  <a:pt x="54" y="85"/>
                </a:cubicBezTo>
                <a:cubicBezTo>
                  <a:pt x="54" y="85"/>
                  <a:pt x="54" y="84"/>
                  <a:pt x="54" y="84"/>
                </a:cubicBezTo>
                <a:cubicBezTo>
                  <a:pt x="54" y="83"/>
                  <a:pt x="54" y="82"/>
                  <a:pt x="54" y="82"/>
                </a:cubicBezTo>
                <a:cubicBezTo>
                  <a:pt x="53" y="81"/>
                  <a:pt x="53" y="80"/>
                  <a:pt x="53" y="80"/>
                </a:cubicBezTo>
                <a:cubicBezTo>
                  <a:pt x="53" y="79"/>
                  <a:pt x="52" y="78"/>
                  <a:pt x="51" y="78"/>
                </a:cubicBezTo>
                <a:cubicBezTo>
                  <a:pt x="51" y="78"/>
                  <a:pt x="51" y="78"/>
                  <a:pt x="50" y="78"/>
                </a:cubicBezTo>
                <a:cubicBezTo>
                  <a:pt x="49" y="77"/>
                  <a:pt x="48" y="77"/>
                  <a:pt x="48" y="76"/>
                </a:cubicBezTo>
                <a:cubicBezTo>
                  <a:pt x="47" y="76"/>
                  <a:pt x="47" y="75"/>
                  <a:pt x="47" y="75"/>
                </a:cubicBezTo>
                <a:cubicBezTo>
                  <a:pt x="47" y="75"/>
                  <a:pt x="47" y="75"/>
                  <a:pt x="47" y="74"/>
                </a:cubicBezTo>
                <a:lnTo>
                  <a:pt x="47" y="89"/>
                </a:lnTo>
                <a:close/>
                <a:moveTo>
                  <a:pt x="0" y="36"/>
                </a:moveTo>
                <a:cubicBezTo>
                  <a:pt x="0" y="36"/>
                  <a:pt x="0" y="37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3"/>
                  <a:pt x="0" y="44"/>
                </a:cubicBezTo>
                <a:cubicBezTo>
                  <a:pt x="0" y="46"/>
                  <a:pt x="0" y="47"/>
                  <a:pt x="0" y="49"/>
                </a:cubicBezTo>
                <a:cubicBezTo>
                  <a:pt x="0" y="50"/>
                  <a:pt x="0" y="50"/>
                  <a:pt x="0" y="51"/>
                </a:cubicBezTo>
                <a:cubicBezTo>
                  <a:pt x="0" y="52"/>
                  <a:pt x="0" y="53"/>
                  <a:pt x="0" y="53"/>
                </a:cubicBezTo>
                <a:cubicBezTo>
                  <a:pt x="1" y="54"/>
                  <a:pt x="1" y="55"/>
                  <a:pt x="1" y="56"/>
                </a:cubicBezTo>
                <a:cubicBezTo>
                  <a:pt x="1" y="57"/>
                  <a:pt x="2" y="58"/>
                  <a:pt x="2" y="60"/>
                </a:cubicBezTo>
                <a:cubicBezTo>
                  <a:pt x="2" y="60"/>
                  <a:pt x="3" y="61"/>
                  <a:pt x="3" y="62"/>
                </a:cubicBezTo>
                <a:cubicBezTo>
                  <a:pt x="3" y="62"/>
                  <a:pt x="4" y="63"/>
                  <a:pt x="4" y="64"/>
                </a:cubicBezTo>
                <a:cubicBezTo>
                  <a:pt x="4" y="64"/>
                  <a:pt x="4" y="64"/>
                  <a:pt x="4" y="65"/>
                </a:cubicBezTo>
                <a:cubicBezTo>
                  <a:pt x="5" y="65"/>
                  <a:pt x="5" y="66"/>
                  <a:pt x="5" y="67"/>
                </a:cubicBezTo>
                <a:cubicBezTo>
                  <a:pt x="6" y="68"/>
                  <a:pt x="8" y="70"/>
                  <a:pt x="9" y="72"/>
                </a:cubicBezTo>
                <a:cubicBezTo>
                  <a:pt x="10" y="73"/>
                  <a:pt x="10" y="73"/>
                  <a:pt x="11" y="74"/>
                </a:cubicBezTo>
                <a:cubicBezTo>
                  <a:pt x="12" y="75"/>
                  <a:pt x="12" y="75"/>
                  <a:pt x="13" y="76"/>
                </a:cubicBezTo>
                <a:cubicBezTo>
                  <a:pt x="13" y="76"/>
                  <a:pt x="14" y="77"/>
                  <a:pt x="14" y="77"/>
                </a:cubicBezTo>
                <a:cubicBezTo>
                  <a:pt x="16" y="79"/>
                  <a:pt x="19" y="81"/>
                  <a:pt x="22" y="83"/>
                </a:cubicBezTo>
                <a:cubicBezTo>
                  <a:pt x="22" y="83"/>
                  <a:pt x="23" y="84"/>
                  <a:pt x="24" y="84"/>
                </a:cubicBezTo>
                <a:cubicBezTo>
                  <a:pt x="25" y="85"/>
                  <a:pt x="26" y="85"/>
                  <a:pt x="28" y="86"/>
                </a:cubicBezTo>
                <a:cubicBezTo>
                  <a:pt x="28" y="86"/>
                  <a:pt x="29" y="86"/>
                  <a:pt x="30" y="86"/>
                </a:cubicBezTo>
                <a:cubicBezTo>
                  <a:pt x="34" y="88"/>
                  <a:pt x="39" y="89"/>
                  <a:pt x="44" y="89"/>
                </a:cubicBezTo>
                <a:cubicBezTo>
                  <a:pt x="45" y="89"/>
                  <a:pt x="46" y="89"/>
                  <a:pt x="47" y="89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6" y="74"/>
                </a:cubicBezTo>
                <a:cubicBezTo>
                  <a:pt x="46" y="73"/>
                  <a:pt x="45" y="72"/>
                  <a:pt x="45" y="71"/>
                </a:cubicBezTo>
                <a:cubicBezTo>
                  <a:pt x="44" y="70"/>
                  <a:pt x="44" y="70"/>
                  <a:pt x="44" y="69"/>
                </a:cubicBezTo>
                <a:cubicBezTo>
                  <a:pt x="44" y="69"/>
                  <a:pt x="43" y="69"/>
                  <a:pt x="43" y="69"/>
                </a:cubicBezTo>
                <a:cubicBezTo>
                  <a:pt x="43" y="68"/>
                  <a:pt x="43" y="68"/>
                  <a:pt x="43" y="67"/>
                </a:cubicBezTo>
                <a:cubicBezTo>
                  <a:pt x="43" y="67"/>
                  <a:pt x="44" y="66"/>
                  <a:pt x="44" y="66"/>
                </a:cubicBezTo>
                <a:cubicBezTo>
                  <a:pt x="44" y="66"/>
                  <a:pt x="43" y="65"/>
                  <a:pt x="43" y="65"/>
                </a:cubicBezTo>
                <a:cubicBezTo>
                  <a:pt x="43" y="64"/>
                  <a:pt x="43" y="64"/>
                  <a:pt x="43" y="63"/>
                </a:cubicBezTo>
                <a:cubicBezTo>
                  <a:pt x="43" y="63"/>
                  <a:pt x="44" y="63"/>
                  <a:pt x="44" y="63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62"/>
                  <a:pt x="45" y="62"/>
                  <a:pt x="45" y="61"/>
                </a:cubicBezTo>
                <a:cubicBezTo>
                  <a:pt x="45" y="61"/>
                  <a:pt x="46" y="61"/>
                  <a:pt x="46" y="60"/>
                </a:cubicBezTo>
                <a:cubicBezTo>
                  <a:pt x="46" y="60"/>
                  <a:pt x="46" y="58"/>
                  <a:pt x="46" y="58"/>
                </a:cubicBezTo>
                <a:cubicBezTo>
                  <a:pt x="46" y="57"/>
                  <a:pt x="46" y="57"/>
                  <a:pt x="45" y="57"/>
                </a:cubicBezTo>
                <a:cubicBezTo>
                  <a:pt x="45" y="56"/>
                  <a:pt x="45" y="55"/>
                  <a:pt x="45" y="55"/>
                </a:cubicBezTo>
                <a:cubicBezTo>
                  <a:pt x="44" y="55"/>
                  <a:pt x="44" y="56"/>
                  <a:pt x="44" y="56"/>
                </a:cubicBezTo>
                <a:cubicBezTo>
                  <a:pt x="44" y="56"/>
                  <a:pt x="44" y="57"/>
                  <a:pt x="43" y="57"/>
                </a:cubicBezTo>
                <a:cubicBezTo>
                  <a:pt x="43" y="57"/>
                  <a:pt x="43" y="56"/>
                  <a:pt x="42" y="56"/>
                </a:cubicBezTo>
                <a:cubicBezTo>
                  <a:pt x="42" y="56"/>
                  <a:pt x="41" y="56"/>
                  <a:pt x="41" y="56"/>
                </a:cubicBezTo>
                <a:cubicBezTo>
                  <a:pt x="41" y="56"/>
                  <a:pt x="41" y="55"/>
                  <a:pt x="40" y="55"/>
                </a:cubicBezTo>
                <a:cubicBezTo>
                  <a:pt x="40" y="55"/>
                  <a:pt x="39" y="55"/>
                  <a:pt x="39" y="54"/>
                </a:cubicBezTo>
                <a:cubicBezTo>
                  <a:pt x="39" y="54"/>
                  <a:pt x="39" y="54"/>
                  <a:pt x="39" y="53"/>
                </a:cubicBezTo>
                <a:cubicBezTo>
                  <a:pt x="38" y="53"/>
                  <a:pt x="38" y="52"/>
                  <a:pt x="37" y="52"/>
                </a:cubicBezTo>
                <a:cubicBezTo>
                  <a:pt x="37" y="51"/>
                  <a:pt x="36" y="52"/>
                  <a:pt x="36" y="51"/>
                </a:cubicBezTo>
                <a:cubicBezTo>
                  <a:pt x="36" y="51"/>
                  <a:pt x="35" y="51"/>
                  <a:pt x="35" y="51"/>
                </a:cubicBezTo>
                <a:cubicBezTo>
                  <a:pt x="35" y="51"/>
                  <a:pt x="35" y="51"/>
                  <a:pt x="34" y="51"/>
                </a:cubicBezTo>
                <a:cubicBezTo>
                  <a:pt x="33" y="50"/>
                  <a:pt x="33" y="49"/>
                  <a:pt x="32" y="49"/>
                </a:cubicBezTo>
                <a:cubicBezTo>
                  <a:pt x="31" y="49"/>
                  <a:pt x="31" y="49"/>
                  <a:pt x="30" y="49"/>
                </a:cubicBezTo>
                <a:cubicBezTo>
                  <a:pt x="30" y="49"/>
                  <a:pt x="29" y="49"/>
                  <a:pt x="29" y="49"/>
                </a:cubicBezTo>
                <a:cubicBezTo>
                  <a:pt x="28" y="49"/>
                  <a:pt x="27" y="48"/>
                  <a:pt x="27" y="48"/>
                </a:cubicBezTo>
                <a:cubicBezTo>
                  <a:pt x="26" y="48"/>
                  <a:pt x="26" y="48"/>
                  <a:pt x="26" y="47"/>
                </a:cubicBezTo>
                <a:cubicBezTo>
                  <a:pt x="26" y="47"/>
                  <a:pt x="25" y="47"/>
                  <a:pt x="25" y="47"/>
                </a:cubicBezTo>
                <a:cubicBezTo>
                  <a:pt x="25" y="47"/>
                  <a:pt x="24" y="47"/>
                  <a:pt x="24" y="46"/>
                </a:cubicBezTo>
                <a:cubicBezTo>
                  <a:pt x="24" y="46"/>
                  <a:pt x="23" y="46"/>
                  <a:pt x="23" y="46"/>
                </a:cubicBezTo>
                <a:cubicBezTo>
                  <a:pt x="23" y="45"/>
                  <a:pt x="24" y="45"/>
                  <a:pt x="24" y="44"/>
                </a:cubicBezTo>
                <a:cubicBezTo>
                  <a:pt x="24" y="43"/>
                  <a:pt x="23" y="43"/>
                  <a:pt x="22" y="42"/>
                </a:cubicBezTo>
                <a:cubicBezTo>
                  <a:pt x="22" y="41"/>
                  <a:pt x="22" y="41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1" y="39"/>
                  <a:pt x="20" y="39"/>
                </a:cubicBezTo>
                <a:cubicBezTo>
                  <a:pt x="20" y="38"/>
                  <a:pt x="19" y="38"/>
                  <a:pt x="19" y="37"/>
                </a:cubicBezTo>
                <a:cubicBezTo>
                  <a:pt x="19" y="37"/>
                  <a:pt x="20" y="36"/>
                  <a:pt x="19" y="36"/>
                </a:cubicBezTo>
                <a:cubicBezTo>
                  <a:pt x="19" y="35"/>
                  <a:pt x="18" y="35"/>
                  <a:pt x="18" y="37"/>
                </a:cubicBezTo>
                <a:cubicBezTo>
                  <a:pt x="18" y="37"/>
                  <a:pt x="18" y="37"/>
                  <a:pt x="19" y="38"/>
                </a:cubicBezTo>
                <a:cubicBezTo>
                  <a:pt x="19" y="38"/>
                  <a:pt x="19" y="38"/>
                  <a:pt x="19" y="39"/>
                </a:cubicBezTo>
                <a:cubicBezTo>
                  <a:pt x="19" y="39"/>
                  <a:pt x="19" y="39"/>
                  <a:pt x="19" y="40"/>
                </a:cubicBezTo>
                <a:cubicBezTo>
                  <a:pt x="20" y="40"/>
                  <a:pt x="20" y="41"/>
                  <a:pt x="20" y="42"/>
                </a:cubicBezTo>
                <a:cubicBezTo>
                  <a:pt x="20" y="42"/>
                  <a:pt x="21" y="42"/>
                  <a:pt x="20" y="43"/>
                </a:cubicBezTo>
                <a:cubicBezTo>
                  <a:pt x="20" y="43"/>
                  <a:pt x="20" y="42"/>
                  <a:pt x="19" y="42"/>
                </a:cubicBezTo>
                <a:cubicBezTo>
                  <a:pt x="19" y="42"/>
                  <a:pt x="19" y="42"/>
                  <a:pt x="19" y="41"/>
                </a:cubicBezTo>
                <a:cubicBezTo>
                  <a:pt x="18" y="41"/>
                  <a:pt x="19" y="41"/>
                  <a:pt x="19" y="40"/>
                </a:cubicBezTo>
                <a:cubicBezTo>
                  <a:pt x="18" y="40"/>
                  <a:pt x="17" y="40"/>
                  <a:pt x="17" y="39"/>
                </a:cubicBezTo>
                <a:cubicBezTo>
                  <a:pt x="17" y="39"/>
                  <a:pt x="18" y="38"/>
                  <a:pt x="18" y="38"/>
                </a:cubicBezTo>
                <a:cubicBezTo>
                  <a:pt x="18" y="38"/>
                  <a:pt x="17" y="37"/>
                  <a:pt x="17" y="37"/>
                </a:cubicBezTo>
                <a:cubicBezTo>
                  <a:pt x="17" y="36"/>
                  <a:pt x="17" y="36"/>
                  <a:pt x="17" y="35"/>
                </a:cubicBezTo>
                <a:cubicBezTo>
                  <a:pt x="17" y="35"/>
                  <a:pt x="17" y="34"/>
                  <a:pt x="17" y="34"/>
                </a:cubicBezTo>
                <a:cubicBezTo>
                  <a:pt x="17" y="34"/>
                  <a:pt x="16" y="33"/>
                  <a:pt x="1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2"/>
                  <a:pt x="14" y="32"/>
                  <a:pt x="14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29"/>
                  <a:pt x="14" y="28"/>
                  <a:pt x="14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6" y="26"/>
                  <a:pt x="16" y="26"/>
                </a:cubicBezTo>
                <a:cubicBezTo>
                  <a:pt x="16" y="25"/>
                  <a:pt x="17" y="24"/>
                  <a:pt x="17" y="24"/>
                </a:cubicBezTo>
                <a:cubicBezTo>
                  <a:pt x="18" y="23"/>
                  <a:pt x="18" y="22"/>
                  <a:pt x="19" y="22"/>
                </a:cubicBezTo>
                <a:cubicBezTo>
                  <a:pt x="19" y="21"/>
                  <a:pt x="19" y="21"/>
                  <a:pt x="19" y="20"/>
                </a:cubicBezTo>
                <a:cubicBezTo>
                  <a:pt x="19" y="20"/>
                  <a:pt x="18" y="20"/>
                  <a:pt x="18" y="19"/>
                </a:cubicBezTo>
                <a:cubicBezTo>
                  <a:pt x="18" y="19"/>
                  <a:pt x="19" y="19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7"/>
                  <a:pt x="19" y="17"/>
                  <a:pt x="19" y="16"/>
                </a:cubicBezTo>
                <a:cubicBezTo>
                  <a:pt x="19" y="16"/>
                  <a:pt x="20" y="16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23" y="7"/>
                  <a:pt x="29" y="4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7" y="3"/>
                  <a:pt x="37" y="4"/>
                </a:cubicBezTo>
                <a:cubicBezTo>
                  <a:pt x="37" y="3"/>
                  <a:pt x="38" y="4"/>
                  <a:pt x="38" y="4"/>
                </a:cubicBezTo>
                <a:cubicBezTo>
                  <a:pt x="38" y="4"/>
                  <a:pt x="39" y="3"/>
                  <a:pt x="39" y="3"/>
                </a:cubicBezTo>
                <a:cubicBezTo>
                  <a:pt x="40" y="4"/>
                  <a:pt x="41" y="4"/>
                  <a:pt x="42" y="4"/>
                </a:cubicBezTo>
                <a:cubicBezTo>
                  <a:pt x="42" y="4"/>
                  <a:pt x="42" y="4"/>
                  <a:pt x="42" y="3"/>
                </a:cubicBezTo>
                <a:cubicBezTo>
                  <a:pt x="43" y="3"/>
                  <a:pt x="43" y="3"/>
                  <a:pt x="43" y="2"/>
                </a:cubicBezTo>
                <a:cubicBezTo>
                  <a:pt x="43" y="2"/>
                  <a:pt x="44" y="2"/>
                  <a:pt x="44" y="2"/>
                </a:cubicBezTo>
                <a:cubicBezTo>
                  <a:pt x="45" y="2"/>
                  <a:pt x="46" y="3"/>
                  <a:pt x="47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4" y="1"/>
                  <a:pt x="30" y="2"/>
                </a:cubicBezTo>
                <a:cubicBezTo>
                  <a:pt x="29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4"/>
                  <a:pt x="26" y="4"/>
                  <a:pt x="26" y="4"/>
                </a:cubicBezTo>
                <a:cubicBezTo>
                  <a:pt x="25" y="4"/>
                  <a:pt x="24" y="5"/>
                  <a:pt x="24" y="5"/>
                </a:cubicBezTo>
                <a:cubicBezTo>
                  <a:pt x="23" y="5"/>
                  <a:pt x="22" y="6"/>
                  <a:pt x="22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5" y="11"/>
                  <a:pt x="14" y="11"/>
                  <a:pt x="14" y="12"/>
                </a:cubicBezTo>
                <a:cubicBezTo>
                  <a:pt x="14" y="12"/>
                  <a:pt x="13" y="13"/>
                  <a:pt x="13" y="13"/>
                </a:cubicBezTo>
                <a:cubicBezTo>
                  <a:pt x="12" y="14"/>
                  <a:pt x="12" y="14"/>
                  <a:pt x="11" y="15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9"/>
                  <a:pt x="6" y="21"/>
                  <a:pt x="5" y="22"/>
                </a:cubicBezTo>
                <a:cubicBezTo>
                  <a:pt x="5" y="23"/>
                  <a:pt x="5" y="24"/>
                  <a:pt x="4" y="24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6"/>
                  <a:pt x="3" y="27"/>
                  <a:pt x="3" y="28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1"/>
                  <a:pt x="1" y="32"/>
                  <a:pt x="1" y="33"/>
                </a:cubicBezTo>
                <a:cubicBezTo>
                  <a:pt x="1" y="34"/>
                  <a:pt x="1" y="35"/>
                  <a:pt x="0" y="36"/>
                </a:cubicBezTo>
                <a:close/>
                <a:moveTo>
                  <a:pt x="47" y="35"/>
                </a:moveTo>
                <a:cubicBezTo>
                  <a:pt x="47" y="55"/>
                  <a:pt x="47" y="55"/>
                  <a:pt x="47" y="55"/>
                </a:cubicBezTo>
                <a:cubicBezTo>
                  <a:pt x="47" y="56"/>
                  <a:pt x="47" y="56"/>
                  <a:pt x="47" y="56"/>
                </a:cubicBezTo>
                <a:cubicBezTo>
                  <a:pt x="46" y="56"/>
                  <a:pt x="46" y="55"/>
                  <a:pt x="45" y="55"/>
                </a:cubicBezTo>
                <a:cubicBezTo>
                  <a:pt x="44" y="55"/>
                  <a:pt x="44" y="55"/>
                  <a:pt x="43" y="55"/>
                </a:cubicBezTo>
                <a:cubicBezTo>
                  <a:pt x="42" y="55"/>
                  <a:pt x="41" y="54"/>
                  <a:pt x="41" y="53"/>
                </a:cubicBezTo>
                <a:cubicBezTo>
                  <a:pt x="41" y="53"/>
                  <a:pt x="41" y="52"/>
                  <a:pt x="41" y="51"/>
                </a:cubicBezTo>
                <a:cubicBezTo>
                  <a:pt x="41" y="51"/>
                  <a:pt x="42" y="51"/>
                  <a:pt x="42" y="50"/>
                </a:cubicBezTo>
                <a:cubicBezTo>
                  <a:pt x="42" y="50"/>
                  <a:pt x="41" y="49"/>
                  <a:pt x="40" y="49"/>
                </a:cubicBezTo>
                <a:cubicBezTo>
                  <a:pt x="40" y="49"/>
                  <a:pt x="38" y="50"/>
                  <a:pt x="37" y="49"/>
                </a:cubicBezTo>
                <a:cubicBezTo>
                  <a:pt x="37" y="49"/>
                  <a:pt x="38" y="49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6"/>
                  <a:pt x="39" y="46"/>
                </a:cubicBezTo>
                <a:cubicBezTo>
                  <a:pt x="39" y="46"/>
                  <a:pt x="39" y="45"/>
                  <a:pt x="39" y="45"/>
                </a:cubicBezTo>
                <a:cubicBezTo>
                  <a:pt x="39" y="45"/>
                  <a:pt x="39" y="44"/>
                  <a:pt x="39" y="44"/>
                </a:cubicBezTo>
                <a:cubicBezTo>
                  <a:pt x="38" y="44"/>
                  <a:pt x="37" y="44"/>
                  <a:pt x="37" y="44"/>
                </a:cubicBezTo>
                <a:cubicBezTo>
                  <a:pt x="36" y="45"/>
                  <a:pt x="36" y="46"/>
                  <a:pt x="35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1" y="47"/>
                  <a:pt x="31" y="46"/>
                </a:cubicBezTo>
                <a:cubicBezTo>
                  <a:pt x="31" y="46"/>
                  <a:pt x="30" y="45"/>
                  <a:pt x="30" y="45"/>
                </a:cubicBezTo>
                <a:cubicBezTo>
                  <a:pt x="30" y="43"/>
                  <a:pt x="30" y="42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0"/>
                  <a:pt x="31" y="40"/>
                  <a:pt x="32" y="39"/>
                </a:cubicBezTo>
                <a:cubicBezTo>
                  <a:pt x="32" y="39"/>
                  <a:pt x="33" y="38"/>
                  <a:pt x="33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6" y="37"/>
                  <a:pt x="36" y="37"/>
                  <a:pt x="37" y="37"/>
                </a:cubicBezTo>
                <a:cubicBezTo>
                  <a:pt x="37" y="37"/>
                  <a:pt x="37" y="37"/>
                  <a:pt x="38" y="37"/>
                </a:cubicBezTo>
                <a:cubicBezTo>
                  <a:pt x="38" y="38"/>
                  <a:pt x="39" y="37"/>
                  <a:pt x="39" y="36"/>
                </a:cubicBezTo>
                <a:cubicBezTo>
                  <a:pt x="40" y="37"/>
                  <a:pt x="41" y="36"/>
                  <a:pt x="41" y="36"/>
                </a:cubicBezTo>
                <a:cubicBezTo>
                  <a:pt x="42" y="36"/>
                  <a:pt x="42" y="37"/>
                  <a:pt x="42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4" y="37"/>
                  <a:pt x="44" y="37"/>
                  <a:pt x="44" y="38"/>
                </a:cubicBezTo>
                <a:cubicBezTo>
                  <a:pt x="44" y="38"/>
                  <a:pt x="44" y="39"/>
                  <a:pt x="44" y="39"/>
                </a:cubicBezTo>
                <a:cubicBezTo>
                  <a:pt x="44" y="40"/>
                  <a:pt x="45" y="40"/>
                  <a:pt x="46" y="40"/>
                </a:cubicBezTo>
                <a:cubicBezTo>
                  <a:pt x="46" y="40"/>
                  <a:pt x="46" y="39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6"/>
                  <a:pt x="46" y="35"/>
                  <a:pt x="47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4" name="Oval 82"/>
          <p:cNvSpPr/>
          <p:nvPr/>
        </p:nvSpPr>
        <p:spPr>
          <a:xfrm>
            <a:off x="1352122" y="4447781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5" name="Freeform 47"/>
          <p:cNvSpPr>
            <a:spLocks noEditPoints="1"/>
          </p:cNvSpPr>
          <p:nvPr/>
        </p:nvSpPr>
        <p:spPr bwMode="auto">
          <a:xfrm>
            <a:off x="1458608" y="4585101"/>
            <a:ext cx="285510" cy="223840"/>
          </a:xfrm>
          <a:custGeom>
            <a:avLst/>
            <a:gdLst>
              <a:gd name="T0" fmla="*/ 95 w 106"/>
              <a:gd name="T1" fmla="*/ 19 h 83"/>
              <a:gd name="T2" fmla="*/ 86 w 106"/>
              <a:gd name="T3" fmla="*/ 19 h 83"/>
              <a:gd name="T4" fmla="*/ 86 w 106"/>
              <a:gd name="T5" fmla="*/ 24 h 83"/>
              <a:gd name="T6" fmla="*/ 96 w 106"/>
              <a:gd name="T7" fmla="*/ 47 h 83"/>
              <a:gd name="T8" fmla="*/ 96 w 106"/>
              <a:gd name="T9" fmla="*/ 58 h 83"/>
              <a:gd name="T10" fmla="*/ 86 w 106"/>
              <a:gd name="T11" fmla="*/ 83 h 83"/>
              <a:gd name="T12" fmla="*/ 106 w 106"/>
              <a:gd name="T13" fmla="*/ 79 h 83"/>
              <a:gd name="T14" fmla="*/ 106 w 106"/>
              <a:gd name="T15" fmla="*/ 30 h 83"/>
              <a:gd name="T16" fmla="*/ 85 w 106"/>
              <a:gd name="T17" fmla="*/ 0 h 83"/>
              <a:gd name="T18" fmla="*/ 53 w 106"/>
              <a:gd name="T19" fmla="*/ 7 h 83"/>
              <a:gd name="T20" fmla="*/ 86 w 106"/>
              <a:gd name="T21" fmla="*/ 19 h 83"/>
              <a:gd name="T22" fmla="*/ 53 w 106"/>
              <a:gd name="T23" fmla="*/ 67 h 83"/>
              <a:gd name="T24" fmla="*/ 81 w 106"/>
              <a:gd name="T25" fmla="*/ 79 h 83"/>
              <a:gd name="T26" fmla="*/ 86 w 106"/>
              <a:gd name="T27" fmla="*/ 83 h 83"/>
              <a:gd name="T28" fmla="*/ 75 w 106"/>
              <a:gd name="T29" fmla="*/ 58 h 83"/>
              <a:gd name="T30" fmla="*/ 86 w 106"/>
              <a:gd name="T31" fmla="*/ 47 h 83"/>
              <a:gd name="T32" fmla="*/ 53 w 106"/>
              <a:gd name="T33" fmla="*/ 24 h 83"/>
              <a:gd name="T34" fmla="*/ 53 w 106"/>
              <a:gd name="T35" fmla="*/ 0 h 83"/>
              <a:gd name="T36" fmla="*/ 20 w 106"/>
              <a:gd name="T37" fmla="*/ 1 h 83"/>
              <a:gd name="T38" fmla="*/ 27 w 106"/>
              <a:gd name="T39" fmla="*/ 7 h 83"/>
              <a:gd name="T40" fmla="*/ 53 w 106"/>
              <a:gd name="T41" fmla="*/ 7 h 83"/>
              <a:gd name="T42" fmla="*/ 20 w 106"/>
              <a:gd name="T43" fmla="*/ 83 h 83"/>
              <a:gd name="T44" fmla="*/ 25 w 106"/>
              <a:gd name="T45" fmla="*/ 79 h 83"/>
              <a:gd name="T46" fmla="*/ 53 w 106"/>
              <a:gd name="T47" fmla="*/ 67 h 83"/>
              <a:gd name="T48" fmla="*/ 20 w 106"/>
              <a:gd name="T49" fmla="*/ 24 h 83"/>
              <a:gd name="T50" fmla="*/ 31 w 106"/>
              <a:gd name="T51" fmla="*/ 47 h 83"/>
              <a:gd name="T52" fmla="*/ 31 w 106"/>
              <a:gd name="T53" fmla="*/ 58 h 83"/>
              <a:gd name="T54" fmla="*/ 20 w 106"/>
              <a:gd name="T55" fmla="*/ 83 h 83"/>
              <a:gd name="T56" fmla="*/ 11 w 106"/>
              <a:gd name="T57" fmla="*/ 19 h 83"/>
              <a:gd name="T58" fmla="*/ 0 w 106"/>
              <a:gd name="T59" fmla="*/ 64 h 83"/>
              <a:gd name="T60" fmla="*/ 0 w 106"/>
              <a:gd name="T61" fmla="*/ 79 h 83"/>
              <a:gd name="T62" fmla="*/ 20 w 106"/>
              <a:gd name="T63" fmla="*/ 83 h 83"/>
              <a:gd name="T64" fmla="*/ 10 w 106"/>
              <a:gd name="T65" fmla="*/ 58 h 83"/>
              <a:gd name="T66" fmla="*/ 20 w 106"/>
              <a:gd name="T67" fmla="*/ 47 h 83"/>
              <a:gd name="T68" fmla="*/ 18 w 106"/>
              <a:gd name="T69" fmla="*/ 24 h 83"/>
              <a:gd name="T70" fmla="*/ 20 w 106"/>
              <a:gd name="T71" fmla="*/ 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6" h="83">
                <a:moveTo>
                  <a:pt x="106" y="30"/>
                </a:moveTo>
                <a:cubicBezTo>
                  <a:pt x="95" y="19"/>
                  <a:pt x="95" y="19"/>
                  <a:pt x="95" y="19"/>
                </a:cubicBezTo>
                <a:cubicBezTo>
                  <a:pt x="86" y="1"/>
                  <a:pt x="86" y="1"/>
                  <a:pt x="86" y="1"/>
                </a:cubicBezTo>
                <a:cubicBezTo>
                  <a:pt x="86" y="19"/>
                  <a:pt x="86" y="19"/>
                  <a:pt x="86" y="19"/>
                </a:cubicBezTo>
                <a:cubicBezTo>
                  <a:pt x="88" y="24"/>
                  <a:pt x="88" y="24"/>
                  <a:pt x="88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47"/>
                  <a:pt x="86" y="47"/>
                  <a:pt x="86" y="47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83"/>
                  <a:pt x="86" y="83"/>
                  <a:pt x="86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3" y="83"/>
                  <a:pt x="106" y="81"/>
                  <a:pt x="106" y="79"/>
                </a:cubicBezTo>
                <a:cubicBezTo>
                  <a:pt x="106" y="67"/>
                  <a:pt x="106" y="67"/>
                  <a:pt x="106" y="67"/>
                </a:cubicBezTo>
                <a:lnTo>
                  <a:pt x="106" y="30"/>
                </a:lnTo>
                <a:close/>
                <a:moveTo>
                  <a:pt x="86" y="1"/>
                </a:moveTo>
                <a:cubicBezTo>
                  <a:pt x="85" y="0"/>
                  <a:pt x="85" y="0"/>
                  <a:pt x="8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7"/>
                  <a:pt x="53" y="7"/>
                  <a:pt x="53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6" y="19"/>
                  <a:pt x="86" y="19"/>
                  <a:pt x="86" y="19"/>
                </a:cubicBezTo>
                <a:cubicBezTo>
                  <a:pt x="86" y="1"/>
                  <a:pt x="86" y="1"/>
                  <a:pt x="86" y="1"/>
                </a:cubicBezTo>
                <a:close/>
                <a:moveTo>
                  <a:pt x="53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1"/>
                  <a:pt x="83" y="83"/>
                  <a:pt x="85" y="83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58"/>
                  <a:pt x="86" y="58"/>
                  <a:pt x="86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47"/>
                  <a:pt x="75" y="47"/>
                  <a:pt x="75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24"/>
                  <a:pt x="86" y="24"/>
                  <a:pt x="86" y="24"/>
                </a:cubicBezTo>
                <a:cubicBezTo>
                  <a:pt x="53" y="24"/>
                  <a:pt x="53" y="24"/>
                  <a:pt x="53" y="24"/>
                </a:cubicBezTo>
                <a:lnTo>
                  <a:pt x="53" y="67"/>
                </a:lnTo>
                <a:close/>
                <a:moveTo>
                  <a:pt x="53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9"/>
                  <a:pt x="20" y="19"/>
                  <a:pt x="20" y="19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20" y="83"/>
                </a:moveTo>
                <a:cubicBezTo>
                  <a:pt x="20" y="83"/>
                  <a:pt x="20" y="83"/>
                  <a:pt x="20" y="83"/>
                </a:cubicBezTo>
                <a:cubicBezTo>
                  <a:pt x="23" y="83"/>
                  <a:pt x="25" y="81"/>
                  <a:pt x="25" y="79"/>
                </a:cubicBezTo>
                <a:cubicBezTo>
                  <a:pt x="25" y="67"/>
                  <a:pt x="25" y="67"/>
                  <a:pt x="25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24"/>
                  <a:pt x="53" y="24"/>
                  <a:pt x="53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47"/>
                  <a:pt x="20" y="47"/>
                  <a:pt x="20" y="47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20" y="58"/>
                  <a:pt x="20" y="58"/>
                  <a:pt x="20" y="58"/>
                </a:cubicBezTo>
                <a:lnTo>
                  <a:pt x="20" y="83"/>
                </a:lnTo>
                <a:close/>
                <a:moveTo>
                  <a:pt x="20" y="1"/>
                </a:moveTo>
                <a:cubicBezTo>
                  <a:pt x="11" y="19"/>
                  <a:pt x="11" y="19"/>
                  <a:pt x="11" y="1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2" y="83"/>
                  <a:pt x="5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58"/>
                  <a:pt x="20" y="58"/>
                  <a:pt x="2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7"/>
                  <a:pt x="10" y="47"/>
                  <a:pt x="10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0" y="19"/>
                  <a:pt x="20" y="19"/>
                  <a:pt x="20" y="19"/>
                </a:cubicBezTo>
                <a:lnTo>
                  <a:pt x="2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6" name="Oval 85"/>
          <p:cNvSpPr/>
          <p:nvPr/>
        </p:nvSpPr>
        <p:spPr>
          <a:xfrm>
            <a:off x="1352122" y="5133897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77" name="Group 86"/>
          <p:cNvGrpSpPr/>
          <p:nvPr/>
        </p:nvGrpSpPr>
        <p:grpSpPr>
          <a:xfrm>
            <a:off x="1447758" y="5260368"/>
            <a:ext cx="307208" cy="245538"/>
            <a:chOff x="10496305" y="4420184"/>
            <a:chExt cx="236358" cy="188911"/>
          </a:xfrm>
          <a:solidFill>
            <a:schemeClr val="bg1"/>
          </a:solidFill>
        </p:grpSpPr>
        <p:sp>
          <p:nvSpPr>
            <p:cNvPr id="78" name="Freeform 45"/>
            <p:cNvSpPr/>
            <p:nvPr/>
          </p:nvSpPr>
          <p:spPr bwMode="auto">
            <a:xfrm>
              <a:off x="10496305" y="4420184"/>
              <a:ext cx="201212" cy="188911"/>
            </a:xfrm>
            <a:custGeom>
              <a:avLst/>
              <a:gdLst>
                <a:gd name="T0" fmla="*/ 58 w 97"/>
                <a:gd name="T1" fmla="*/ 45 h 91"/>
                <a:gd name="T2" fmla="*/ 74 w 97"/>
                <a:gd name="T3" fmla="*/ 32 h 91"/>
                <a:gd name="T4" fmla="*/ 78 w 97"/>
                <a:gd name="T5" fmla="*/ 32 h 91"/>
                <a:gd name="T6" fmla="*/ 89 w 97"/>
                <a:gd name="T7" fmla="*/ 40 h 91"/>
                <a:gd name="T8" fmla="*/ 96 w 97"/>
                <a:gd name="T9" fmla="*/ 37 h 91"/>
                <a:gd name="T10" fmla="*/ 96 w 97"/>
                <a:gd name="T11" fmla="*/ 22 h 91"/>
                <a:gd name="T12" fmla="*/ 65 w 97"/>
                <a:gd name="T13" fmla="*/ 3 h 91"/>
                <a:gd name="T14" fmla="*/ 47 w 97"/>
                <a:gd name="T15" fmla="*/ 20 h 91"/>
                <a:gd name="T16" fmla="*/ 22 w 97"/>
                <a:gd name="T17" fmla="*/ 13 h 91"/>
                <a:gd name="T18" fmla="*/ 3 w 97"/>
                <a:gd name="T19" fmla="*/ 43 h 91"/>
                <a:gd name="T20" fmla="*/ 62 w 97"/>
                <a:gd name="T21" fmla="*/ 91 h 91"/>
                <a:gd name="T22" fmla="*/ 72 w 97"/>
                <a:gd name="T23" fmla="*/ 82 h 91"/>
                <a:gd name="T24" fmla="*/ 58 w 97"/>
                <a:gd name="T2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91">
                  <a:moveTo>
                    <a:pt x="58" y="45"/>
                  </a:moveTo>
                  <a:cubicBezTo>
                    <a:pt x="60" y="37"/>
                    <a:pt x="66" y="32"/>
                    <a:pt x="74" y="32"/>
                  </a:cubicBezTo>
                  <a:cubicBezTo>
                    <a:pt x="76" y="32"/>
                    <a:pt x="77" y="32"/>
                    <a:pt x="78" y="32"/>
                  </a:cubicBezTo>
                  <a:cubicBezTo>
                    <a:pt x="83" y="33"/>
                    <a:pt x="87" y="36"/>
                    <a:pt x="89" y="40"/>
                  </a:cubicBezTo>
                  <a:cubicBezTo>
                    <a:pt x="91" y="39"/>
                    <a:pt x="94" y="38"/>
                    <a:pt x="96" y="37"/>
                  </a:cubicBezTo>
                  <a:cubicBezTo>
                    <a:pt x="97" y="28"/>
                    <a:pt x="96" y="22"/>
                    <a:pt x="96" y="22"/>
                  </a:cubicBezTo>
                  <a:cubicBezTo>
                    <a:pt x="93" y="9"/>
                    <a:pt x="79" y="0"/>
                    <a:pt x="65" y="3"/>
                  </a:cubicBezTo>
                  <a:cubicBezTo>
                    <a:pt x="56" y="5"/>
                    <a:pt x="49" y="12"/>
                    <a:pt x="47" y="20"/>
                  </a:cubicBezTo>
                  <a:cubicBezTo>
                    <a:pt x="41" y="14"/>
                    <a:pt x="31" y="10"/>
                    <a:pt x="22" y="13"/>
                  </a:cubicBezTo>
                  <a:cubicBezTo>
                    <a:pt x="8" y="16"/>
                    <a:pt x="0" y="29"/>
                    <a:pt x="3" y="43"/>
                  </a:cubicBezTo>
                  <a:cubicBezTo>
                    <a:pt x="3" y="43"/>
                    <a:pt x="8" y="77"/>
                    <a:pt x="62" y="91"/>
                  </a:cubicBezTo>
                  <a:cubicBezTo>
                    <a:pt x="66" y="88"/>
                    <a:pt x="69" y="85"/>
                    <a:pt x="72" y="82"/>
                  </a:cubicBezTo>
                  <a:cubicBezTo>
                    <a:pt x="54" y="63"/>
                    <a:pt x="57" y="47"/>
                    <a:pt x="5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46"/>
            <p:cNvSpPr/>
            <p:nvPr/>
          </p:nvSpPr>
          <p:spPr bwMode="auto">
            <a:xfrm>
              <a:off x="10612287" y="4493113"/>
              <a:ext cx="120376" cy="101924"/>
            </a:xfrm>
            <a:custGeom>
              <a:avLst/>
              <a:gdLst>
                <a:gd name="T0" fmla="*/ 46 w 58"/>
                <a:gd name="T1" fmla="*/ 6 h 49"/>
                <a:gd name="T2" fmla="*/ 42 w 58"/>
                <a:gd name="T3" fmla="*/ 5 h 49"/>
                <a:gd name="T4" fmla="*/ 40 w 58"/>
                <a:gd name="T5" fmla="*/ 5 h 49"/>
                <a:gd name="T6" fmla="*/ 32 w 58"/>
                <a:gd name="T7" fmla="*/ 10 h 49"/>
                <a:gd name="T8" fmla="*/ 22 w 58"/>
                <a:gd name="T9" fmla="*/ 0 h 49"/>
                <a:gd name="T10" fmla="*/ 18 w 58"/>
                <a:gd name="T11" fmla="*/ 0 h 49"/>
                <a:gd name="T12" fmla="*/ 5 w 58"/>
                <a:gd name="T13" fmla="*/ 11 h 49"/>
                <a:gd name="T14" fmla="*/ 18 w 58"/>
                <a:gd name="T15" fmla="*/ 45 h 49"/>
                <a:gd name="T16" fmla="*/ 23 w 58"/>
                <a:gd name="T17" fmla="*/ 49 h 49"/>
                <a:gd name="T18" fmla="*/ 56 w 58"/>
                <a:gd name="T19" fmla="*/ 23 h 49"/>
                <a:gd name="T20" fmla="*/ 46 w 58"/>
                <a:gd name="T21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9">
                  <a:moveTo>
                    <a:pt x="46" y="6"/>
                  </a:moveTo>
                  <a:cubicBezTo>
                    <a:pt x="45" y="5"/>
                    <a:pt x="43" y="5"/>
                    <a:pt x="42" y="5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37" y="6"/>
                    <a:pt x="34" y="8"/>
                    <a:pt x="32" y="10"/>
                  </a:cubicBezTo>
                  <a:cubicBezTo>
                    <a:pt x="31" y="5"/>
                    <a:pt x="27" y="1"/>
                    <a:pt x="22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2" y="0"/>
                    <a:pt x="6" y="4"/>
                    <a:pt x="5" y="11"/>
                  </a:cubicBezTo>
                  <a:cubicBezTo>
                    <a:pt x="5" y="11"/>
                    <a:pt x="0" y="27"/>
                    <a:pt x="18" y="45"/>
                  </a:cubicBezTo>
                  <a:cubicBezTo>
                    <a:pt x="20" y="46"/>
                    <a:pt x="21" y="48"/>
                    <a:pt x="23" y="49"/>
                  </a:cubicBezTo>
                  <a:cubicBezTo>
                    <a:pt x="53" y="41"/>
                    <a:pt x="56" y="23"/>
                    <a:pt x="56" y="23"/>
                  </a:cubicBezTo>
                  <a:cubicBezTo>
                    <a:pt x="58" y="15"/>
                    <a:pt x="53" y="7"/>
                    <a:pt x="4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846195" y="2383203"/>
            <a:ext cx="3660514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动态心理自测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846195" y="3086247"/>
            <a:ext cx="3660514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多途径交流申请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846195" y="3733907"/>
            <a:ext cx="3660514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微表情识别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850640" y="4471538"/>
            <a:ext cx="3660514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消息推送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850640" y="5222343"/>
            <a:ext cx="3660514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心灵锁</a:t>
            </a:r>
            <a:endParaRPr lang="zh-CN" altLang="en-US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933575" y="2248535"/>
            <a:ext cx="4041140" cy="22225"/>
          </a:xfrm>
          <a:prstGeom prst="line">
            <a:avLst/>
          </a:prstGeom>
          <a:ln w="28575">
            <a:solidFill>
              <a:srgbClr val="089D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31690" y="1884680"/>
            <a:ext cx="134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4548" y="862584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Project function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2" name="Oval 67"/>
          <p:cNvSpPr/>
          <p:nvPr/>
        </p:nvSpPr>
        <p:spPr>
          <a:xfrm>
            <a:off x="1352122" y="2389430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63" name="Group 68"/>
          <p:cNvGrpSpPr/>
          <p:nvPr/>
        </p:nvGrpSpPr>
        <p:grpSpPr>
          <a:xfrm>
            <a:off x="1460892" y="2517043"/>
            <a:ext cx="280941" cy="243254"/>
            <a:chOff x="9322422" y="1072507"/>
            <a:chExt cx="216149" cy="187154"/>
          </a:xfrm>
          <a:solidFill>
            <a:schemeClr val="bg1"/>
          </a:solidFill>
        </p:grpSpPr>
        <p:sp>
          <p:nvSpPr>
            <p:cNvPr id="64" name="Freeform 22"/>
            <p:cNvSpPr/>
            <p:nvPr/>
          </p:nvSpPr>
          <p:spPr bwMode="auto">
            <a:xfrm>
              <a:off x="9467400" y="1081293"/>
              <a:ext cx="36024" cy="43054"/>
            </a:xfrm>
            <a:custGeom>
              <a:avLst/>
              <a:gdLst>
                <a:gd name="T0" fmla="*/ 41 w 41"/>
                <a:gd name="T1" fmla="*/ 0 h 49"/>
                <a:gd name="T2" fmla="*/ 0 w 41"/>
                <a:gd name="T3" fmla="*/ 0 h 49"/>
                <a:gd name="T4" fmla="*/ 0 w 41"/>
                <a:gd name="T5" fmla="*/ 16 h 49"/>
                <a:gd name="T6" fmla="*/ 41 w 41"/>
                <a:gd name="T7" fmla="*/ 49 h 49"/>
                <a:gd name="T8" fmla="*/ 41 w 4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41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1" y="49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23"/>
            <p:cNvSpPr/>
            <p:nvPr/>
          </p:nvSpPr>
          <p:spPr bwMode="auto">
            <a:xfrm>
              <a:off x="9357568" y="1118197"/>
              <a:ext cx="145857" cy="141464"/>
            </a:xfrm>
            <a:custGeom>
              <a:avLst/>
              <a:gdLst>
                <a:gd name="T0" fmla="*/ 166 w 166"/>
                <a:gd name="T1" fmla="*/ 85 h 161"/>
                <a:gd name="T2" fmla="*/ 166 w 166"/>
                <a:gd name="T3" fmla="*/ 69 h 161"/>
                <a:gd name="T4" fmla="*/ 125 w 166"/>
                <a:gd name="T5" fmla="*/ 36 h 161"/>
                <a:gd name="T6" fmla="*/ 83 w 166"/>
                <a:gd name="T7" fmla="*/ 0 h 161"/>
                <a:gd name="T8" fmla="*/ 0 w 166"/>
                <a:gd name="T9" fmla="*/ 69 h 161"/>
                <a:gd name="T10" fmla="*/ 0 w 166"/>
                <a:gd name="T11" fmla="*/ 161 h 161"/>
                <a:gd name="T12" fmla="*/ 52 w 166"/>
                <a:gd name="T13" fmla="*/ 161 h 161"/>
                <a:gd name="T14" fmla="*/ 52 w 166"/>
                <a:gd name="T15" fmla="*/ 69 h 161"/>
                <a:gd name="T16" fmla="*/ 114 w 166"/>
                <a:gd name="T17" fmla="*/ 69 h 161"/>
                <a:gd name="T18" fmla="*/ 114 w 166"/>
                <a:gd name="T19" fmla="*/ 161 h 161"/>
                <a:gd name="T20" fmla="*/ 166 w 166"/>
                <a:gd name="T21" fmla="*/ 161 h 161"/>
                <a:gd name="T22" fmla="*/ 166 w 166"/>
                <a:gd name="T23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161">
                  <a:moveTo>
                    <a:pt x="166" y="85"/>
                  </a:moveTo>
                  <a:lnTo>
                    <a:pt x="166" y="69"/>
                  </a:lnTo>
                  <a:lnTo>
                    <a:pt x="125" y="36"/>
                  </a:lnTo>
                  <a:lnTo>
                    <a:pt x="83" y="0"/>
                  </a:lnTo>
                  <a:lnTo>
                    <a:pt x="0" y="69"/>
                  </a:lnTo>
                  <a:lnTo>
                    <a:pt x="0" y="161"/>
                  </a:lnTo>
                  <a:lnTo>
                    <a:pt x="52" y="161"/>
                  </a:lnTo>
                  <a:lnTo>
                    <a:pt x="52" y="69"/>
                  </a:lnTo>
                  <a:lnTo>
                    <a:pt x="114" y="69"/>
                  </a:lnTo>
                  <a:lnTo>
                    <a:pt x="114" y="161"/>
                  </a:lnTo>
                  <a:lnTo>
                    <a:pt x="166" y="161"/>
                  </a:lnTo>
                  <a:lnTo>
                    <a:pt x="16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24"/>
            <p:cNvSpPr/>
            <p:nvPr/>
          </p:nvSpPr>
          <p:spPr bwMode="auto">
            <a:xfrm>
              <a:off x="9322422" y="1072507"/>
              <a:ext cx="216149" cy="109832"/>
            </a:xfrm>
            <a:custGeom>
              <a:avLst/>
              <a:gdLst>
                <a:gd name="T0" fmla="*/ 40 w 246"/>
                <a:gd name="T1" fmla="*/ 111 h 125"/>
                <a:gd name="T2" fmla="*/ 123 w 246"/>
                <a:gd name="T3" fmla="*/ 45 h 125"/>
                <a:gd name="T4" fmla="*/ 165 w 246"/>
                <a:gd name="T5" fmla="*/ 78 h 125"/>
                <a:gd name="T6" fmla="*/ 206 w 246"/>
                <a:gd name="T7" fmla="*/ 111 h 125"/>
                <a:gd name="T8" fmla="*/ 224 w 246"/>
                <a:gd name="T9" fmla="*/ 125 h 125"/>
                <a:gd name="T10" fmla="*/ 246 w 246"/>
                <a:gd name="T11" fmla="*/ 102 h 125"/>
                <a:gd name="T12" fmla="*/ 206 w 246"/>
                <a:gd name="T13" fmla="*/ 69 h 125"/>
                <a:gd name="T14" fmla="*/ 165 w 246"/>
                <a:gd name="T15" fmla="*/ 36 h 125"/>
                <a:gd name="T16" fmla="*/ 123 w 246"/>
                <a:gd name="T17" fmla="*/ 0 h 125"/>
                <a:gd name="T18" fmla="*/ 0 w 246"/>
                <a:gd name="T19" fmla="*/ 102 h 125"/>
                <a:gd name="T20" fmla="*/ 21 w 246"/>
                <a:gd name="T21" fmla="*/ 125 h 125"/>
                <a:gd name="T22" fmla="*/ 40 w 246"/>
                <a:gd name="T2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25">
                  <a:moveTo>
                    <a:pt x="40" y="111"/>
                  </a:moveTo>
                  <a:lnTo>
                    <a:pt x="123" y="45"/>
                  </a:lnTo>
                  <a:lnTo>
                    <a:pt x="165" y="78"/>
                  </a:lnTo>
                  <a:lnTo>
                    <a:pt x="206" y="111"/>
                  </a:lnTo>
                  <a:lnTo>
                    <a:pt x="224" y="125"/>
                  </a:lnTo>
                  <a:lnTo>
                    <a:pt x="246" y="102"/>
                  </a:lnTo>
                  <a:lnTo>
                    <a:pt x="206" y="69"/>
                  </a:lnTo>
                  <a:lnTo>
                    <a:pt x="165" y="36"/>
                  </a:lnTo>
                  <a:lnTo>
                    <a:pt x="123" y="0"/>
                  </a:lnTo>
                  <a:lnTo>
                    <a:pt x="0" y="102"/>
                  </a:lnTo>
                  <a:lnTo>
                    <a:pt x="21" y="125"/>
                  </a:lnTo>
                  <a:lnTo>
                    <a:pt x="40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7" name="Oval 73"/>
          <p:cNvSpPr/>
          <p:nvPr/>
        </p:nvSpPr>
        <p:spPr>
          <a:xfrm>
            <a:off x="1352122" y="3075547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68" name="Group 74"/>
          <p:cNvGrpSpPr/>
          <p:nvPr/>
        </p:nvGrpSpPr>
        <p:grpSpPr>
          <a:xfrm>
            <a:off x="1470599" y="3200727"/>
            <a:ext cx="261527" cy="219272"/>
            <a:chOff x="8297910" y="1608487"/>
            <a:chExt cx="201212" cy="168702"/>
          </a:xfrm>
          <a:solidFill>
            <a:schemeClr val="bg1"/>
          </a:solidFill>
        </p:grpSpPr>
        <p:sp>
          <p:nvSpPr>
            <p:cNvPr id="69" name="Freeform 29"/>
            <p:cNvSpPr/>
            <p:nvPr/>
          </p:nvSpPr>
          <p:spPr bwMode="auto">
            <a:xfrm>
              <a:off x="8297910" y="1725348"/>
              <a:ext cx="201212" cy="51841"/>
            </a:xfrm>
            <a:custGeom>
              <a:avLst/>
              <a:gdLst>
                <a:gd name="T0" fmla="*/ 149 w 229"/>
                <a:gd name="T1" fmla="*/ 31 h 59"/>
                <a:gd name="T2" fmla="*/ 78 w 229"/>
                <a:gd name="T3" fmla="*/ 31 h 59"/>
                <a:gd name="T4" fmla="*/ 78 w 229"/>
                <a:gd name="T5" fmla="*/ 0 h 59"/>
                <a:gd name="T6" fmla="*/ 0 w 229"/>
                <a:gd name="T7" fmla="*/ 0 h 59"/>
                <a:gd name="T8" fmla="*/ 0 w 229"/>
                <a:gd name="T9" fmla="*/ 59 h 59"/>
                <a:gd name="T10" fmla="*/ 229 w 229"/>
                <a:gd name="T11" fmla="*/ 59 h 59"/>
                <a:gd name="T12" fmla="*/ 229 w 229"/>
                <a:gd name="T13" fmla="*/ 0 h 59"/>
                <a:gd name="T14" fmla="*/ 149 w 229"/>
                <a:gd name="T15" fmla="*/ 0 h 59"/>
                <a:gd name="T16" fmla="*/ 149 w 229"/>
                <a:gd name="T17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59">
                  <a:moveTo>
                    <a:pt x="149" y="31"/>
                  </a:moveTo>
                  <a:lnTo>
                    <a:pt x="78" y="31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229" y="59"/>
                  </a:lnTo>
                  <a:lnTo>
                    <a:pt x="229" y="0"/>
                  </a:lnTo>
                  <a:lnTo>
                    <a:pt x="149" y="0"/>
                  </a:lnTo>
                  <a:lnTo>
                    <a:pt x="149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8378746" y="1725348"/>
              <a:ext cx="37782" cy="166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 noEditPoints="1"/>
            </p:cNvSpPr>
            <p:nvPr/>
          </p:nvSpPr>
          <p:spPr bwMode="auto">
            <a:xfrm>
              <a:off x="8297910" y="1608487"/>
              <a:ext cx="201212" cy="106317"/>
            </a:xfrm>
            <a:custGeom>
              <a:avLst/>
              <a:gdLst>
                <a:gd name="T0" fmla="*/ 170 w 229"/>
                <a:gd name="T1" fmla="*/ 0 h 121"/>
                <a:gd name="T2" fmla="*/ 114 w 229"/>
                <a:gd name="T3" fmla="*/ 0 h 121"/>
                <a:gd name="T4" fmla="*/ 114 w 229"/>
                <a:gd name="T5" fmla="*/ 19 h 121"/>
                <a:gd name="T6" fmla="*/ 151 w 229"/>
                <a:gd name="T7" fmla="*/ 19 h 121"/>
                <a:gd name="T8" fmla="*/ 151 w 229"/>
                <a:gd name="T9" fmla="*/ 43 h 121"/>
                <a:gd name="T10" fmla="*/ 114 w 229"/>
                <a:gd name="T11" fmla="*/ 43 h 121"/>
                <a:gd name="T12" fmla="*/ 114 w 229"/>
                <a:gd name="T13" fmla="*/ 121 h 121"/>
                <a:gd name="T14" fmla="*/ 149 w 229"/>
                <a:gd name="T15" fmla="*/ 121 h 121"/>
                <a:gd name="T16" fmla="*/ 229 w 229"/>
                <a:gd name="T17" fmla="*/ 121 h 121"/>
                <a:gd name="T18" fmla="*/ 229 w 229"/>
                <a:gd name="T19" fmla="*/ 43 h 121"/>
                <a:gd name="T20" fmla="*/ 170 w 229"/>
                <a:gd name="T21" fmla="*/ 43 h 121"/>
                <a:gd name="T22" fmla="*/ 170 w 229"/>
                <a:gd name="T23" fmla="*/ 0 h 121"/>
                <a:gd name="T24" fmla="*/ 114 w 229"/>
                <a:gd name="T25" fmla="*/ 0 h 121"/>
                <a:gd name="T26" fmla="*/ 57 w 229"/>
                <a:gd name="T27" fmla="*/ 0 h 121"/>
                <a:gd name="T28" fmla="*/ 57 w 229"/>
                <a:gd name="T29" fmla="*/ 43 h 121"/>
                <a:gd name="T30" fmla="*/ 0 w 229"/>
                <a:gd name="T31" fmla="*/ 43 h 121"/>
                <a:gd name="T32" fmla="*/ 0 w 229"/>
                <a:gd name="T33" fmla="*/ 121 h 121"/>
                <a:gd name="T34" fmla="*/ 78 w 229"/>
                <a:gd name="T35" fmla="*/ 121 h 121"/>
                <a:gd name="T36" fmla="*/ 114 w 229"/>
                <a:gd name="T37" fmla="*/ 121 h 121"/>
                <a:gd name="T38" fmla="*/ 114 w 229"/>
                <a:gd name="T39" fmla="*/ 43 h 121"/>
                <a:gd name="T40" fmla="*/ 78 w 229"/>
                <a:gd name="T41" fmla="*/ 43 h 121"/>
                <a:gd name="T42" fmla="*/ 78 w 229"/>
                <a:gd name="T43" fmla="*/ 43 h 121"/>
                <a:gd name="T44" fmla="*/ 78 w 229"/>
                <a:gd name="T45" fmla="*/ 19 h 121"/>
                <a:gd name="T46" fmla="*/ 114 w 229"/>
                <a:gd name="T47" fmla="*/ 19 h 121"/>
                <a:gd name="T48" fmla="*/ 114 w 229"/>
                <a:gd name="T4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9" h="121">
                  <a:moveTo>
                    <a:pt x="170" y="0"/>
                  </a:moveTo>
                  <a:lnTo>
                    <a:pt x="114" y="0"/>
                  </a:lnTo>
                  <a:lnTo>
                    <a:pt x="114" y="19"/>
                  </a:lnTo>
                  <a:lnTo>
                    <a:pt x="151" y="19"/>
                  </a:lnTo>
                  <a:lnTo>
                    <a:pt x="151" y="43"/>
                  </a:lnTo>
                  <a:lnTo>
                    <a:pt x="114" y="43"/>
                  </a:lnTo>
                  <a:lnTo>
                    <a:pt x="114" y="121"/>
                  </a:lnTo>
                  <a:lnTo>
                    <a:pt x="149" y="121"/>
                  </a:lnTo>
                  <a:lnTo>
                    <a:pt x="229" y="121"/>
                  </a:lnTo>
                  <a:lnTo>
                    <a:pt x="229" y="43"/>
                  </a:lnTo>
                  <a:lnTo>
                    <a:pt x="170" y="43"/>
                  </a:lnTo>
                  <a:lnTo>
                    <a:pt x="170" y="0"/>
                  </a:lnTo>
                  <a:close/>
                  <a:moveTo>
                    <a:pt x="114" y="0"/>
                  </a:moveTo>
                  <a:lnTo>
                    <a:pt x="57" y="0"/>
                  </a:lnTo>
                  <a:lnTo>
                    <a:pt x="57" y="43"/>
                  </a:lnTo>
                  <a:lnTo>
                    <a:pt x="0" y="43"/>
                  </a:lnTo>
                  <a:lnTo>
                    <a:pt x="0" y="121"/>
                  </a:lnTo>
                  <a:lnTo>
                    <a:pt x="78" y="121"/>
                  </a:lnTo>
                  <a:lnTo>
                    <a:pt x="114" y="121"/>
                  </a:lnTo>
                  <a:lnTo>
                    <a:pt x="114" y="43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78" y="19"/>
                  </a:lnTo>
                  <a:lnTo>
                    <a:pt x="114" y="19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72" name="Oval 79"/>
          <p:cNvSpPr/>
          <p:nvPr/>
        </p:nvSpPr>
        <p:spPr>
          <a:xfrm>
            <a:off x="1352122" y="3761664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3" name="Freeform 40"/>
          <p:cNvSpPr>
            <a:spLocks noEditPoints="1"/>
          </p:cNvSpPr>
          <p:nvPr/>
        </p:nvSpPr>
        <p:spPr bwMode="auto">
          <a:xfrm>
            <a:off x="1482591" y="3890990"/>
            <a:ext cx="237544" cy="239828"/>
          </a:xfrm>
          <a:custGeom>
            <a:avLst/>
            <a:gdLst>
              <a:gd name="T0" fmla="*/ 66 w 88"/>
              <a:gd name="T1" fmla="*/ 83 h 89"/>
              <a:gd name="T2" fmla="*/ 82 w 88"/>
              <a:gd name="T3" fmla="*/ 67 h 89"/>
              <a:gd name="T4" fmla="*/ 87 w 88"/>
              <a:gd name="T5" fmla="*/ 53 h 89"/>
              <a:gd name="T6" fmla="*/ 87 w 88"/>
              <a:gd name="T7" fmla="*/ 36 h 89"/>
              <a:gd name="T8" fmla="*/ 82 w 88"/>
              <a:gd name="T9" fmla="*/ 22 h 89"/>
              <a:gd name="T10" fmla="*/ 66 w 88"/>
              <a:gd name="T11" fmla="*/ 6 h 89"/>
              <a:gd name="T12" fmla="*/ 60 w 88"/>
              <a:gd name="T13" fmla="*/ 3 h 89"/>
              <a:gd name="T14" fmla="*/ 47 w 88"/>
              <a:gd name="T15" fmla="*/ 0 h 89"/>
              <a:gd name="T16" fmla="*/ 49 w 88"/>
              <a:gd name="T17" fmla="*/ 5 h 89"/>
              <a:gd name="T18" fmla="*/ 54 w 88"/>
              <a:gd name="T19" fmla="*/ 5 h 89"/>
              <a:gd name="T20" fmla="*/ 59 w 88"/>
              <a:gd name="T21" fmla="*/ 6 h 89"/>
              <a:gd name="T22" fmla="*/ 58 w 88"/>
              <a:gd name="T23" fmla="*/ 7 h 89"/>
              <a:gd name="T24" fmla="*/ 51 w 88"/>
              <a:gd name="T25" fmla="*/ 10 h 89"/>
              <a:gd name="T26" fmla="*/ 52 w 88"/>
              <a:gd name="T27" fmla="*/ 14 h 89"/>
              <a:gd name="T28" fmla="*/ 56 w 88"/>
              <a:gd name="T29" fmla="*/ 17 h 89"/>
              <a:gd name="T30" fmla="*/ 62 w 88"/>
              <a:gd name="T31" fmla="*/ 9 h 89"/>
              <a:gd name="T32" fmla="*/ 67 w 88"/>
              <a:gd name="T33" fmla="*/ 10 h 89"/>
              <a:gd name="T34" fmla="*/ 71 w 88"/>
              <a:gd name="T35" fmla="*/ 12 h 89"/>
              <a:gd name="T36" fmla="*/ 73 w 88"/>
              <a:gd name="T37" fmla="*/ 18 h 89"/>
              <a:gd name="T38" fmla="*/ 71 w 88"/>
              <a:gd name="T39" fmla="*/ 21 h 89"/>
              <a:gd name="T40" fmla="*/ 69 w 88"/>
              <a:gd name="T41" fmla="*/ 19 h 89"/>
              <a:gd name="T42" fmla="*/ 63 w 88"/>
              <a:gd name="T43" fmla="*/ 20 h 89"/>
              <a:gd name="T44" fmla="*/ 67 w 88"/>
              <a:gd name="T45" fmla="*/ 22 h 89"/>
              <a:gd name="T46" fmla="*/ 58 w 88"/>
              <a:gd name="T47" fmla="*/ 26 h 89"/>
              <a:gd name="T48" fmla="*/ 53 w 88"/>
              <a:gd name="T49" fmla="*/ 29 h 89"/>
              <a:gd name="T50" fmla="*/ 48 w 88"/>
              <a:gd name="T51" fmla="*/ 34 h 89"/>
              <a:gd name="T52" fmla="*/ 51 w 88"/>
              <a:gd name="T53" fmla="*/ 53 h 89"/>
              <a:gd name="T54" fmla="*/ 56 w 88"/>
              <a:gd name="T55" fmla="*/ 54 h 89"/>
              <a:gd name="T56" fmla="*/ 61 w 88"/>
              <a:gd name="T57" fmla="*/ 56 h 89"/>
              <a:gd name="T58" fmla="*/ 69 w 88"/>
              <a:gd name="T59" fmla="*/ 60 h 89"/>
              <a:gd name="T60" fmla="*/ 73 w 88"/>
              <a:gd name="T61" fmla="*/ 64 h 89"/>
              <a:gd name="T62" fmla="*/ 80 w 88"/>
              <a:gd name="T63" fmla="*/ 67 h 89"/>
              <a:gd name="T64" fmla="*/ 50 w 88"/>
              <a:gd name="T65" fmla="*/ 78 h 89"/>
              <a:gd name="T66" fmla="*/ 0 w 88"/>
              <a:gd name="T67" fmla="*/ 38 h 89"/>
              <a:gd name="T68" fmla="*/ 1 w 88"/>
              <a:gd name="T69" fmla="*/ 56 h 89"/>
              <a:gd name="T70" fmla="*/ 9 w 88"/>
              <a:gd name="T71" fmla="*/ 72 h 89"/>
              <a:gd name="T72" fmla="*/ 28 w 88"/>
              <a:gd name="T73" fmla="*/ 86 h 89"/>
              <a:gd name="T74" fmla="*/ 45 w 88"/>
              <a:gd name="T75" fmla="*/ 71 h 89"/>
              <a:gd name="T76" fmla="*/ 43 w 88"/>
              <a:gd name="T77" fmla="*/ 63 h 89"/>
              <a:gd name="T78" fmla="*/ 45 w 88"/>
              <a:gd name="T79" fmla="*/ 57 h 89"/>
              <a:gd name="T80" fmla="*/ 40 w 88"/>
              <a:gd name="T81" fmla="*/ 55 h 89"/>
              <a:gd name="T82" fmla="*/ 34 w 88"/>
              <a:gd name="T83" fmla="*/ 51 h 89"/>
              <a:gd name="T84" fmla="*/ 25 w 88"/>
              <a:gd name="T85" fmla="*/ 47 h 89"/>
              <a:gd name="T86" fmla="*/ 21 w 88"/>
              <a:gd name="T87" fmla="*/ 40 h 89"/>
              <a:gd name="T88" fmla="*/ 19 w 88"/>
              <a:gd name="T89" fmla="*/ 39 h 89"/>
              <a:gd name="T90" fmla="*/ 19 w 88"/>
              <a:gd name="T91" fmla="*/ 40 h 89"/>
              <a:gd name="T92" fmla="*/ 16 w 88"/>
              <a:gd name="T93" fmla="*/ 33 h 89"/>
              <a:gd name="T94" fmla="*/ 16 w 88"/>
              <a:gd name="T95" fmla="*/ 26 h 89"/>
              <a:gd name="T96" fmla="*/ 19 w 88"/>
              <a:gd name="T97" fmla="*/ 18 h 89"/>
              <a:gd name="T98" fmla="*/ 18 w 88"/>
              <a:gd name="T99" fmla="*/ 13 h 89"/>
              <a:gd name="T100" fmla="*/ 39 w 88"/>
              <a:gd name="T101" fmla="*/ 3 h 89"/>
              <a:gd name="T102" fmla="*/ 47 w 88"/>
              <a:gd name="T103" fmla="*/ 0 h 89"/>
              <a:gd name="T104" fmla="*/ 27 w 88"/>
              <a:gd name="T105" fmla="*/ 3 h 89"/>
              <a:gd name="T106" fmla="*/ 13 w 88"/>
              <a:gd name="T107" fmla="*/ 13 h 89"/>
              <a:gd name="T108" fmla="*/ 3 w 88"/>
              <a:gd name="T109" fmla="*/ 28 h 89"/>
              <a:gd name="T110" fmla="*/ 47 w 88"/>
              <a:gd name="T111" fmla="*/ 56 h 89"/>
              <a:gd name="T112" fmla="*/ 40 w 88"/>
              <a:gd name="T113" fmla="*/ 49 h 89"/>
              <a:gd name="T114" fmla="*/ 39 w 88"/>
              <a:gd name="T115" fmla="*/ 45 h 89"/>
              <a:gd name="T116" fmla="*/ 31 w 88"/>
              <a:gd name="T117" fmla="*/ 46 h 89"/>
              <a:gd name="T118" fmla="*/ 35 w 88"/>
              <a:gd name="T119" fmla="*/ 37 h 89"/>
              <a:gd name="T120" fmla="*/ 43 w 88"/>
              <a:gd name="T121" fmla="*/ 37 h 89"/>
              <a:gd name="T122" fmla="*/ 46 w 88"/>
              <a:gd name="T123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89">
                <a:moveTo>
                  <a:pt x="47" y="89"/>
                </a:moveTo>
                <a:cubicBezTo>
                  <a:pt x="49" y="89"/>
                  <a:pt x="52" y="88"/>
                  <a:pt x="54" y="88"/>
                </a:cubicBezTo>
                <a:cubicBezTo>
                  <a:pt x="55" y="87"/>
                  <a:pt x="57" y="87"/>
                  <a:pt x="58" y="86"/>
                </a:cubicBezTo>
                <a:cubicBezTo>
                  <a:pt x="59" y="86"/>
                  <a:pt x="59" y="86"/>
                  <a:pt x="60" y="86"/>
                </a:cubicBezTo>
                <a:cubicBezTo>
                  <a:pt x="61" y="85"/>
                  <a:pt x="63" y="85"/>
                  <a:pt x="64" y="84"/>
                </a:cubicBezTo>
                <a:cubicBezTo>
                  <a:pt x="65" y="84"/>
                  <a:pt x="65" y="83"/>
                  <a:pt x="66" y="83"/>
                </a:cubicBezTo>
                <a:cubicBezTo>
                  <a:pt x="69" y="81"/>
                  <a:pt x="71" y="79"/>
                  <a:pt x="74" y="77"/>
                </a:cubicBezTo>
                <a:cubicBezTo>
                  <a:pt x="74" y="77"/>
                  <a:pt x="75" y="76"/>
                  <a:pt x="75" y="76"/>
                </a:cubicBezTo>
                <a:cubicBezTo>
                  <a:pt x="76" y="75"/>
                  <a:pt x="76" y="75"/>
                  <a:pt x="77" y="74"/>
                </a:cubicBezTo>
                <a:cubicBezTo>
                  <a:pt x="77" y="73"/>
                  <a:pt x="78" y="73"/>
                  <a:pt x="79" y="72"/>
                </a:cubicBezTo>
                <a:cubicBezTo>
                  <a:pt x="80" y="71"/>
                  <a:pt x="81" y="69"/>
                  <a:pt x="82" y="68"/>
                </a:cubicBezTo>
                <a:cubicBezTo>
                  <a:pt x="82" y="67"/>
                  <a:pt x="82" y="67"/>
                  <a:pt x="82" y="67"/>
                </a:cubicBezTo>
                <a:cubicBezTo>
                  <a:pt x="83" y="66"/>
                  <a:pt x="83" y="65"/>
                  <a:pt x="83" y="65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63"/>
                  <a:pt x="84" y="62"/>
                  <a:pt x="85" y="62"/>
                </a:cubicBezTo>
                <a:cubicBezTo>
                  <a:pt x="85" y="61"/>
                  <a:pt x="85" y="60"/>
                  <a:pt x="86" y="60"/>
                </a:cubicBezTo>
                <a:cubicBezTo>
                  <a:pt x="86" y="58"/>
                  <a:pt x="86" y="57"/>
                  <a:pt x="87" y="56"/>
                </a:cubicBezTo>
                <a:cubicBezTo>
                  <a:pt x="87" y="55"/>
                  <a:pt x="87" y="54"/>
                  <a:pt x="87" y="53"/>
                </a:cubicBezTo>
                <a:cubicBezTo>
                  <a:pt x="87" y="53"/>
                  <a:pt x="88" y="52"/>
                  <a:pt x="88" y="51"/>
                </a:cubicBezTo>
                <a:cubicBezTo>
                  <a:pt x="88" y="50"/>
                  <a:pt x="88" y="50"/>
                  <a:pt x="88" y="49"/>
                </a:cubicBezTo>
                <a:cubicBezTo>
                  <a:pt x="88" y="47"/>
                  <a:pt x="88" y="46"/>
                  <a:pt x="88" y="44"/>
                </a:cubicBezTo>
                <a:cubicBezTo>
                  <a:pt x="88" y="43"/>
                  <a:pt x="88" y="41"/>
                  <a:pt x="88" y="40"/>
                </a:cubicBezTo>
                <a:cubicBezTo>
                  <a:pt x="88" y="39"/>
                  <a:pt x="88" y="38"/>
                  <a:pt x="88" y="38"/>
                </a:cubicBezTo>
                <a:cubicBezTo>
                  <a:pt x="88" y="37"/>
                  <a:pt x="87" y="36"/>
                  <a:pt x="87" y="36"/>
                </a:cubicBezTo>
                <a:cubicBezTo>
                  <a:pt x="87" y="35"/>
                  <a:pt x="87" y="34"/>
                  <a:pt x="87" y="33"/>
                </a:cubicBezTo>
                <a:cubicBezTo>
                  <a:pt x="86" y="32"/>
                  <a:pt x="86" y="31"/>
                  <a:pt x="86" y="29"/>
                </a:cubicBezTo>
                <a:cubicBezTo>
                  <a:pt x="85" y="29"/>
                  <a:pt x="85" y="29"/>
                  <a:pt x="85" y="28"/>
                </a:cubicBezTo>
                <a:cubicBezTo>
                  <a:pt x="85" y="27"/>
                  <a:pt x="84" y="26"/>
                  <a:pt x="84" y="25"/>
                </a:cubicBezTo>
                <a:cubicBezTo>
                  <a:pt x="84" y="25"/>
                  <a:pt x="84" y="25"/>
                  <a:pt x="83" y="24"/>
                </a:cubicBezTo>
                <a:cubicBezTo>
                  <a:pt x="83" y="24"/>
                  <a:pt x="83" y="23"/>
                  <a:pt x="82" y="22"/>
                </a:cubicBezTo>
                <a:cubicBezTo>
                  <a:pt x="81" y="21"/>
                  <a:pt x="80" y="19"/>
                  <a:pt x="79" y="17"/>
                </a:cubicBezTo>
                <a:cubicBezTo>
                  <a:pt x="78" y="16"/>
                  <a:pt x="77" y="15"/>
                  <a:pt x="77" y="15"/>
                </a:cubicBezTo>
                <a:cubicBezTo>
                  <a:pt x="76" y="14"/>
                  <a:pt x="76" y="14"/>
                  <a:pt x="75" y="13"/>
                </a:cubicBezTo>
                <a:cubicBezTo>
                  <a:pt x="75" y="13"/>
                  <a:pt x="74" y="12"/>
                  <a:pt x="74" y="12"/>
                </a:cubicBezTo>
                <a:cubicBezTo>
                  <a:pt x="73" y="11"/>
                  <a:pt x="72" y="10"/>
                  <a:pt x="71" y="9"/>
                </a:cubicBezTo>
                <a:cubicBezTo>
                  <a:pt x="69" y="8"/>
                  <a:pt x="68" y="7"/>
                  <a:pt x="66" y="6"/>
                </a:cubicBezTo>
                <a:cubicBezTo>
                  <a:pt x="65" y="6"/>
                  <a:pt x="65" y="5"/>
                  <a:pt x="64" y="5"/>
                </a:cubicBezTo>
                <a:cubicBezTo>
                  <a:pt x="64" y="5"/>
                  <a:pt x="64" y="5"/>
                  <a:pt x="63" y="5"/>
                </a:cubicBezTo>
                <a:cubicBezTo>
                  <a:pt x="63" y="4"/>
                  <a:pt x="63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1" y="4"/>
                  <a:pt x="61" y="3"/>
                  <a:pt x="60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3"/>
                  <a:pt x="59" y="3"/>
                  <a:pt x="58" y="3"/>
                </a:cubicBezTo>
                <a:cubicBezTo>
                  <a:pt x="58" y="3"/>
                  <a:pt x="58" y="2"/>
                  <a:pt x="58" y="2"/>
                </a:cubicBezTo>
                <a:cubicBezTo>
                  <a:pt x="57" y="2"/>
                  <a:pt x="55" y="2"/>
                  <a:pt x="54" y="1"/>
                </a:cubicBezTo>
                <a:cubicBezTo>
                  <a:pt x="54" y="1"/>
                  <a:pt x="53" y="1"/>
                  <a:pt x="53" y="1"/>
                </a:cubicBezTo>
                <a:cubicBezTo>
                  <a:pt x="53" y="1"/>
                  <a:pt x="52" y="1"/>
                  <a:pt x="52" y="1"/>
                </a:cubicBezTo>
                <a:cubicBezTo>
                  <a:pt x="50" y="1"/>
                  <a:pt x="49" y="0"/>
                  <a:pt x="47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9" y="3"/>
                  <a:pt x="51" y="3"/>
                  <a:pt x="52" y="3"/>
                </a:cubicBezTo>
                <a:cubicBezTo>
                  <a:pt x="52" y="4"/>
                  <a:pt x="52" y="3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4"/>
                  <a:pt x="49" y="4"/>
                  <a:pt x="48" y="4"/>
                </a:cubicBezTo>
                <a:cubicBezTo>
                  <a:pt x="48" y="4"/>
                  <a:pt x="49" y="4"/>
                  <a:pt x="49" y="5"/>
                </a:cubicBezTo>
                <a:cubicBezTo>
                  <a:pt x="50" y="5"/>
                  <a:pt x="50" y="5"/>
                  <a:pt x="51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4"/>
                  <a:pt x="53" y="4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4" y="4"/>
                  <a:pt x="54" y="5"/>
                </a:cubicBezTo>
                <a:cubicBezTo>
                  <a:pt x="55" y="5"/>
                  <a:pt x="55" y="5"/>
                  <a:pt x="56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4"/>
                  <a:pt x="57" y="5"/>
                  <a:pt x="58" y="5"/>
                </a:cubicBezTo>
                <a:cubicBezTo>
                  <a:pt x="59" y="5"/>
                  <a:pt x="60" y="6"/>
                  <a:pt x="61" y="6"/>
                </a:cubicBezTo>
                <a:cubicBezTo>
                  <a:pt x="61" y="6"/>
                  <a:pt x="60" y="6"/>
                  <a:pt x="60" y="6"/>
                </a:cubicBezTo>
                <a:cubicBezTo>
                  <a:pt x="60" y="6"/>
                  <a:pt x="60" y="6"/>
                  <a:pt x="59" y="6"/>
                </a:cubicBezTo>
                <a:cubicBezTo>
                  <a:pt x="59" y="6"/>
                  <a:pt x="60" y="7"/>
                  <a:pt x="60" y="7"/>
                </a:cubicBezTo>
                <a:cubicBezTo>
                  <a:pt x="61" y="7"/>
                  <a:pt x="61" y="7"/>
                  <a:pt x="61" y="8"/>
                </a:cubicBezTo>
                <a:cubicBezTo>
                  <a:pt x="61" y="9"/>
                  <a:pt x="60" y="8"/>
                  <a:pt x="60" y="8"/>
                </a:cubicBezTo>
                <a:cubicBezTo>
                  <a:pt x="59" y="8"/>
                  <a:pt x="58" y="9"/>
                  <a:pt x="57" y="8"/>
                </a:cubicBezTo>
                <a:cubicBezTo>
                  <a:pt x="57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7" y="7"/>
                  <a:pt x="57" y="7"/>
                </a:cubicBezTo>
                <a:cubicBezTo>
                  <a:pt x="57" y="7"/>
                  <a:pt x="57" y="8"/>
                  <a:pt x="56" y="8"/>
                </a:cubicBezTo>
                <a:cubicBezTo>
                  <a:pt x="56" y="8"/>
                  <a:pt x="56" y="8"/>
                  <a:pt x="55" y="8"/>
                </a:cubicBezTo>
                <a:cubicBezTo>
                  <a:pt x="55" y="8"/>
                  <a:pt x="54" y="8"/>
                  <a:pt x="54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0" y="10"/>
                  <a:pt x="50" y="10"/>
                  <a:pt x="49" y="11"/>
                </a:cubicBezTo>
                <a:cubicBezTo>
                  <a:pt x="49" y="11"/>
                  <a:pt x="49" y="11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3"/>
                  <a:pt x="50" y="13"/>
                  <a:pt x="50" y="13"/>
                </a:cubicBezTo>
                <a:cubicBezTo>
                  <a:pt x="51" y="13"/>
                  <a:pt x="51" y="14"/>
                  <a:pt x="52" y="14"/>
                </a:cubicBezTo>
                <a:cubicBezTo>
                  <a:pt x="52" y="14"/>
                  <a:pt x="53" y="15"/>
                  <a:pt x="53" y="15"/>
                </a:cubicBezTo>
                <a:cubicBezTo>
                  <a:pt x="54" y="15"/>
                  <a:pt x="55" y="15"/>
                  <a:pt x="55" y="15"/>
                </a:cubicBezTo>
                <a:cubicBezTo>
                  <a:pt x="55" y="16"/>
                  <a:pt x="54" y="16"/>
                  <a:pt x="54" y="16"/>
                </a:cubicBezTo>
                <a:cubicBezTo>
                  <a:pt x="55" y="17"/>
                  <a:pt x="54" y="17"/>
                  <a:pt x="54" y="17"/>
                </a:cubicBezTo>
                <a:cubicBezTo>
                  <a:pt x="54" y="18"/>
                  <a:pt x="54" y="18"/>
                  <a:pt x="55" y="18"/>
                </a:cubicBezTo>
                <a:cubicBezTo>
                  <a:pt x="55" y="18"/>
                  <a:pt x="56" y="18"/>
                  <a:pt x="56" y="17"/>
                </a:cubicBezTo>
                <a:cubicBezTo>
                  <a:pt x="56" y="17"/>
                  <a:pt x="56" y="16"/>
                  <a:pt x="57" y="15"/>
                </a:cubicBezTo>
                <a:cubicBezTo>
                  <a:pt x="59" y="15"/>
                  <a:pt x="61" y="14"/>
                  <a:pt x="61" y="12"/>
                </a:cubicBezTo>
                <a:cubicBezTo>
                  <a:pt x="61" y="12"/>
                  <a:pt x="61" y="12"/>
                  <a:pt x="61" y="11"/>
                </a:cubicBezTo>
                <a:cubicBezTo>
                  <a:pt x="61" y="11"/>
                  <a:pt x="61" y="11"/>
                  <a:pt x="61" y="10"/>
                </a:cubicBezTo>
                <a:cubicBezTo>
                  <a:pt x="61" y="10"/>
                  <a:pt x="62" y="10"/>
                  <a:pt x="62" y="10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4" y="9"/>
                  <a:pt x="64" y="9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6" y="10"/>
                </a:cubicBezTo>
                <a:cubicBezTo>
                  <a:pt x="66" y="10"/>
                  <a:pt x="67" y="10"/>
                  <a:pt x="67" y="10"/>
                </a:cubicBezTo>
                <a:cubicBezTo>
                  <a:pt x="67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2"/>
                  <a:pt x="67" y="12"/>
                  <a:pt x="67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9" y="12"/>
                  <a:pt x="69" y="11"/>
                  <a:pt x="69" y="11"/>
                </a:cubicBezTo>
                <a:cubicBezTo>
                  <a:pt x="70" y="11"/>
                  <a:pt x="70" y="12"/>
                  <a:pt x="71" y="12"/>
                </a:cubicBezTo>
                <a:cubicBezTo>
                  <a:pt x="71" y="12"/>
                  <a:pt x="71" y="13"/>
                  <a:pt x="71" y="13"/>
                </a:cubicBezTo>
                <a:cubicBezTo>
                  <a:pt x="71" y="13"/>
                  <a:pt x="71" y="14"/>
                  <a:pt x="71" y="14"/>
                </a:cubicBezTo>
                <a:cubicBezTo>
                  <a:pt x="71" y="15"/>
                  <a:pt x="72" y="15"/>
                  <a:pt x="72" y="15"/>
                </a:cubicBezTo>
                <a:cubicBezTo>
                  <a:pt x="73" y="15"/>
                  <a:pt x="73" y="16"/>
                  <a:pt x="73" y="16"/>
                </a:cubicBezTo>
                <a:cubicBezTo>
                  <a:pt x="73" y="16"/>
                  <a:pt x="73" y="16"/>
                  <a:pt x="73" y="17"/>
                </a:cubicBezTo>
                <a:cubicBezTo>
                  <a:pt x="73" y="17"/>
                  <a:pt x="73" y="17"/>
                  <a:pt x="73" y="18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20"/>
                  <a:pt x="73" y="19"/>
                  <a:pt x="73" y="20"/>
                </a:cubicBezTo>
                <a:cubicBezTo>
                  <a:pt x="74" y="20"/>
                  <a:pt x="73" y="20"/>
                  <a:pt x="73" y="21"/>
                </a:cubicBezTo>
                <a:cubicBezTo>
                  <a:pt x="74" y="21"/>
                  <a:pt x="74" y="22"/>
                  <a:pt x="73" y="22"/>
                </a:cubicBezTo>
                <a:cubicBezTo>
                  <a:pt x="73" y="22"/>
                  <a:pt x="73" y="22"/>
                  <a:pt x="72" y="22"/>
                </a:cubicBezTo>
                <a:cubicBezTo>
                  <a:pt x="72" y="22"/>
                  <a:pt x="72" y="22"/>
                  <a:pt x="71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69" y="21"/>
                  <a:pt x="69" y="21"/>
                </a:cubicBezTo>
                <a:cubicBezTo>
                  <a:pt x="70" y="20"/>
                  <a:pt x="70" y="20"/>
                  <a:pt x="71" y="19"/>
                </a:cubicBezTo>
                <a:cubicBezTo>
                  <a:pt x="71" y="19"/>
                  <a:pt x="72" y="19"/>
                  <a:pt x="72" y="18"/>
                </a:cubicBezTo>
                <a:cubicBezTo>
                  <a:pt x="71" y="18"/>
                  <a:pt x="71" y="18"/>
                  <a:pt x="70" y="18"/>
                </a:cubicBezTo>
                <a:cubicBezTo>
                  <a:pt x="70" y="19"/>
                  <a:pt x="69" y="19"/>
                  <a:pt x="69" y="19"/>
                </a:cubicBezTo>
                <a:cubicBezTo>
                  <a:pt x="68" y="19"/>
                  <a:pt x="67" y="19"/>
                  <a:pt x="67" y="19"/>
                </a:cubicBezTo>
                <a:cubicBezTo>
                  <a:pt x="66" y="20"/>
                  <a:pt x="67" y="19"/>
                  <a:pt x="67" y="20"/>
                </a:cubicBezTo>
                <a:cubicBezTo>
                  <a:pt x="67" y="20"/>
                  <a:pt x="67" y="20"/>
                  <a:pt x="66" y="20"/>
                </a:cubicBezTo>
                <a:cubicBezTo>
                  <a:pt x="66" y="20"/>
                  <a:pt x="66" y="19"/>
                  <a:pt x="66" y="19"/>
                </a:cubicBezTo>
                <a:cubicBezTo>
                  <a:pt x="66" y="19"/>
                  <a:pt x="65" y="19"/>
                  <a:pt x="64" y="19"/>
                </a:cubicBezTo>
                <a:cubicBezTo>
                  <a:pt x="64" y="19"/>
                  <a:pt x="64" y="19"/>
                  <a:pt x="63" y="20"/>
                </a:cubicBezTo>
                <a:cubicBezTo>
                  <a:pt x="64" y="20"/>
                  <a:pt x="65" y="20"/>
                  <a:pt x="65" y="20"/>
                </a:cubicBezTo>
                <a:cubicBezTo>
                  <a:pt x="65" y="21"/>
                  <a:pt x="64" y="21"/>
                  <a:pt x="64" y="22"/>
                </a:cubicBezTo>
                <a:cubicBezTo>
                  <a:pt x="64" y="22"/>
                  <a:pt x="65" y="23"/>
                  <a:pt x="65" y="23"/>
                </a:cubicBezTo>
                <a:cubicBezTo>
                  <a:pt x="65" y="23"/>
                  <a:pt x="65" y="23"/>
                  <a:pt x="66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7" y="23"/>
                  <a:pt x="67" y="22"/>
                  <a:pt x="67" y="22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4"/>
                  <a:pt x="64" y="24"/>
                  <a:pt x="64" y="24"/>
                </a:cubicBezTo>
                <a:cubicBezTo>
                  <a:pt x="64" y="24"/>
                  <a:pt x="62" y="25"/>
                  <a:pt x="62" y="25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3"/>
                  <a:pt x="61" y="24"/>
                  <a:pt x="61" y="24"/>
                </a:cubicBezTo>
                <a:cubicBezTo>
                  <a:pt x="60" y="24"/>
                  <a:pt x="58" y="25"/>
                  <a:pt x="58" y="26"/>
                </a:cubicBezTo>
                <a:cubicBezTo>
                  <a:pt x="58" y="26"/>
                  <a:pt x="58" y="26"/>
                  <a:pt x="58" y="27"/>
                </a:cubicBezTo>
                <a:cubicBezTo>
                  <a:pt x="58" y="27"/>
                  <a:pt x="57" y="27"/>
                  <a:pt x="57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5" y="27"/>
                  <a:pt x="55" y="27"/>
                </a:cubicBezTo>
                <a:cubicBezTo>
                  <a:pt x="55" y="28"/>
                  <a:pt x="55" y="28"/>
                  <a:pt x="54" y="28"/>
                </a:cubicBezTo>
                <a:cubicBezTo>
                  <a:pt x="54" y="29"/>
                  <a:pt x="54" y="29"/>
                  <a:pt x="53" y="29"/>
                </a:cubicBezTo>
                <a:cubicBezTo>
                  <a:pt x="53" y="29"/>
                  <a:pt x="53" y="30"/>
                  <a:pt x="53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31"/>
                  <a:pt x="52" y="32"/>
                </a:cubicBezTo>
                <a:cubicBezTo>
                  <a:pt x="51" y="32"/>
                  <a:pt x="51" y="33"/>
                  <a:pt x="50" y="33"/>
                </a:cubicBezTo>
                <a:cubicBezTo>
                  <a:pt x="50" y="33"/>
                  <a:pt x="49" y="33"/>
                  <a:pt x="49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7" y="34"/>
                  <a:pt x="47" y="35"/>
                  <a:pt x="47" y="3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8" y="55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3"/>
                  <a:pt x="49" y="53"/>
                  <a:pt x="50" y="53"/>
                </a:cubicBezTo>
                <a:cubicBezTo>
                  <a:pt x="50" y="53"/>
                  <a:pt x="50" y="53"/>
                  <a:pt x="51" y="53"/>
                </a:cubicBezTo>
                <a:cubicBezTo>
                  <a:pt x="51" y="53"/>
                  <a:pt x="51" y="52"/>
                  <a:pt x="51" y="52"/>
                </a:cubicBezTo>
                <a:cubicBezTo>
                  <a:pt x="52" y="53"/>
                  <a:pt x="51" y="53"/>
                  <a:pt x="51" y="53"/>
                </a:cubicBezTo>
                <a:cubicBezTo>
                  <a:pt x="52" y="54"/>
                  <a:pt x="52" y="53"/>
                  <a:pt x="53" y="53"/>
                </a:cubicBezTo>
                <a:cubicBezTo>
                  <a:pt x="53" y="53"/>
                  <a:pt x="53" y="53"/>
                  <a:pt x="54" y="53"/>
                </a:cubicBezTo>
                <a:cubicBezTo>
                  <a:pt x="54" y="53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56" y="54"/>
                  <a:pt x="56" y="54"/>
                  <a:pt x="57" y="54"/>
                </a:cubicBezTo>
                <a:cubicBezTo>
                  <a:pt x="57" y="54"/>
                  <a:pt x="58" y="54"/>
                  <a:pt x="58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5"/>
                  <a:pt x="61" y="56"/>
                </a:cubicBezTo>
                <a:cubicBezTo>
                  <a:pt x="61" y="56"/>
                  <a:pt x="61" y="56"/>
                  <a:pt x="62" y="56"/>
                </a:cubicBezTo>
                <a:cubicBezTo>
                  <a:pt x="62" y="56"/>
                  <a:pt x="62" y="57"/>
                  <a:pt x="63" y="57"/>
                </a:cubicBezTo>
                <a:cubicBezTo>
                  <a:pt x="63" y="58"/>
                  <a:pt x="64" y="58"/>
                  <a:pt x="64" y="58"/>
                </a:cubicBezTo>
                <a:cubicBezTo>
                  <a:pt x="65" y="58"/>
                  <a:pt x="65" y="58"/>
                  <a:pt x="66" y="58"/>
                </a:cubicBezTo>
                <a:cubicBezTo>
                  <a:pt x="67" y="58"/>
                  <a:pt x="67" y="59"/>
                  <a:pt x="68" y="59"/>
                </a:cubicBezTo>
                <a:cubicBezTo>
                  <a:pt x="68" y="59"/>
                  <a:pt x="69" y="60"/>
                  <a:pt x="69" y="60"/>
                </a:cubicBezTo>
                <a:cubicBezTo>
                  <a:pt x="69" y="60"/>
                  <a:pt x="69" y="61"/>
                  <a:pt x="69" y="61"/>
                </a:cubicBezTo>
                <a:cubicBezTo>
                  <a:pt x="69" y="61"/>
                  <a:pt x="70" y="62"/>
                  <a:pt x="70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3"/>
                  <a:pt x="71" y="64"/>
                  <a:pt x="71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4"/>
                  <a:pt x="73" y="64"/>
                  <a:pt x="73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5" y="65"/>
                </a:cubicBezTo>
                <a:cubicBezTo>
                  <a:pt x="75" y="66"/>
                  <a:pt x="75" y="65"/>
                  <a:pt x="76" y="65"/>
                </a:cubicBezTo>
                <a:cubicBezTo>
                  <a:pt x="76" y="65"/>
                  <a:pt x="77" y="66"/>
                  <a:pt x="7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9" y="66"/>
                  <a:pt x="79" y="66"/>
                  <a:pt x="80" y="67"/>
                </a:cubicBezTo>
                <a:cubicBezTo>
                  <a:pt x="74" y="76"/>
                  <a:pt x="65" y="83"/>
                  <a:pt x="54" y="85"/>
                </a:cubicBezTo>
                <a:cubicBezTo>
                  <a:pt x="54" y="85"/>
                  <a:pt x="54" y="84"/>
                  <a:pt x="54" y="84"/>
                </a:cubicBezTo>
                <a:cubicBezTo>
                  <a:pt x="54" y="83"/>
                  <a:pt x="54" y="82"/>
                  <a:pt x="54" y="82"/>
                </a:cubicBezTo>
                <a:cubicBezTo>
                  <a:pt x="53" y="81"/>
                  <a:pt x="53" y="80"/>
                  <a:pt x="53" y="80"/>
                </a:cubicBezTo>
                <a:cubicBezTo>
                  <a:pt x="53" y="79"/>
                  <a:pt x="52" y="78"/>
                  <a:pt x="51" y="78"/>
                </a:cubicBezTo>
                <a:cubicBezTo>
                  <a:pt x="51" y="78"/>
                  <a:pt x="51" y="78"/>
                  <a:pt x="50" y="78"/>
                </a:cubicBezTo>
                <a:cubicBezTo>
                  <a:pt x="49" y="77"/>
                  <a:pt x="48" y="77"/>
                  <a:pt x="48" y="76"/>
                </a:cubicBezTo>
                <a:cubicBezTo>
                  <a:pt x="47" y="76"/>
                  <a:pt x="47" y="75"/>
                  <a:pt x="47" y="75"/>
                </a:cubicBezTo>
                <a:cubicBezTo>
                  <a:pt x="47" y="75"/>
                  <a:pt x="47" y="75"/>
                  <a:pt x="47" y="74"/>
                </a:cubicBezTo>
                <a:lnTo>
                  <a:pt x="47" y="89"/>
                </a:lnTo>
                <a:close/>
                <a:moveTo>
                  <a:pt x="0" y="36"/>
                </a:moveTo>
                <a:cubicBezTo>
                  <a:pt x="0" y="36"/>
                  <a:pt x="0" y="37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3"/>
                  <a:pt x="0" y="44"/>
                </a:cubicBezTo>
                <a:cubicBezTo>
                  <a:pt x="0" y="46"/>
                  <a:pt x="0" y="47"/>
                  <a:pt x="0" y="49"/>
                </a:cubicBezTo>
                <a:cubicBezTo>
                  <a:pt x="0" y="50"/>
                  <a:pt x="0" y="50"/>
                  <a:pt x="0" y="51"/>
                </a:cubicBezTo>
                <a:cubicBezTo>
                  <a:pt x="0" y="52"/>
                  <a:pt x="0" y="53"/>
                  <a:pt x="0" y="53"/>
                </a:cubicBezTo>
                <a:cubicBezTo>
                  <a:pt x="1" y="54"/>
                  <a:pt x="1" y="55"/>
                  <a:pt x="1" y="56"/>
                </a:cubicBezTo>
                <a:cubicBezTo>
                  <a:pt x="1" y="57"/>
                  <a:pt x="2" y="58"/>
                  <a:pt x="2" y="60"/>
                </a:cubicBezTo>
                <a:cubicBezTo>
                  <a:pt x="2" y="60"/>
                  <a:pt x="3" y="61"/>
                  <a:pt x="3" y="62"/>
                </a:cubicBezTo>
                <a:cubicBezTo>
                  <a:pt x="3" y="62"/>
                  <a:pt x="4" y="63"/>
                  <a:pt x="4" y="64"/>
                </a:cubicBezTo>
                <a:cubicBezTo>
                  <a:pt x="4" y="64"/>
                  <a:pt x="4" y="64"/>
                  <a:pt x="4" y="65"/>
                </a:cubicBezTo>
                <a:cubicBezTo>
                  <a:pt x="5" y="65"/>
                  <a:pt x="5" y="66"/>
                  <a:pt x="5" y="67"/>
                </a:cubicBezTo>
                <a:cubicBezTo>
                  <a:pt x="6" y="68"/>
                  <a:pt x="8" y="70"/>
                  <a:pt x="9" y="72"/>
                </a:cubicBezTo>
                <a:cubicBezTo>
                  <a:pt x="10" y="73"/>
                  <a:pt x="10" y="73"/>
                  <a:pt x="11" y="74"/>
                </a:cubicBezTo>
                <a:cubicBezTo>
                  <a:pt x="12" y="75"/>
                  <a:pt x="12" y="75"/>
                  <a:pt x="13" y="76"/>
                </a:cubicBezTo>
                <a:cubicBezTo>
                  <a:pt x="13" y="76"/>
                  <a:pt x="14" y="77"/>
                  <a:pt x="14" y="77"/>
                </a:cubicBezTo>
                <a:cubicBezTo>
                  <a:pt x="16" y="79"/>
                  <a:pt x="19" y="81"/>
                  <a:pt x="22" y="83"/>
                </a:cubicBezTo>
                <a:cubicBezTo>
                  <a:pt x="22" y="83"/>
                  <a:pt x="23" y="84"/>
                  <a:pt x="24" y="84"/>
                </a:cubicBezTo>
                <a:cubicBezTo>
                  <a:pt x="25" y="85"/>
                  <a:pt x="26" y="85"/>
                  <a:pt x="28" y="86"/>
                </a:cubicBezTo>
                <a:cubicBezTo>
                  <a:pt x="28" y="86"/>
                  <a:pt x="29" y="86"/>
                  <a:pt x="30" y="86"/>
                </a:cubicBezTo>
                <a:cubicBezTo>
                  <a:pt x="34" y="88"/>
                  <a:pt x="39" y="89"/>
                  <a:pt x="44" y="89"/>
                </a:cubicBezTo>
                <a:cubicBezTo>
                  <a:pt x="45" y="89"/>
                  <a:pt x="46" y="89"/>
                  <a:pt x="47" y="89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6" y="74"/>
                </a:cubicBezTo>
                <a:cubicBezTo>
                  <a:pt x="46" y="73"/>
                  <a:pt x="45" y="72"/>
                  <a:pt x="45" y="71"/>
                </a:cubicBezTo>
                <a:cubicBezTo>
                  <a:pt x="44" y="70"/>
                  <a:pt x="44" y="70"/>
                  <a:pt x="44" y="69"/>
                </a:cubicBezTo>
                <a:cubicBezTo>
                  <a:pt x="44" y="69"/>
                  <a:pt x="43" y="69"/>
                  <a:pt x="43" y="69"/>
                </a:cubicBezTo>
                <a:cubicBezTo>
                  <a:pt x="43" y="68"/>
                  <a:pt x="43" y="68"/>
                  <a:pt x="43" y="67"/>
                </a:cubicBezTo>
                <a:cubicBezTo>
                  <a:pt x="43" y="67"/>
                  <a:pt x="44" y="66"/>
                  <a:pt x="44" y="66"/>
                </a:cubicBezTo>
                <a:cubicBezTo>
                  <a:pt x="44" y="66"/>
                  <a:pt x="43" y="65"/>
                  <a:pt x="43" y="65"/>
                </a:cubicBezTo>
                <a:cubicBezTo>
                  <a:pt x="43" y="64"/>
                  <a:pt x="43" y="64"/>
                  <a:pt x="43" y="63"/>
                </a:cubicBezTo>
                <a:cubicBezTo>
                  <a:pt x="43" y="63"/>
                  <a:pt x="44" y="63"/>
                  <a:pt x="44" y="63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62"/>
                  <a:pt x="45" y="62"/>
                  <a:pt x="45" y="61"/>
                </a:cubicBezTo>
                <a:cubicBezTo>
                  <a:pt x="45" y="61"/>
                  <a:pt x="46" y="61"/>
                  <a:pt x="46" y="60"/>
                </a:cubicBezTo>
                <a:cubicBezTo>
                  <a:pt x="46" y="60"/>
                  <a:pt x="46" y="58"/>
                  <a:pt x="46" y="58"/>
                </a:cubicBezTo>
                <a:cubicBezTo>
                  <a:pt x="46" y="57"/>
                  <a:pt x="46" y="57"/>
                  <a:pt x="45" y="57"/>
                </a:cubicBezTo>
                <a:cubicBezTo>
                  <a:pt x="45" y="56"/>
                  <a:pt x="45" y="55"/>
                  <a:pt x="45" y="55"/>
                </a:cubicBezTo>
                <a:cubicBezTo>
                  <a:pt x="44" y="55"/>
                  <a:pt x="44" y="56"/>
                  <a:pt x="44" y="56"/>
                </a:cubicBezTo>
                <a:cubicBezTo>
                  <a:pt x="44" y="56"/>
                  <a:pt x="44" y="57"/>
                  <a:pt x="43" y="57"/>
                </a:cubicBezTo>
                <a:cubicBezTo>
                  <a:pt x="43" y="57"/>
                  <a:pt x="43" y="56"/>
                  <a:pt x="42" y="56"/>
                </a:cubicBezTo>
                <a:cubicBezTo>
                  <a:pt x="42" y="56"/>
                  <a:pt x="41" y="56"/>
                  <a:pt x="41" y="56"/>
                </a:cubicBezTo>
                <a:cubicBezTo>
                  <a:pt x="41" y="56"/>
                  <a:pt x="41" y="55"/>
                  <a:pt x="40" y="55"/>
                </a:cubicBezTo>
                <a:cubicBezTo>
                  <a:pt x="40" y="55"/>
                  <a:pt x="39" y="55"/>
                  <a:pt x="39" y="54"/>
                </a:cubicBezTo>
                <a:cubicBezTo>
                  <a:pt x="39" y="54"/>
                  <a:pt x="39" y="54"/>
                  <a:pt x="39" y="53"/>
                </a:cubicBezTo>
                <a:cubicBezTo>
                  <a:pt x="38" y="53"/>
                  <a:pt x="38" y="52"/>
                  <a:pt x="37" y="52"/>
                </a:cubicBezTo>
                <a:cubicBezTo>
                  <a:pt x="37" y="51"/>
                  <a:pt x="36" y="52"/>
                  <a:pt x="36" y="51"/>
                </a:cubicBezTo>
                <a:cubicBezTo>
                  <a:pt x="36" y="51"/>
                  <a:pt x="35" y="51"/>
                  <a:pt x="35" y="51"/>
                </a:cubicBezTo>
                <a:cubicBezTo>
                  <a:pt x="35" y="51"/>
                  <a:pt x="35" y="51"/>
                  <a:pt x="34" y="51"/>
                </a:cubicBezTo>
                <a:cubicBezTo>
                  <a:pt x="33" y="50"/>
                  <a:pt x="33" y="49"/>
                  <a:pt x="32" y="49"/>
                </a:cubicBezTo>
                <a:cubicBezTo>
                  <a:pt x="31" y="49"/>
                  <a:pt x="31" y="49"/>
                  <a:pt x="30" y="49"/>
                </a:cubicBezTo>
                <a:cubicBezTo>
                  <a:pt x="30" y="49"/>
                  <a:pt x="29" y="49"/>
                  <a:pt x="29" y="49"/>
                </a:cubicBezTo>
                <a:cubicBezTo>
                  <a:pt x="28" y="49"/>
                  <a:pt x="27" y="48"/>
                  <a:pt x="27" y="48"/>
                </a:cubicBezTo>
                <a:cubicBezTo>
                  <a:pt x="26" y="48"/>
                  <a:pt x="26" y="48"/>
                  <a:pt x="26" y="47"/>
                </a:cubicBezTo>
                <a:cubicBezTo>
                  <a:pt x="26" y="47"/>
                  <a:pt x="25" y="47"/>
                  <a:pt x="25" y="47"/>
                </a:cubicBezTo>
                <a:cubicBezTo>
                  <a:pt x="25" y="47"/>
                  <a:pt x="24" y="47"/>
                  <a:pt x="24" y="46"/>
                </a:cubicBezTo>
                <a:cubicBezTo>
                  <a:pt x="24" y="46"/>
                  <a:pt x="23" y="46"/>
                  <a:pt x="23" y="46"/>
                </a:cubicBezTo>
                <a:cubicBezTo>
                  <a:pt x="23" y="45"/>
                  <a:pt x="24" y="45"/>
                  <a:pt x="24" y="44"/>
                </a:cubicBezTo>
                <a:cubicBezTo>
                  <a:pt x="24" y="43"/>
                  <a:pt x="23" y="43"/>
                  <a:pt x="22" y="42"/>
                </a:cubicBezTo>
                <a:cubicBezTo>
                  <a:pt x="22" y="41"/>
                  <a:pt x="22" y="41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1" y="39"/>
                  <a:pt x="20" y="39"/>
                </a:cubicBezTo>
                <a:cubicBezTo>
                  <a:pt x="20" y="38"/>
                  <a:pt x="19" y="38"/>
                  <a:pt x="19" y="37"/>
                </a:cubicBezTo>
                <a:cubicBezTo>
                  <a:pt x="19" y="37"/>
                  <a:pt x="20" y="36"/>
                  <a:pt x="19" y="36"/>
                </a:cubicBezTo>
                <a:cubicBezTo>
                  <a:pt x="19" y="35"/>
                  <a:pt x="18" y="35"/>
                  <a:pt x="18" y="37"/>
                </a:cubicBezTo>
                <a:cubicBezTo>
                  <a:pt x="18" y="37"/>
                  <a:pt x="18" y="37"/>
                  <a:pt x="19" y="38"/>
                </a:cubicBezTo>
                <a:cubicBezTo>
                  <a:pt x="19" y="38"/>
                  <a:pt x="19" y="38"/>
                  <a:pt x="19" y="39"/>
                </a:cubicBezTo>
                <a:cubicBezTo>
                  <a:pt x="19" y="39"/>
                  <a:pt x="19" y="39"/>
                  <a:pt x="19" y="40"/>
                </a:cubicBezTo>
                <a:cubicBezTo>
                  <a:pt x="20" y="40"/>
                  <a:pt x="20" y="41"/>
                  <a:pt x="20" y="42"/>
                </a:cubicBezTo>
                <a:cubicBezTo>
                  <a:pt x="20" y="42"/>
                  <a:pt x="21" y="42"/>
                  <a:pt x="20" y="43"/>
                </a:cubicBezTo>
                <a:cubicBezTo>
                  <a:pt x="20" y="43"/>
                  <a:pt x="20" y="42"/>
                  <a:pt x="19" y="42"/>
                </a:cubicBezTo>
                <a:cubicBezTo>
                  <a:pt x="19" y="42"/>
                  <a:pt x="19" y="42"/>
                  <a:pt x="19" y="41"/>
                </a:cubicBezTo>
                <a:cubicBezTo>
                  <a:pt x="18" y="41"/>
                  <a:pt x="19" y="41"/>
                  <a:pt x="19" y="40"/>
                </a:cubicBezTo>
                <a:cubicBezTo>
                  <a:pt x="18" y="40"/>
                  <a:pt x="17" y="40"/>
                  <a:pt x="17" y="39"/>
                </a:cubicBezTo>
                <a:cubicBezTo>
                  <a:pt x="17" y="39"/>
                  <a:pt x="18" y="38"/>
                  <a:pt x="18" y="38"/>
                </a:cubicBezTo>
                <a:cubicBezTo>
                  <a:pt x="18" y="38"/>
                  <a:pt x="17" y="37"/>
                  <a:pt x="17" y="37"/>
                </a:cubicBezTo>
                <a:cubicBezTo>
                  <a:pt x="17" y="36"/>
                  <a:pt x="17" y="36"/>
                  <a:pt x="17" y="35"/>
                </a:cubicBezTo>
                <a:cubicBezTo>
                  <a:pt x="17" y="35"/>
                  <a:pt x="17" y="34"/>
                  <a:pt x="17" y="34"/>
                </a:cubicBezTo>
                <a:cubicBezTo>
                  <a:pt x="17" y="34"/>
                  <a:pt x="16" y="33"/>
                  <a:pt x="1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2"/>
                  <a:pt x="14" y="32"/>
                  <a:pt x="14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29"/>
                  <a:pt x="14" y="28"/>
                  <a:pt x="14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6" y="26"/>
                  <a:pt x="16" y="26"/>
                </a:cubicBezTo>
                <a:cubicBezTo>
                  <a:pt x="16" y="25"/>
                  <a:pt x="17" y="24"/>
                  <a:pt x="17" y="24"/>
                </a:cubicBezTo>
                <a:cubicBezTo>
                  <a:pt x="18" y="23"/>
                  <a:pt x="18" y="22"/>
                  <a:pt x="19" y="22"/>
                </a:cubicBezTo>
                <a:cubicBezTo>
                  <a:pt x="19" y="21"/>
                  <a:pt x="19" y="21"/>
                  <a:pt x="19" y="20"/>
                </a:cubicBezTo>
                <a:cubicBezTo>
                  <a:pt x="19" y="20"/>
                  <a:pt x="18" y="20"/>
                  <a:pt x="18" y="19"/>
                </a:cubicBezTo>
                <a:cubicBezTo>
                  <a:pt x="18" y="19"/>
                  <a:pt x="19" y="19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7"/>
                  <a:pt x="19" y="17"/>
                  <a:pt x="19" y="16"/>
                </a:cubicBezTo>
                <a:cubicBezTo>
                  <a:pt x="19" y="16"/>
                  <a:pt x="20" y="16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23" y="7"/>
                  <a:pt x="29" y="4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7" y="3"/>
                  <a:pt x="37" y="4"/>
                </a:cubicBezTo>
                <a:cubicBezTo>
                  <a:pt x="37" y="3"/>
                  <a:pt x="38" y="4"/>
                  <a:pt x="38" y="4"/>
                </a:cubicBezTo>
                <a:cubicBezTo>
                  <a:pt x="38" y="4"/>
                  <a:pt x="39" y="3"/>
                  <a:pt x="39" y="3"/>
                </a:cubicBezTo>
                <a:cubicBezTo>
                  <a:pt x="40" y="4"/>
                  <a:pt x="41" y="4"/>
                  <a:pt x="42" y="4"/>
                </a:cubicBezTo>
                <a:cubicBezTo>
                  <a:pt x="42" y="4"/>
                  <a:pt x="42" y="4"/>
                  <a:pt x="42" y="3"/>
                </a:cubicBezTo>
                <a:cubicBezTo>
                  <a:pt x="43" y="3"/>
                  <a:pt x="43" y="3"/>
                  <a:pt x="43" y="2"/>
                </a:cubicBezTo>
                <a:cubicBezTo>
                  <a:pt x="43" y="2"/>
                  <a:pt x="44" y="2"/>
                  <a:pt x="44" y="2"/>
                </a:cubicBezTo>
                <a:cubicBezTo>
                  <a:pt x="45" y="2"/>
                  <a:pt x="46" y="3"/>
                  <a:pt x="47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4" y="1"/>
                  <a:pt x="30" y="2"/>
                </a:cubicBezTo>
                <a:cubicBezTo>
                  <a:pt x="29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4"/>
                  <a:pt x="26" y="4"/>
                  <a:pt x="26" y="4"/>
                </a:cubicBezTo>
                <a:cubicBezTo>
                  <a:pt x="25" y="4"/>
                  <a:pt x="24" y="5"/>
                  <a:pt x="24" y="5"/>
                </a:cubicBezTo>
                <a:cubicBezTo>
                  <a:pt x="23" y="5"/>
                  <a:pt x="22" y="6"/>
                  <a:pt x="22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5" y="11"/>
                  <a:pt x="14" y="11"/>
                  <a:pt x="14" y="12"/>
                </a:cubicBezTo>
                <a:cubicBezTo>
                  <a:pt x="14" y="12"/>
                  <a:pt x="13" y="13"/>
                  <a:pt x="13" y="13"/>
                </a:cubicBezTo>
                <a:cubicBezTo>
                  <a:pt x="12" y="14"/>
                  <a:pt x="12" y="14"/>
                  <a:pt x="11" y="15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9"/>
                  <a:pt x="6" y="21"/>
                  <a:pt x="5" y="22"/>
                </a:cubicBezTo>
                <a:cubicBezTo>
                  <a:pt x="5" y="23"/>
                  <a:pt x="5" y="24"/>
                  <a:pt x="4" y="24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6"/>
                  <a:pt x="3" y="27"/>
                  <a:pt x="3" y="28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1"/>
                  <a:pt x="1" y="32"/>
                  <a:pt x="1" y="33"/>
                </a:cubicBezTo>
                <a:cubicBezTo>
                  <a:pt x="1" y="34"/>
                  <a:pt x="1" y="35"/>
                  <a:pt x="0" y="36"/>
                </a:cubicBezTo>
                <a:close/>
                <a:moveTo>
                  <a:pt x="47" y="35"/>
                </a:moveTo>
                <a:cubicBezTo>
                  <a:pt x="47" y="55"/>
                  <a:pt x="47" y="55"/>
                  <a:pt x="47" y="55"/>
                </a:cubicBezTo>
                <a:cubicBezTo>
                  <a:pt x="47" y="56"/>
                  <a:pt x="47" y="56"/>
                  <a:pt x="47" y="56"/>
                </a:cubicBezTo>
                <a:cubicBezTo>
                  <a:pt x="46" y="56"/>
                  <a:pt x="46" y="55"/>
                  <a:pt x="45" y="55"/>
                </a:cubicBezTo>
                <a:cubicBezTo>
                  <a:pt x="44" y="55"/>
                  <a:pt x="44" y="55"/>
                  <a:pt x="43" y="55"/>
                </a:cubicBezTo>
                <a:cubicBezTo>
                  <a:pt x="42" y="55"/>
                  <a:pt x="41" y="54"/>
                  <a:pt x="41" y="53"/>
                </a:cubicBezTo>
                <a:cubicBezTo>
                  <a:pt x="41" y="53"/>
                  <a:pt x="41" y="52"/>
                  <a:pt x="41" y="51"/>
                </a:cubicBezTo>
                <a:cubicBezTo>
                  <a:pt x="41" y="51"/>
                  <a:pt x="42" y="51"/>
                  <a:pt x="42" y="50"/>
                </a:cubicBezTo>
                <a:cubicBezTo>
                  <a:pt x="42" y="50"/>
                  <a:pt x="41" y="49"/>
                  <a:pt x="40" y="49"/>
                </a:cubicBezTo>
                <a:cubicBezTo>
                  <a:pt x="40" y="49"/>
                  <a:pt x="38" y="50"/>
                  <a:pt x="37" y="49"/>
                </a:cubicBezTo>
                <a:cubicBezTo>
                  <a:pt x="37" y="49"/>
                  <a:pt x="38" y="49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6"/>
                  <a:pt x="39" y="46"/>
                </a:cubicBezTo>
                <a:cubicBezTo>
                  <a:pt x="39" y="46"/>
                  <a:pt x="39" y="45"/>
                  <a:pt x="39" y="45"/>
                </a:cubicBezTo>
                <a:cubicBezTo>
                  <a:pt x="39" y="45"/>
                  <a:pt x="39" y="44"/>
                  <a:pt x="39" y="44"/>
                </a:cubicBezTo>
                <a:cubicBezTo>
                  <a:pt x="38" y="44"/>
                  <a:pt x="37" y="44"/>
                  <a:pt x="37" y="44"/>
                </a:cubicBezTo>
                <a:cubicBezTo>
                  <a:pt x="36" y="45"/>
                  <a:pt x="36" y="46"/>
                  <a:pt x="35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1" y="47"/>
                  <a:pt x="31" y="46"/>
                </a:cubicBezTo>
                <a:cubicBezTo>
                  <a:pt x="31" y="46"/>
                  <a:pt x="30" y="45"/>
                  <a:pt x="30" y="45"/>
                </a:cubicBezTo>
                <a:cubicBezTo>
                  <a:pt x="30" y="43"/>
                  <a:pt x="30" y="42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0"/>
                  <a:pt x="31" y="40"/>
                  <a:pt x="32" y="39"/>
                </a:cubicBezTo>
                <a:cubicBezTo>
                  <a:pt x="32" y="39"/>
                  <a:pt x="33" y="38"/>
                  <a:pt x="33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6" y="37"/>
                  <a:pt x="36" y="37"/>
                  <a:pt x="37" y="37"/>
                </a:cubicBezTo>
                <a:cubicBezTo>
                  <a:pt x="37" y="37"/>
                  <a:pt x="37" y="37"/>
                  <a:pt x="38" y="37"/>
                </a:cubicBezTo>
                <a:cubicBezTo>
                  <a:pt x="38" y="38"/>
                  <a:pt x="39" y="37"/>
                  <a:pt x="39" y="36"/>
                </a:cubicBezTo>
                <a:cubicBezTo>
                  <a:pt x="40" y="37"/>
                  <a:pt x="41" y="36"/>
                  <a:pt x="41" y="36"/>
                </a:cubicBezTo>
                <a:cubicBezTo>
                  <a:pt x="42" y="36"/>
                  <a:pt x="42" y="37"/>
                  <a:pt x="42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4" y="37"/>
                  <a:pt x="44" y="37"/>
                  <a:pt x="44" y="38"/>
                </a:cubicBezTo>
                <a:cubicBezTo>
                  <a:pt x="44" y="38"/>
                  <a:pt x="44" y="39"/>
                  <a:pt x="44" y="39"/>
                </a:cubicBezTo>
                <a:cubicBezTo>
                  <a:pt x="44" y="40"/>
                  <a:pt x="45" y="40"/>
                  <a:pt x="46" y="40"/>
                </a:cubicBezTo>
                <a:cubicBezTo>
                  <a:pt x="46" y="40"/>
                  <a:pt x="46" y="39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6"/>
                  <a:pt x="46" y="35"/>
                  <a:pt x="47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4" name="Oval 82"/>
          <p:cNvSpPr/>
          <p:nvPr/>
        </p:nvSpPr>
        <p:spPr>
          <a:xfrm>
            <a:off x="1352122" y="4447781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5" name="Freeform 47"/>
          <p:cNvSpPr>
            <a:spLocks noEditPoints="1"/>
          </p:cNvSpPr>
          <p:nvPr/>
        </p:nvSpPr>
        <p:spPr bwMode="auto">
          <a:xfrm>
            <a:off x="1458608" y="4585101"/>
            <a:ext cx="285510" cy="223840"/>
          </a:xfrm>
          <a:custGeom>
            <a:avLst/>
            <a:gdLst>
              <a:gd name="T0" fmla="*/ 95 w 106"/>
              <a:gd name="T1" fmla="*/ 19 h 83"/>
              <a:gd name="T2" fmla="*/ 86 w 106"/>
              <a:gd name="T3" fmla="*/ 19 h 83"/>
              <a:gd name="T4" fmla="*/ 86 w 106"/>
              <a:gd name="T5" fmla="*/ 24 h 83"/>
              <a:gd name="T6" fmla="*/ 96 w 106"/>
              <a:gd name="T7" fmla="*/ 47 h 83"/>
              <a:gd name="T8" fmla="*/ 96 w 106"/>
              <a:gd name="T9" fmla="*/ 58 h 83"/>
              <a:gd name="T10" fmla="*/ 86 w 106"/>
              <a:gd name="T11" fmla="*/ 83 h 83"/>
              <a:gd name="T12" fmla="*/ 106 w 106"/>
              <a:gd name="T13" fmla="*/ 79 h 83"/>
              <a:gd name="T14" fmla="*/ 106 w 106"/>
              <a:gd name="T15" fmla="*/ 30 h 83"/>
              <a:gd name="T16" fmla="*/ 85 w 106"/>
              <a:gd name="T17" fmla="*/ 0 h 83"/>
              <a:gd name="T18" fmla="*/ 53 w 106"/>
              <a:gd name="T19" fmla="*/ 7 h 83"/>
              <a:gd name="T20" fmla="*/ 86 w 106"/>
              <a:gd name="T21" fmla="*/ 19 h 83"/>
              <a:gd name="T22" fmla="*/ 53 w 106"/>
              <a:gd name="T23" fmla="*/ 67 h 83"/>
              <a:gd name="T24" fmla="*/ 81 w 106"/>
              <a:gd name="T25" fmla="*/ 79 h 83"/>
              <a:gd name="T26" fmla="*/ 86 w 106"/>
              <a:gd name="T27" fmla="*/ 83 h 83"/>
              <a:gd name="T28" fmla="*/ 75 w 106"/>
              <a:gd name="T29" fmla="*/ 58 h 83"/>
              <a:gd name="T30" fmla="*/ 86 w 106"/>
              <a:gd name="T31" fmla="*/ 47 h 83"/>
              <a:gd name="T32" fmla="*/ 53 w 106"/>
              <a:gd name="T33" fmla="*/ 24 h 83"/>
              <a:gd name="T34" fmla="*/ 53 w 106"/>
              <a:gd name="T35" fmla="*/ 0 h 83"/>
              <a:gd name="T36" fmla="*/ 20 w 106"/>
              <a:gd name="T37" fmla="*/ 1 h 83"/>
              <a:gd name="T38" fmla="*/ 27 w 106"/>
              <a:gd name="T39" fmla="*/ 7 h 83"/>
              <a:gd name="T40" fmla="*/ 53 w 106"/>
              <a:gd name="T41" fmla="*/ 7 h 83"/>
              <a:gd name="T42" fmla="*/ 20 w 106"/>
              <a:gd name="T43" fmla="*/ 83 h 83"/>
              <a:gd name="T44" fmla="*/ 25 w 106"/>
              <a:gd name="T45" fmla="*/ 79 h 83"/>
              <a:gd name="T46" fmla="*/ 53 w 106"/>
              <a:gd name="T47" fmla="*/ 67 h 83"/>
              <a:gd name="T48" fmla="*/ 20 w 106"/>
              <a:gd name="T49" fmla="*/ 24 h 83"/>
              <a:gd name="T50" fmla="*/ 31 w 106"/>
              <a:gd name="T51" fmla="*/ 47 h 83"/>
              <a:gd name="T52" fmla="*/ 31 w 106"/>
              <a:gd name="T53" fmla="*/ 58 h 83"/>
              <a:gd name="T54" fmla="*/ 20 w 106"/>
              <a:gd name="T55" fmla="*/ 83 h 83"/>
              <a:gd name="T56" fmla="*/ 11 w 106"/>
              <a:gd name="T57" fmla="*/ 19 h 83"/>
              <a:gd name="T58" fmla="*/ 0 w 106"/>
              <a:gd name="T59" fmla="*/ 64 h 83"/>
              <a:gd name="T60" fmla="*/ 0 w 106"/>
              <a:gd name="T61" fmla="*/ 79 h 83"/>
              <a:gd name="T62" fmla="*/ 20 w 106"/>
              <a:gd name="T63" fmla="*/ 83 h 83"/>
              <a:gd name="T64" fmla="*/ 10 w 106"/>
              <a:gd name="T65" fmla="*/ 58 h 83"/>
              <a:gd name="T66" fmla="*/ 20 w 106"/>
              <a:gd name="T67" fmla="*/ 47 h 83"/>
              <a:gd name="T68" fmla="*/ 18 w 106"/>
              <a:gd name="T69" fmla="*/ 24 h 83"/>
              <a:gd name="T70" fmla="*/ 20 w 106"/>
              <a:gd name="T71" fmla="*/ 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6" h="83">
                <a:moveTo>
                  <a:pt x="106" y="30"/>
                </a:moveTo>
                <a:cubicBezTo>
                  <a:pt x="95" y="19"/>
                  <a:pt x="95" y="19"/>
                  <a:pt x="95" y="19"/>
                </a:cubicBezTo>
                <a:cubicBezTo>
                  <a:pt x="86" y="1"/>
                  <a:pt x="86" y="1"/>
                  <a:pt x="86" y="1"/>
                </a:cubicBezTo>
                <a:cubicBezTo>
                  <a:pt x="86" y="19"/>
                  <a:pt x="86" y="19"/>
                  <a:pt x="86" y="19"/>
                </a:cubicBezTo>
                <a:cubicBezTo>
                  <a:pt x="88" y="24"/>
                  <a:pt x="88" y="24"/>
                  <a:pt x="88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47"/>
                  <a:pt x="86" y="47"/>
                  <a:pt x="86" y="47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83"/>
                  <a:pt x="86" y="83"/>
                  <a:pt x="86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3" y="83"/>
                  <a:pt x="106" y="81"/>
                  <a:pt x="106" y="79"/>
                </a:cubicBezTo>
                <a:cubicBezTo>
                  <a:pt x="106" y="67"/>
                  <a:pt x="106" y="67"/>
                  <a:pt x="106" y="67"/>
                </a:cubicBezTo>
                <a:lnTo>
                  <a:pt x="106" y="30"/>
                </a:lnTo>
                <a:close/>
                <a:moveTo>
                  <a:pt x="86" y="1"/>
                </a:moveTo>
                <a:cubicBezTo>
                  <a:pt x="85" y="0"/>
                  <a:pt x="85" y="0"/>
                  <a:pt x="8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7"/>
                  <a:pt x="53" y="7"/>
                  <a:pt x="53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6" y="19"/>
                  <a:pt x="86" y="19"/>
                  <a:pt x="86" y="19"/>
                </a:cubicBezTo>
                <a:cubicBezTo>
                  <a:pt x="86" y="1"/>
                  <a:pt x="86" y="1"/>
                  <a:pt x="86" y="1"/>
                </a:cubicBezTo>
                <a:close/>
                <a:moveTo>
                  <a:pt x="53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1"/>
                  <a:pt x="83" y="83"/>
                  <a:pt x="85" y="83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58"/>
                  <a:pt x="86" y="58"/>
                  <a:pt x="86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47"/>
                  <a:pt x="75" y="47"/>
                  <a:pt x="75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24"/>
                  <a:pt x="86" y="24"/>
                  <a:pt x="86" y="24"/>
                </a:cubicBezTo>
                <a:cubicBezTo>
                  <a:pt x="53" y="24"/>
                  <a:pt x="53" y="24"/>
                  <a:pt x="53" y="24"/>
                </a:cubicBezTo>
                <a:lnTo>
                  <a:pt x="53" y="67"/>
                </a:lnTo>
                <a:close/>
                <a:moveTo>
                  <a:pt x="53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9"/>
                  <a:pt x="20" y="19"/>
                  <a:pt x="20" y="19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20" y="83"/>
                </a:moveTo>
                <a:cubicBezTo>
                  <a:pt x="20" y="83"/>
                  <a:pt x="20" y="83"/>
                  <a:pt x="20" y="83"/>
                </a:cubicBezTo>
                <a:cubicBezTo>
                  <a:pt x="23" y="83"/>
                  <a:pt x="25" y="81"/>
                  <a:pt x="25" y="79"/>
                </a:cubicBezTo>
                <a:cubicBezTo>
                  <a:pt x="25" y="67"/>
                  <a:pt x="25" y="67"/>
                  <a:pt x="25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24"/>
                  <a:pt x="53" y="24"/>
                  <a:pt x="53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47"/>
                  <a:pt x="20" y="47"/>
                  <a:pt x="20" y="47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20" y="58"/>
                  <a:pt x="20" y="58"/>
                  <a:pt x="20" y="58"/>
                </a:cubicBezTo>
                <a:lnTo>
                  <a:pt x="20" y="83"/>
                </a:lnTo>
                <a:close/>
                <a:moveTo>
                  <a:pt x="20" y="1"/>
                </a:moveTo>
                <a:cubicBezTo>
                  <a:pt x="11" y="19"/>
                  <a:pt x="11" y="19"/>
                  <a:pt x="11" y="1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2" y="83"/>
                  <a:pt x="5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58"/>
                  <a:pt x="20" y="58"/>
                  <a:pt x="2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7"/>
                  <a:pt x="10" y="47"/>
                  <a:pt x="10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0" y="19"/>
                  <a:pt x="20" y="19"/>
                  <a:pt x="20" y="19"/>
                </a:cubicBezTo>
                <a:lnTo>
                  <a:pt x="2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6" name="Oval 85"/>
          <p:cNvSpPr/>
          <p:nvPr/>
        </p:nvSpPr>
        <p:spPr>
          <a:xfrm>
            <a:off x="1352122" y="5133897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77" name="Group 86"/>
          <p:cNvGrpSpPr/>
          <p:nvPr/>
        </p:nvGrpSpPr>
        <p:grpSpPr>
          <a:xfrm>
            <a:off x="1447758" y="5260368"/>
            <a:ext cx="307208" cy="245538"/>
            <a:chOff x="10496305" y="4420184"/>
            <a:chExt cx="236358" cy="188911"/>
          </a:xfrm>
          <a:solidFill>
            <a:schemeClr val="bg1"/>
          </a:solidFill>
        </p:grpSpPr>
        <p:sp>
          <p:nvSpPr>
            <p:cNvPr id="78" name="Freeform 45"/>
            <p:cNvSpPr/>
            <p:nvPr/>
          </p:nvSpPr>
          <p:spPr bwMode="auto">
            <a:xfrm>
              <a:off x="10496305" y="4420184"/>
              <a:ext cx="201212" cy="188911"/>
            </a:xfrm>
            <a:custGeom>
              <a:avLst/>
              <a:gdLst>
                <a:gd name="T0" fmla="*/ 58 w 97"/>
                <a:gd name="T1" fmla="*/ 45 h 91"/>
                <a:gd name="T2" fmla="*/ 74 w 97"/>
                <a:gd name="T3" fmla="*/ 32 h 91"/>
                <a:gd name="T4" fmla="*/ 78 w 97"/>
                <a:gd name="T5" fmla="*/ 32 h 91"/>
                <a:gd name="T6" fmla="*/ 89 w 97"/>
                <a:gd name="T7" fmla="*/ 40 h 91"/>
                <a:gd name="T8" fmla="*/ 96 w 97"/>
                <a:gd name="T9" fmla="*/ 37 h 91"/>
                <a:gd name="T10" fmla="*/ 96 w 97"/>
                <a:gd name="T11" fmla="*/ 22 h 91"/>
                <a:gd name="T12" fmla="*/ 65 w 97"/>
                <a:gd name="T13" fmla="*/ 3 h 91"/>
                <a:gd name="T14" fmla="*/ 47 w 97"/>
                <a:gd name="T15" fmla="*/ 20 h 91"/>
                <a:gd name="T16" fmla="*/ 22 w 97"/>
                <a:gd name="T17" fmla="*/ 13 h 91"/>
                <a:gd name="T18" fmla="*/ 3 w 97"/>
                <a:gd name="T19" fmla="*/ 43 h 91"/>
                <a:gd name="T20" fmla="*/ 62 w 97"/>
                <a:gd name="T21" fmla="*/ 91 h 91"/>
                <a:gd name="T22" fmla="*/ 72 w 97"/>
                <a:gd name="T23" fmla="*/ 82 h 91"/>
                <a:gd name="T24" fmla="*/ 58 w 97"/>
                <a:gd name="T2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91">
                  <a:moveTo>
                    <a:pt x="58" y="45"/>
                  </a:moveTo>
                  <a:cubicBezTo>
                    <a:pt x="60" y="37"/>
                    <a:pt x="66" y="32"/>
                    <a:pt x="74" y="32"/>
                  </a:cubicBezTo>
                  <a:cubicBezTo>
                    <a:pt x="76" y="32"/>
                    <a:pt x="77" y="32"/>
                    <a:pt x="78" y="32"/>
                  </a:cubicBezTo>
                  <a:cubicBezTo>
                    <a:pt x="83" y="33"/>
                    <a:pt x="87" y="36"/>
                    <a:pt x="89" y="40"/>
                  </a:cubicBezTo>
                  <a:cubicBezTo>
                    <a:pt x="91" y="39"/>
                    <a:pt x="94" y="38"/>
                    <a:pt x="96" y="37"/>
                  </a:cubicBezTo>
                  <a:cubicBezTo>
                    <a:pt x="97" y="28"/>
                    <a:pt x="96" y="22"/>
                    <a:pt x="96" y="22"/>
                  </a:cubicBezTo>
                  <a:cubicBezTo>
                    <a:pt x="93" y="9"/>
                    <a:pt x="79" y="0"/>
                    <a:pt x="65" y="3"/>
                  </a:cubicBezTo>
                  <a:cubicBezTo>
                    <a:pt x="56" y="5"/>
                    <a:pt x="49" y="12"/>
                    <a:pt x="47" y="20"/>
                  </a:cubicBezTo>
                  <a:cubicBezTo>
                    <a:pt x="41" y="14"/>
                    <a:pt x="31" y="10"/>
                    <a:pt x="22" y="13"/>
                  </a:cubicBezTo>
                  <a:cubicBezTo>
                    <a:pt x="8" y="16"/>
                    <a:pt x="0" y="29"/>
                    <a:pt x="3" y="43"/>
                  </a:cubicBezTo>
                  <a:cubicBezTo>
                    <a:pt x="3" y="43"/>
                    <a:pt x="8" y="77"/>
                    <a:pt x="62" y="91"/>
                  </a:cubicBezTo>
                  <a:cubicBezTo>
                    <a:pt x="66" y="88"/>
                    <a:pt x="69" y="85"/>
                    <a:pt x="72" y="82"/>
                  </a:cubicBezTo>
                  <a:cubicBezTo>
                    <a:pt x="54" y="63"/>
                    <a:pt x="57" y="47"/>
                    <a:pt x="5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46"/>
            <p:cNvSpPr/>
            <p:nvPr/>
          </p:nvSpPr>
          <p:spPr bwMode="auto">
            <a:xfrm>
              <a:off x="10612287" y="4493113"/>
              <a:ext cx="120376" cy="101924"/>
            </a:xfrm>
            <a:custGeom>
              <a:avLst/>
              <a:gdLst>
                <a:gd name="T0" fmla="*/ 46 w 58"/>
                <a:gd name="T1" fmla="*/ 6 h 49"/>
                <a:gd name="T2" fmla="*/ 42 w 58"/>
                <a:gd name="T3" fmla="*/ 5 h 49"/>
                <a:gd name="T4" fmla="*/ 40 w 58"/>
                <a:gd name="T5" fmla="*/ 5 h 49"/>
                <a:gd name="T6" fmla="*/ 32 w 58"/>
                <a:gd name="T7" fmla="*/ 10 h 49"/>
                <a:gd name="T8" fmla="*/ 22 w 58"/>
                <a:gd name="T9" fmla="*/ 0 h 49"/>
                <a:gd name="T10" fmla="*/ 18 w 58"/>
                <a:gd name="T11" fmla="*/ 0 h 49"/>
                <a:gd name="T12" fmla="*/ 5 w 58"/>
                <a:gd name="T13" fmla="*/ 11 h 49"/>
                <a:gd name="T14" fmla="*/ 18 w 58"/>
                <a:gd name="T15" fmla="*/ 45 h 49"/>
                <a:gd name="T16" fmla="*/ 23 w 58"/>
                <a:gd name="T17" fmla="*/ 49 h 49"/>
                <a:gd name="T18" fmla="*/ 56 w 58"/>
                <a:gd name="T19" fmla="*/ 23 h 49"/>
                <a:gd name="T20" fmla="*/ 46 w 58"/>
                <a:gd name="T21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9">
                  <a:moveTo>
                    <a:pt x="46" y="6"/>
                  </a:moveTo>
                  <a:cubicBezTo>
                    <a:pt x="45" y="5"/>
                    <a:pt x="43" y="5"/>
                    <a:pt x="42" y="5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37" y="6"/>
                    <a:pt x="34" y="8"/>
                    <a:pt x="32" y="10"/>
                  </a:cubicBezTo>
                  <a:cubicBezTo>
                    <a:pt x="31" y="5"/>
                    <a:pt x="27" y="1"/>
                    <a:pt x="22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2" y="0"/>
                    <a:pt x="6" y="4"/>
                    <a:pt x="5" y="11"/>
                  </a:cubicBezTo>
                  <a:cubicBezTo>
                    <a:pt x="5" y="11"/>
                    <a:pt x="0" y="27"/>
                    <a:pt x="18" y="45"/>
                  </a:cubicBezTo>
                  <a:cubicBezTo>
                    <a:pt x="20" y="46"/>
                    <a:pt x="21" y="48"/>
                    <a:pt x="23" y="49"/>
                  </a:cubicBezTo>
                  <a:cubicBezTo>
                    <a:pt x="53" y="41"/>
                    <a:pt x="56" y="23"/>
                    <a:pt x="56" y="23"/>
                  </a:cubicBezTo>
                  <a:cubicBezTo>
                    <a:pt x="58" y="15"/>
                    <a:pt x="53" y="7"/>
                    <a:pt x="4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846195" y="2383203"/>
            <a:ext cx="3660514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调查问卷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设置与查看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846195" y="3086247"/>
            <a:ext cx="3660514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查询学生信息（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对学生的行为分析信息）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846195" y="3733907"/>
            <a:ext cx="3660514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与家长沟通</a:t>
            </a:r>
            <a:endParaRPr lang="zh-CN" altLang="en-US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850640" y="4471538"/>
            <a:ext cx="3660514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学生消息推送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850640" y="5222343"/>
            <a:ext cx="3660514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与老师沟通</a:t>
            </a:r>
            <a:endParaRPr lang="zh-CN" altLang="en-US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933575" y="2248535"/>
            <a:ext cx="4041140" cy="22225"/>
          </a:xfrm>
          <a:prstGeom prst="line">
            <a:avLst/>
          </a:prstGeom>
          <a:ln w="28575">
            <a:solidFill>
              <a:srgbClr val="089D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31690" y="1902460"/>
            <a:ext cx="134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850390" y="4357370"/>
            <a:ext cx="4041140" cy="22225"/>
          </a:xfrm>
          <a:prstGeom prst="line">
            <a:avLst/>
          </a:prstGeom>
          <a:ln w="28575">
            <a:solidFill>
              <a:srgbClr val="089D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31690" y="4001770"/>
            <a:ext cx="134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家长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32"/>
          <p:cNvGrpSpPr/>
          <p:nvPr/>
        </p:nvGrpSpPr>
        <p:grpSpPr>
          <a:xfrm>
            <a:off x="7019999" y="1610897"/>
            <a:ext cx="3690472" cy="3715717"/>
            <a:chOff x="4250764" y="1958124"/>
            <a:chExt cx="3690472" cy="3715717"/>
          </a:xfrm>
        </p:grpSpPr>
        <p:sp>
          <p:nvSpPr>
            <p:cNvPr id="35" name="Freeform 5"/>
            <p:cNvSpPr/>
            <p:nvPr/>
          </p:nvSpPr>
          <p:spPr bwMode="auto">
            <a:xfrm rot="21562516">
              <a:off x="4890461" y="1964899"/>
              <a:ext cx="2377801" cy="649507"/>
            </a:xfrm>
            <a:custGeom>
              <a:avLst/>
              <a:gdLst/>
              <a:ahLst/>
              <a:cxnLst>
                <a:cxn ang="0">
                  <a:pos x="688" y="47"/>
                </a:cxn>
                <a:cxn ang="0">
                  <a:pos x="735" y="160"/>
                </a:cxn>
                <a:cxn ang="0">
                  <a:pos x="735" y="201"/>
                </a:cxn>
                <a:cxn ang="0">
                  <a:pos x="0" y="201"/>
                </a:cxn>
                <a:cxn ang="0">
                  <a:pos x="0" y="160"/>
                </a:cxn>
                <a:cxn ang="0">
                  <a:pos x="47" y="47"/>
                </a:cxn>
                <a:cxn ang="0">
                  <a:pos x="160" y="0"/>
                </a:cxn>
                <a:cxn ang="0">
                  <a:pos x="575" y="0"/>
                </a:cxn>
                <a:cxn ang="0">
                  <a:pos x="688" y="47"/>
                </a:cxn>
              </a:cxnLst>
              <a:rect l="0" t="0" r="r" b="b"/>
              <a:pathLst>
                <a:path w="735" h="201">
                  <a:moveTo>
                    <a:pt x="688" y="47"/>
                  </a:moveTo>
                  <a:cubicBezTo>
                    <a:pt x="720" y="78"/>
                    <a:pt x="735" y="116"/>
                    <a:pt x="735" y="160"/>
                  </a:cubicBezTo>
                  <a:cubicBezTo>
                    <a:pt x="735" y="201"/>
                    <a:pt x="735" y="201"/>
                    <a:pt x="73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6" y="78"/>
                    <a:pt x="47" y="47"/>
                  </a:cubicBezTo>
                  <a:cubicBezTo>
                    <a:pt x="78" y="16"/>
                    <a:pt x="116" y="0"/>
                    <a:pt x="160" y="0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619" y="0"/>
                    <a:pt x="657" y="16"/>
                    <a:pt x="688" y="47"/>
                  </a:cubicBez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 rot="21562516">
              <a:off x="7284955" y="2623344"/>
              <a:ext cx="649507" cy="2377801"/>
            </a:xfrm>
            <a:custGeom>
              <a:avLst/>
              <a:gdLst/>
              <a:ahLst/>
              <a:cxnLst>
                <a:cxn ang="0">
                  <a:pos x="154" y="688"/>
                </a:cxn>
                <a:cxn ang="0">
                  <a:pos x="41" y="735"/>
                </a:cxn>
                <a:cxn ang="0">
                  <a:pos x="0" y="735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154" y="47"/>
                </a:cxn>
                <a:cxn ang="0">
                  <a:pos x="201" y="160"/>
                </a:cxn>
                <a:cxn ang="0">
                  <a:pos x="201" y="575"/>
                </a:cxn>
                <a:cxn ang="0">
                  <a:pos x="154" y="688"/>
                </a:cxn>
              </a:cxnLst>
              <a:rect l="0" t="0" r="r" b="b"/>
              <a:pathLst>
                <a:path w="201" h="735">
                  <a:moveTo>
                    <a:pt x="154" y="688"/>
                  </a:moveTo>
                  <a:cubicBezTo>
                    <a:pt x="123" y="720"/>
                    <a:pt x="85" y="735"/>
                    <a:pt x="41" y="735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5" y="0"/>
                    <a:pt x="123" y="16"/>
                    <a:pt x="154" y="47"/>
                  </a:cubicBezTo>
                  <a:cubicBezTo>
                    <a:pt x="186" y="78"/>
                    <a:pt x="201" y="116"/>
                    <a:pt x="201" y="160"/>
                  </a:cubicBezTo>
                  <a:cubicBezTo>
                    <a:pt x="201" y="575"/>
                    <a:pt x="201" y="575"/>
                    <a:pt x="201" y="575"/>
                  </a:cubicBezTo>
                  <a:cubicBezTo>
                    <a:pt x="201" y="619"/>
                    <a:pt x="186" y="657"/>
                    <a:pt x="154" y="688"/>
                  </a:cubicBez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85" name="Freeform 9"/>
            <p:cNvSpPr/>
            <p:nvPr/>
          </p:nvSpPr>
          <p:spPr bwMode="auto">
            <a:xfrm rot="21562516">
              <a:off x="4923747" y="5017560"/>
              <a:ext cx="2377801" cy="649507"/>
            </a:xfrm>
            <a:custGeom>
              <a:avLst/>
              <a:gdLst/>
              <a:ahLst/>
              <a:cxnLst>
                <a:cxn ang="0">
                  <a:pos x="735" y="41"/>
                </a:cxn>
                <a:cxn ang="0">
                  <a:pos x="688" y="154"/>
                </a:cxn>
                <a:cxn ang="0">
                  <a:pos x="575" y="201"/>
                </a:cxn>
                <a:cxn ang="0">
                  <a:pos x="160" y="201"/>
                </a:cxn>
                <a:cxn ang="0">
                  <a:pos x="47" y="154"/>
                </a:cxn>
                <a:cxn ang="0">
                  <a:pos x="0" y="41"/>
                </a:cxn>
                <a:cxn ang="0">
                  <a:pos x="0" y="0"/>
                </a:cxn>
                <a:cxn ang="0">
                  <a:pos x="735" y="0"/>
                </a:cxn>
                <a:cxn ang="0">
                  <a:pos x="735" y="41"/>
                </a:cxn>
              </a:cxnLst>
              <a:rect l="0" t="0" r="r" b="b"/>
              <a:pathLst>
                <a:path w="735" h="201">
                  <a:moveTo>
                    <a:pt x="735" y="41"/>
                  </a:moveTo>
                  <a:cubicBezTo>
                    <a:pt x="735" y="85"/>
                    <a:pt x="720" y="123"/>
                    <a:pt x="688" y="154"/>
                  </a:cubicBezTo>
                  <a:cubicBezTo>
                    <a:pt x="657" y="186"/>
                    <a:pt x="619" y="201"/>
                    <a:pt x="575" y="201"/>
                  </a:cubicBezTo>
                  <a:cubicBezTo>
                    <a:pt x="160" y="201"/>
                    <a:pt x="160" y="201"/>
                    <a:pt x="160" y="201"/>
                  </a:cubicBezTo>
                  <a:cubicBezTo>
                    <a:pt x="116" y="201"/>
                    <a:pt x="78" y="186"/>
                    <a:pt x="47" y="154"/>
                  </a:cubicBezTo>
                  <a:cubicBezTo>
                    <a:pt x="16" y="123"/>
                    <a:pt x="0" y="85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5" y="0"/>
                    <a:pt x="735" y="0"/>
                    <a:pt x="735" y="0"/>
                  </a:cubicBezTo>
                  <a:lnTo>
                    <a:pt x="735" y="41"/>
                  </a:ln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86" name="Freeform 11"/>
            <p:cNvSpPr/>
            <p:nvPr/>
          </p:nvSpPr>
          <p:spPr bwMode="auto">
            <a:xfrm rot="21562516">
              <a:off x="4257548" y="2630821"/>
              <a:ext cx="649507" cy="2377801"/>
            </a:xfrm>
            <a:custGeom>
              <a:avLst/>
              <a:gdLst/>
              <a:ahLst/>
              <a:cxnLst>
                <a:cxn ang="0">
                  <a:pos x="160" y="735"/>
                </a:cxn>
                <a:cxn ang="0">
                  <a:pos x="47" y="688"/>
                </a:cxn>
                <a:cxn ang="0">
                  <a:pos x="0" y="575"/>
                </a:cxn>
                <a:cxn ang="0">
                  <a:pos x="0" y="160"/>
                </a:cxn>
                <a:cxn ang="0">
                  <a:pos x="47" y="47"/>
                </a:cxn>
                <a:cxn ang="0">
                  <a:pos x="160" y="0"/>
                </a:cxn>
                <a:cxn ang="0">
                  <a:pos x="201" y="0"/>
                </a:cxn>
                <a:cxn ang="0">
                  <a:pos x="201" y="735"/>
                </a:cxn>
                <a:cxn ang="0">
                  <a:pos x="160" y="735"/>
                </a:cxn>
              </a:cxnLst>
              <a:rect l="0" t="0" r="r" b="b"/>
              <a:pathLst>
                <a:path w="201" h="735">
                  <a:moveTo>
                    <a:pt x="160" y="735"/>
                  </a:moveTo>
                  <a:cubicBezTo>
                    <a:pt x="116" y="735"/>
                    <a:pt x="78" y="720"/>
                    <a:pt x="47" y="688"/>
                  </a:cubicBezTo>
                  <a:cubicBezTo>
                    <a:pt x="15" y="657"/>
                    <a:pt x="0" y="619"/>
                    <a:pt x="0" y="575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ubicBezTo>
                    <a:pt x="78" y="16"/>
                    <a:pt x="116" y="0"/>
                    <a:pt x="16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735"/>
                    <a:pt x="201" y="735"/>
                    <a:pt x="201" y="735"/>
                  </a:cubicBezTo>
                  <a:lnTo>
                    <a:pt x="160" y="735"/>
                  </a:ln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87" name="Freeform 8"/>
            <p:cNvSpPr/>
            <p:nvPr/>
          </p:nvSpPr>
          <p:spPr bwMode="auto">
            <a:xfrm rot="21562516">
              <a:off x="6089734" y="1958598"/>
              <a:ext cx="1139430" cy="145859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rgbClr val="067A8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88" name="Freeform 9"/>
            <p:cNvSpPr/>
            <p:nvPr/>
          </p:nvSpPr>
          <p:spPr bwMode="auto">
            <a:xfrm rot="21562516">
              <a:off x="6133207" y="1958124"/>
              <a:ext cx="1139430" cy="145859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89" name="Freeform 7"/>
            <p:cNvSpPr/>
            <p:nvPr/>
          </p:nvSpPr>
          <p:spPr bwMode="auto">
            <a:xfrm rot="21562516">
              <a:off x="6482197" y="3825516"/>
              <a:ext cx="1458597" cy="1139430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rgbClr val="067A80">
                <a:alpha val="82000"/>
              </a:srgb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90" name="Freeform 7"/>
            <p:cNvSpPr/>
            <p:nvPr/>
          </p:nvSpPr>
          <p:spPr bwMode="auto">
            <a:xfrm rot="21562516">
              <a:off x="6482639" y="3866090"/>
              <a:ext cx="1458597" cy="1139430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91" name="Freeform 10"/>
            <p:cNvSpPr/>
            <p:nvPr/>
          </p:nvSpPr>
          <p:spPr bwMode="auto">
            <a:xfrm rot="21562516">
              <a:off x="4974906" y="4214638"/>
              <a:ext cx="1139430" cy="1458597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rgbClr val="067A80">
                <a:alpha val="82000"/>
              </a:srgb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92" name="Freeform 10"/>
            <p:cNvSpPr/>
            <p:nvPr/>
          </p:nvSpPr>
          <p:spPr bwMode="auto">
            <a:xfrm rot="21562516">
              <a:off x="4919375" y="4215244"/>
              <a:ext cx="1139430" cy="1458597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93" name="Freeform 12"/>
            <p:cNvSpPr/>
            <p:nvPr/>
          </p:nvSpPr>
          <p:spPr bwMode="auto">
            <a:xfrm rot="21562516">
              <a:off x="4251931" y="2676677"/>
              <a:ext cx="1458598" cy="1137834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rgbClr val="067A80">
                <a:alpha val="82000"/>
              </a:srgb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94" name="Freeform 12"/>
            <p:cNvSpPr/>
            <p:nvPr/>
          </p:nvSpPr>
          <p:spPr bwMode="auto">
            <a:xfrm rot="21562516">
              <a:off x="4250764" y="2626447"/>
              <a:ext cx="1458599" cy="1137834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95" name="Text Placeholder 3"/>
            <p:cNvSpPr txBox="1"/>
            <p:nvPr/>
          </p:nvSpPr>
          <p:spPr>
            <a:xfrm rot="21562516">
              <a:off x="6659289" y="2811843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b="0" smtClean="0">
                  <a:solidFill>
                    <a:schemeClr val="bg1"/>
                  </a:solidFill>
                  <a:latin typeface="Lato Black" panose="020F0A02020204030203" pitchFamily="34" charset="0"/>
                </a:rPr>
                <a:t>02</a:t>
              </a:r>
              <a:endParaRPr lang="en-US" b="0">
                <a:solidFill>
                  <a:schemeClr val="bg1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96" name="Text Placeholder 3"/>
            <p:cNvSpPr txBox="1"/>
            <p:nvPr/>
          </p:nvSpPr>
          <p:spPr>
            <a:xfrm rot="21562516">
              <a:off x="6751304" y="4377905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b="0" smtClean="0">
                  <a:solidFill>
                    <a:schemeClr val="bg1"/>
                  </a:solidFill>
                  <a:latin typeface="Lato Black" panose="020F0A02020204030203" pitchFamily="34" charset="0"/>
                </a:rPr>
                <a:t>03</a:t>
              </a:r>
              <a:endParaRPr lang="en-US" b="0">
                <a:solidFill>
                  <a:schemeClr val="bg1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97" name="Text Placeholder 3"/>
            <p:cNvSpPr txBox="1"/>
            <p:nvPr/>
          </p:nvSpPr>
          <p:spPr>
            <a:xfrm rot="21562516">
              <a:off x="5037979" y="2807928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b="0" smtClean="0">
                  <a:solidFill>
                    <a:schemeClr val="bg1"/>
                  </a:solidFill>
                  <a:latin typeface="Lato Black" panose="020F0A02020204030203" pitchFamily="34" charset="0"/>
                </a:rPr>
                <a:t>01</a:t>
              </a:r>
              <a:endParaRPr lang="en-US" b="0" smtClean="0">
                <a:solidFill>
                  <a:schemeClr val="bg1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98" name="Text Placeholder 3"/>
            <p:cNvSpPr txBox="1"/>
            <p:nvPr/>
          </p:nvSpPr>
          <p:spPr>
            <a:xfrm rot="21562516">
              <a:off x="5115842" y="4423756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b="0">
                  <a:solidFill>
                    <a:schemeClr val="bg1"/>
                  </a:solidFill>
                  <a:latin typeface="Lato Black" panose="020F0A02020204030203" pitchFamily="34" charset="0"/>
                </a:rPr>
                <a:t>04</a:t>
              </a:r>
              <a:endParaRPr lang="en-US" b="0">
                <a:solidFill>
                  <a:schemeClr val="bg1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99" name="TextBox 24"/>
            <p:cNvSpPr txBox="1"/>
            <p:nvPr/>
          </p:nvSpPr>
          <p:spPr>
            <a:xfrm>
              <a:off x="4973296" y="2140302"/>
              <a:ext cx="966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Text here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25"/>
            <p:cNvSpPr txBox="1"/>
            <p:nvPr/>
          </p:nvSpPr>
          <p:spPr>
            <a:xfrm>
              <a:off x="5832172" y="5161151"/>
              <a:ext cx="966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</a:rPr>
                <a:t>Text here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26"/>
            <p:cNvSpPr txBox="1"/>
            <p:nvPr/>
          </p:nvSpPr>
          <p:spPr>
            <a:xfrm rot="16200000">
              <a:off x="7068707" y="3253613"/>
              <a:ext cx="966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</a:rPr>
                <a:t>Text here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27"/>
            <p:cNvSpPr txBox="1"/>
            <p:nvPr/>
          </p:nvSpPr>
          <p:spPr>
            <a:xfrm rot="16200000">
              <a:off x="4124367" y="4009552"/>
              <a:ext cx="966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</a:rPr>
                <a:t>Text here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3" name="Freeform 27"/>
            <p:cNvSpPr>
              <a:spLocks noChangeArrowheads="1"/>
            </p:cNvSpPr>
            <p:nvPr/>
          </p:nvSpPr>
          <p:spPr bwMode="auto">
            <a:xfrm>
              <a:off x="7360400" y="4443591"/>
              <a:ext cx="382712" cy="299513"/>
            </a:xfrm>
            <a:custGeom>
              <a:avLst/>
              <a:gdLst>
                <a:gd name="T0" fmla="*/ 434 w 506"/>
                <a:gd name="T1" fmla="*/ 70 h 399"/>
                <a:gd name="T2" fmla="*/ 434 w 506"/>
                <a:gd name="T3" fmla="*/ 70 h 399"/>
                <a:gd name="T4" fmla="*/ 168 w 506"/>
                <a:gd name="T5" fmla="*/ 35 h 399"/>
                <a:gd name="T6" fmla="*/ 9 w 506"/>
                <a:gd name="T7" fmla="*/ 221 h 399"/>
                <a:gd name="T8" fmla="*/ 195 w 506"/>
                <a:gd name="T9" fmla="*/ 398 h 399"/>
                <a:gd name="T10" fmla="*/ 381 w 506"/>
                <a:gd name="T11" fmla="*/ 310 h 399"/>
                <a:gd name="T12" fmla="*/ 363 w 506"/>
                <a:gd name="T13" fmla="*/ 212 h 399"/>
                <a:gd name="T14" fmla="*/ 469 w 506"/>
                <a:gd name="T15" fmla="*/ 203 h 399"/>
                <a:gd name="T16" fmla="*/ 434 w 506"/>
                <a:gd name="T17" fmla="*/ 70 h 399"/>
                <a:gd name="T18" fmla="*/ 274 w 506"/>
                <a:gd name="T19" fmla="*/ 301 h 399"/>
                <a:gd name="T20" fmla="*/ 274 w 506"/>
                <a:gd name="T21" fmla="*/ 301 h 399"/>
                <a:gd name="T22" fmla="*/ 239 w 506"/>
                <a:gd name="T23" fmla="*/ 265 h 399"/>
                <a:gd name="T24" fmla="*/ 274 w 506"/>
                <a:gd name="T25" fmla="*/ 230 h 399"/>
                <a:gd name="T26" fmla="*/ 309 w 506"/>
                <a:gd name="T27" fmla="*/ 265 h 399"/>
                <a:gd name="T28" fmla="*/ 274 w 506"/>
                <a:gd name="T29" fmla="*/ 30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6" h="399">
                  <a:moveTo>
                    <a:pt x="434" y="70"/>
                  </a:moveTo>
                  <a:lnTo>
                    <a:pt x="434" y="70"/>
                  </a:lnTo>
                  <a:cubicBezTo>
                    <a:pt x="354" y="17"/>
                    <a:pt x="265" y="0"/>
                    <a:pt x="168" y="35"/>
                  </a:cubicBezTo>
                  <a:cubicBezTo>
                    <a:pt x="89" y="53"/>
                    <a:pt x="9" y="141"/>
                    <a:pt x="9" y="221"/>
                  </a:cubicBezTo>
                  <a:cubicBezTo>
                    <a:pt x="0" y="319"/>
                    <a:pt x="71" y="398"/>
                    <a:pt x="195" y="398"/>
                  </a:cubicBezTo>
                  <a:cubicBezTo>
                    <a:pt x="337" y="398"/>
                    <a:pt x="381" y="328"/>
                    <a:pt x="381" y="310"/>
                  </a:cubicBezTo>
                  <a:cubicBezTo>
                    <a:pt x="390" y="292"/>
                    <a:pt x="328" y="248"/>
                    <a:pt x="363" y="212"/>
                  </a:cubicBezTo>
                  <a:cubicBezTo>
                    <a:pt x="408" y="168"/>
                    <a:pt x="452" y="203"/>
                    <a:pt x="469" y="203"/>
                  </a:cubicBezTo>
                  <a:cubicBezTo>
                    <a:pt x="496" y="194"/>
                    <a:pt x="505" y="124"/>
                    <a:pt x="434" y="70"/>
                  </a:cubicBezTo>
                  <a:close/>
                  <a:moveTo>
                    <a:pt x="274" y="301"/>
                  </a:moveTo>
                  <a:lnTo>
                    <a:pt x="274" y="301"/>
                  </a:lnTo>
                  <a:cubicBezTo>
                    <a:pt x="248" y="301"/>
                    <a:pt x="239" y="283"/>
                    <a:pt x="239" y="265"/>
                  </a:cubicBezTo>
                  <a:cubicBezTo>
                    <a:pt x="239" y="248"/>
                    <a:pt x="248" y="230"/>
                    <a:pt x="274" y="230"/>
                  </a:cubicBezTo>
                  <a:cubicBezTo>
                    <a:pt x="293" y="230"/>
                    <a:pt x="309" y="248"/>
                    <a:pt x="309" y="265"/>
                  </a:cubicBezTo>
                  <a:cubicBezTo>
                    <a:pt x="309" y="283"/>
                    <a:pt x="293" y="301"/>
                    <a:pt x="274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4" name="Freeform 28"/>
            <p:cNvSpPr>
              <a:spLocks noChangeArrowheads="1"/>
            </p:cNvSpPr>
            <p:nvPr/>
          </p:nvSpPr>
          <p:spPr bwMode="auto">
            <a:xfrm>
              <a:off x="4505630" y="2865295"/>
              <a:ext cx="376056" cy="316152"/>
            </a:xfrm>
            <a:custGeom>
              <a:avLst/>
              <a:gdLst>
                <a:gd name="T0" fmla="*/ 124 w 498"/>
                <a:gd name="T1" fmla="*/ 81 h 418"/>
                <a:gd name="T2" fmla="*/ 124 w 498"/>
                <a:gd name="T3" fmla="*/ 81 h 418"/>
                <a:gd name="T4" fmla="*/ 36 w 498"/>
                <a:gd name="T5" fmla="*/ 258 h 418"/>
                <a:gd name="T6" fmla="*/ 346 w 498"/>
                <a:gd name="T7" fmla="*/ 116 h 418"/>
                <a:gd name="T8" fmla="*/ 9 w 498"/>
                <a:gd name="T9" fmla="*/ 382 h 418"/>
                <a:gd name="T10" fmla="*/ 44 w 498"/>
                <a:gd name="T11" fmla="*/ 400 h 418"/>
                <a:gd name="T12" fmla="*/ 97 w 498"/>
                <a:gd name="T13" fmla="*/ 311 h 418"/>
                <a:gd name="T14" fmla="*/ 293 w 498"/>
                <a:gd name="T15" fmla="*/ 311 h 418"/>
                <a:gd name="T16" fmla="*/ 469 w 498"/>
                <a:gd name="T17" fmla="*/ 72 h 418"/>
                <a:gd name="T18" fmla="*/ 124 w 498"/>
                <a:gd name="T19" fmla="*/ 8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5" name="Freeform 100"/>
            <p:cNvSpPr>
              <a:spLocks noChangeArrowheads="1"/>
            </p:cNvSpPr>
            <p:nvPr/>
          </p:nvSpPr>
          <p:spPr bwMode="auto">
            <a:xfrm>
              <a:off x="5136204" y="4956712"/>
              <a:ext cx="376055" cy="242941"/>
            </a:xfrm>
            <a:custGeom>
              <a:avLst/>
              <a:gdLst>
                <a:gd name="T0" fmla="*/ 381 w 498"/>
                <a:gd name="T1" fmla="*/ 89 h 320"/>
                <a:gd name="T2" fmla="*/ 381 w 498"/>
                <a:gd name="T3" fmla="*/ 89 h 320"/>
                <a:gd name="T4" fmla="*/ 355 w 498"/>
                <a:gd name="T5" fmla="*/ 89 h 320"/>
                <a:gd name="T6" fmla="*/ 231 w 498"/>
                <a:gd name="T7" fmla="*/ 0 h 320"/>
                <a:gd name="T8" fmla="*/ 98 w 498"/>
                <a:gd name="T9" fmla="*/ 134 h 320"/>
                <a:gd name="T10" fmla="*/ 98 w 498"/>
                <a:gd name="T11" fmla="*/ 150 h 320"/>
                <a:gd name="T12" fmla="*/ 89 w 498"/>
                <a:gd name="T13" fmla="*/ 150 h 320"/>
                <a:gd name="T14" fmla="*/ 0 w 498"/>
                <a:gd name="T15" fmla="*/ 240 h 320"/>
                <a:gd name="T16" fmla="*/ 89 w 498"/>
                <a:gd name="T17" fmla="*/ 319 h 320"/>
                <a:gd name="T18" fmla="*/ 381 w 498"/>
                <a:gd name="T19" fmla="*/ 319 h 320"/>
                <a:gd name="T20" fmla="*/ 497 w 498"/>
                <a:gd name="T21" fmla="*/ 204 h 320"/>
                <a:gd name="T22" fmla="*/ 381 w 498"/>
                <a:gd name="T23" fmla="*/ 89 h 320"/>
                <a:gd name="T24" fmla="*/ 284 w 498"/>
                <a:gd name="T25" fmla="*/ 195 h 320"/>
                <a:gd name="T26" fmla="*/ 284 w 498"/>
                <a:gd name="T27" fmla="*/ 195 h 320"/>
                <a:gd name="T28" fmla="*/ 213 w 498"/>
                <a:gd name="T29" fmla="*/ 275 h 320"/>
                <a:gd name="T30" fmla="*/ 195 w 498"/>
                <a:gd name="T31" fmla="*/ 275 h 320"/>
                <a:gd name="T32" fmla="*/ 195 w 498"/>
                <a:gd name="T33" fmla="*/ 266 h 320"/>
                <a:gd name="T34" fmla="*/ 195 w 498"/>
                <a:gd name="T35" fmla="*/ 257 h 320"/>
                <a:gd name="T36" fmla="*/ 222 w 498"/>
                <a:gd name="T37" fmla="*/ 204 h 320"/>
                <a:gd name="T38" fmla="*/ 204 w 498"/>
                <a:gd name="T39" fmla="*/ 195 h 320"/>
                <a:gd name="T40" fmla="*/ 204 w 498"/>
                <a:gd name="T41" fmla="*/ 195 h 320"/>
                <a:gd name="T42" fmla="*/ 186 w 498"/>
                <a:gd name="T43" fmla="*/ 178 h 320"/>
                <a:gd name="T44" fmla="*/ 195 w 498"/>
                <a:gd name="T45" fmla="*/ 160 h 320"/>
                <a:gd name="T46" fmla="*/ 258 w 498"/>
                <a:gd name="T47" fmla="*/ 89 h 320"/>
                <a:gd name="T48" fmla="*/ 275 w 498"/>
                <a:gd name="T49" fmla="*/ 80 h 320"/>
                <a:gd name="T50" fmla="*/ 284 w 498"/>
                <a:gd name="T51" fmla="*/ 89 h 320"/>
                <a:gd name="T52" fmla="*/ 275 w 498"/>
                <a:gd name="T53" fmla="*/ 106 h 320"/>
                <a:gd name="T54" fmla="*/ 249 w 498"/>
                <a:gd name="T55" fmla="*/ 160 h 320"/>
                <a:gd name="T56" fmla="*/ 275 w 498"/>
                <a:gd name="T57" fmla="*/ 169 h 320"/>
                <a:gd name="T58" fmla="*/ 275 w 498"/>
                <a:gd name="T59" fmla="*/ 169 h 320"/>
                <a:gd name="T60" fmla="*/ 293 w 498"/>
                <a:gd name="T61" fmla="*/ 187 h 320"/>
                <a:gd name="T62" fmla="*/ 284 w 498"/>
                <a:gd name="T63" fmla="*/ 1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lnTo>
                    <a:pt x="204" y="195"/>
                  </a:ln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lnTo>
                    <a:pt x="275" y="169"/>
                  </a:ln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6" name="Freeform 104"/>
            <p:cNvSpPr>
              <a:spLocks noChangeArrowheads="1"/>
            </p:cNvSpPr>
            <p:nvPr/>
          </p:nvSpPr>
          <p:spPr bwMode="auto">
            <a:xfrm>
              <a:off x="6677406" y="2508641"/>
              <a:ext cx="376058" cy="252923"/>
            </a:xfrm>
            <a:custGeom>
              <a:avLst/>
              <a:gdLst>
                <a:gd name="T0" fmla="*/ 203 w 497"/>
                <a:gd name="T1" fmla="*/ 257 h 337"/>
                <a:gd name="T2" fmla="*/ 203 w 497"/>
                <a:gd name="T3" fmla="*/ 257 h 337"/>
                <a:gd name="T4" fmla="*/ 221 w 497"/>
                <a:gd name="T5" fmla="*/ 327 h 337"/>
                <a:gd name="T6" fmla="*/ 283 w 497"/>
                <a:gd name="T7" fmla="*/ 310 h 337"/>
                <a:gd name="T8" fmla="*/ 398 w 497"/>
                <a:gd name="T9" fmla="*/ 9 h 337"/>
                <a:gd name="T10" fmla="*/ 203 w 497"/>
                <a:gd name="T11" fmla="*/ 257 h 337"/>
                <a:gd name="T12" fmla="*/ 248 w 497"/>
                <a:gd name="T13" fmla="*/ 71 h 337"/>
                <a:gd name="T14" fmla="*/ 248 w 497"/>
                <a:gd name="T15" fmla="*/ 71 h 337"/>
                <a:gd name="T16" fmla="*/ 274 w 497"/>
                <a:gd name="T17" fmla="*/ 71 h 337"/>
                <a:gd name="T18" fmla="*/ 310 w 497"/>
                <a:gd name="T19" fmla="*/ 26 h 337"/>
                <a:gd name="T20" fmla="*/ 248 w 497"/>
                <a:gd name="T21" fmla="*/ 17 h 337"/>
                <a:gd name="T22" fmla="*/ 0 w 497"/>
                <a:gd name="T23" fmla="*/ 283 h 337"/>
                <a:gd name="T24" fmla="*/ 0 w 497"/>
                <a:gd name="T25" fmla="*/ 310 h 337"/>
                <a:gd name="T26" fmla="*/ 26 w 497"/>
                <a:gd name="T27" fmla="*/ 336 h 337"/>
                <a:gd name="T28" fmla="*/ 53 w 497"/>
                <a:gd name="T29" fmla="*/ 310 h 337"/>
                <a:gd name="T30" fmla="*/ 53 w 497"/>
                <a:gd name="T31" fmla="*/ 283 h 337"/>
                <a:gd name="T32" fmla="*/ 248 w 497"/>
                <a:gd name="T33" fmla="*/ 71 h 337"/>
                <a:gd name="T34" fmla="*/ 425 w 497"/>
                <a:gd name="T35" fmla="*/ 98 h 337"/>
                <a:gd name="T36" fmla="*/ 425 w 497"/>
                <a:gd name="T37" fmla="*/ 98 h 337"/>
                <a:gd name="T38" fmla="*/ 407 w 497"/>
                <a:gd name="T39" fmla="*/ 151 h 337"/>
                <a:gd name="T40" fmla="*/ 442 w 497"/>
                <a:gd name="T41" fmla="*/ 283 h 337"/>
                <a:gd name="T42" fmla="*/ 442 w 497"/>
                <a:gd name="T43" fmla="*/ 310 h 337"/>
                <a:gd name="T44" fmla="*/ 469 w 497"/>
                <a:gd name="T45" fmla="*/ 336 h 337"/>
                <a:gd name="T46" fmla="*/ 469 w 497"/>
                <a:gd name="T47" fmla="*/ 336 h 337"/>
                <a:gd name="T48" fmla="*/ 496 w 497"/>
                <a:gd name="T49" fmla="*/ 310 h 337"/>
                <a:gd name="T50" fmla="*/ 496 w 497"/>
                <a:gd name="T51" fmla="*/ 283 h 337"/>
                <a:gd name="T52" fmla="*/ 425 w 497"/>
                <a:gd name="T53" fmla="*/ 9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7" h="337">
                  <a:moveTo>
                    <a:pt x="203" y="257"/>
                  </a:moveTo>
                  <a:lnTo>
                    <a:pt x="203" y="257"/>
                  </a:lnTo>
                  <a:cubicBezTo>
                    <a:pt x="186" y="283"/>
                    <a:pt x="194" y="310"/>
                    <a:pt x="221" y="327"/>
                  </a:cubicBezTo>
                  <a:cubicBezTo>
                    <a:pt x="239" y="336"/>
                    <a:pt x="266" y="336"/>
                    <a:pt x="283" y="310"/>
                  </a:cubicBezTo>
                  <a:cubicBezTo>
                    <a:pt x="301" y="274"/>
                    <a:pt x="407" y="9"/>
                    <a:pt x="398" y="9"/>
                  </a:cubicBezTo>
                  <a:cubicBezTo>
                    <a:pt x="389" y="0"/>
                    <a:pt x="221" y="230"/>
                    <a:pt x="203" y="257"/>
                  </a:cubicBezTo>
                  <a:close/>
                  <a:moveTo>
                    <a:pt x="248" y="71"/>
                  </a:moveTo>
                  <a:lnTo>
                    <a:pt x="248" y="71"/>
                  </a:lnTo>
                  <a:cubicBezTo>
                    <a:pt x="257" y="71"/>
                    <a:pt x="266" y="71"/>
                    <a:pt x="274" y="71"/>
                  </a:cubicBezTo>
                  <a:cubicBezTo>
                    <a:pt x="292" y="53"/>
                    <a:pt x="301" y="44"/>
                    <a:pt x="310" y="26"/>
                  </a:cubicBezTo>
                  <a:cubicBezTo>
                    <a:pt x="292" y="17"/>
                    <a:pt x="274" y="17"/>
                    <a:pt x="248" y="17"/>
                  </a:cubicBezTo>
                  <a:cubicBezTo>
                    <a:pt x="106" y="17"/>
                    <a:pt x="0" y="133"/>
                    <a:pt x="0" y="283"/>
                  </a:cubicBezTo>
                  <a:cubicBezTo>
                    <a:pt x="0" y="292"/>
                    <a:pt x="0" y="301"/>
                    <a:pt x="0" y="310"/>
                  </a:cubicBezTo>
                  <a:cubicBezTo>
                    <a:pt x="0" y="327"/>
                    <a:pt x="17" y="336"/>
                    <a:pt x="26" y="336"/>
                  </a:cubicBezTo>
                  <a:cubicBezTo>
                    <a:pt x="44" y="336"/>
                    <a:pt x="53" y="319"/>
                    <a:pt x="53" y="310"/>
                  </a:cubicBezTo>
                  <a:cubicBezTo>
                    <a:pt x="53" y="301"/>
                    <a:pt x="53" y="292"/>
                    <a:pt x="53" y="283"/>
                  </a:cubicBezTo>
                  <a:cubicBezTo>
                    <a:pt x="53" y="160"/>
                    <a:pt x="132" y="71"/>
                    <a:pt x="248" y="71"/>
                  </a:cubicBezTo>
                  <a:close/>
                  <a:moveTo>
                    <a:pt x="425" y="98"/>
                  </a:moveTo>
                  <a:lnTo>
                    <a:pt x="425" y="98"/>
                  </a:lnTo>
                  <a:cubicBezTo>
                    <a:pt x="416" y="115"/>
                    <a:pt x="416" y="133"/>
                    <a:pt x="407" y="151"/>
                  </a:cubicBezTo>
                  <a:cubicBezTo>
                    <a:pt x="433" y="186"/>
                    <a:pt x="442" y="239"/>
                    <a:pt x="442" y="283"/>
                  </a:cubicBezTo>
                  <a:cubicBezTo>
                    <a:pt x="442" y="292"/>
                    <a:pt x="442" y="301"/>
                    <a:pt x="442" y="310"/>
                  </a:cubicBezTo>
                  <a:cubicBezTo>
                    <a:pt x="442" y="319"/>
                    <a:pt x="451" y="336"/>
                    <a:pt x="469" y="336"/>
                  </a:cubicBezTo>
                  <a:lnTo>
                    <a:pt x="469" y="336"/>
                  </a:lnTo>
                  <a:cubicBezTo>
                    <a:pt x="478" y="336"/>
                    <a:pt x="496" y="327"/>
                    <a:pt x="496" y="310"/>
                  </a:cubicBezTo>
                  <a:cubicBezTo>
                    <a:pt x="496" y="301"/>
                    <a:pt x="496" y="292"/>
                    <a:pt x="496" y="283"/>
                  </a:cubicBezTo>
                  <a:cubicBezTo>
                    <a:pt x="496" y="213"/>
                    <a:pt x="469" y="151"/>
                    <a:pt x="425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4548" y="862584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Project function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68" name="Group 74"/>
          <p:cNvGrpSpPr/>
          <p:nvPr/>
        </p:nvGrpSpPr>
        <p:grpSpPr>
          <a:xfrm>
            <a:off x="1470599" y="3200727"/>
            <a:ext cx="261527" cy="219272"/>
            <a:chOff x="8297910" y="1608487"/>
            <a:chExt cx="201212" cy="168702"/>
          </a:xfrm>
          <a:solidFill>
            <a:schemeClr val="bg1"/>
          </a:solidFill>
        </p:grpSpPr>
        <p:sp>
          <p:nvSpPr>
            <p:cNvPr id="69" name="Freeform 29"/>
            <p:cNvSpPr/>
            <p:nvPr/>
          </p:nvSpPr>
          <p:spPr bwMode="auto">
            <a:xfrm>
              <a:off x="8297910" y="1725348"/>
              <a:ext cx="201212" cy="51841"/>
            </a:xfrm>
            <a:custGeom>
              <a:avLst/>
              <a:gdLst>
                <a:gd name="T0" fmla="*/ 149 w 229"/>
                <a:gd name="T1" fmla="*/ 31 h 59"/>
                <a:gd name="T2" fmla="*/ 78 w 229"/>
                <a:gd name="T3" fmla="*/ 31 h 59"/>
                <a:gd name="T4" fmla="*/ 78 w 229"/>
                <a:gd name="T5" fmla="*/ 0 h 59"/>
                <a:gd name="T6" fmla="*/ 0 w 229"/>
                <a:gd name="T7" fmla="*/ 0 h 59"/>
                <a:gd name="T8" fmla="*/ 0 w 229"/>
                <a:gd name="T9" fmla="*/ 59 h 59"/>
                <a:gd name="T10" fmla="*/ 229 w 229"/>
                <a:gd name="T11" fmla="*/ 59 h 59"/>
                <a:gd name="T12" fmla="*/ 229 w 229"/>
                <a:gd name="T13" fmla="*/ 0 h 59"/>
                <a:gd name="T14" fmla="*/ 149 w 229"/>
                <a:gd name="T15" fmla="*/ 0 h 59"/>
                <a:gd name="T16" fmla="*/ 149 w 229"/>
                <a:gd name="T17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59">
                  <a:moveTo>
                    <a:pt x="149" y="31"/>
                  </a:moveTo>
                  <a:lnTo>
                    <a:pt x="78" y="31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229" y="59"/>
                  </a:lnTo>
                  <a:lnTo>
                    <a:pt x="229" y="0"/>
                  </a:lnTo>
                  <a:lnTo>
                    <a:pt x="149" y="0"/>
                  </a:lnTo>
                  <a:lnTo>
                    <a:pt x="149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8378746" y="1725348"/>
              <a:ext cx="37782" cy="166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 noEditPoints="1"/>
            </p:cNvSpPr>
            <p:nvPr/>
          </p:nvSpPr>
          <p:spPr bwMode="auto">
            <a:xfrm>
              <a:off x="8297910" y="1608487"/>
              <a:ext cx="201212" cy="106317"/>
            </a:xfrm>
            <a:custGeom>
              <a:avLst/>
              <a:gdLst>
                <a:gd name="T0" fmla="*/ 170 w 229"/>
                <a:gd name="T1" fmla="*/ 0 h 121"/>
                <a:gd name="T2" fmla="*/ 114 w 229"/>
                <a:gd name="T3" fmla="*/ 0 h 121"/>
                <a:gd name="T4" fmla="*/ 114 w 229"/>
                <a:gd name="T5" fmla="*/ 19 h 121"/>
                <a:gd name="T6" fmla="*/ 151 w 229"/>
                <a:gd name="T7" fmla="*/ 19 h 121"/>
                <a:gd name="T8" fmla="*/ 151 w 229"/>
                <a:gd name="T9" fmla="*/ 43 h 121"/>
                <a:gd name="T10" fmla="*/ 114 w 229"/>
                <a:gd name="T11" fmla="*/ 43 h 121"/>
                <a:gd name="T12" fmla="*/ 114 w 229"/>
                <a:gd name="T13" fmla="*/ 121 h 121"/>
                <a:gd name="T14" fmla="*/ 149 w 229"/>
                <a:gd name="T15" fmla="*/ 121 h 121"/>
                <a:gd name="T16" fmla="*/ 229 w 229"/>
                <a:gd name="T17" fmla="*/ 121 h 121"/>
                <a:gd name="T18" fmla="*/ 229 w 229"/>
                <a:gd name="T19" fmla="*/ 43 h 121"/>
                <a:gd name="T20" fmla="*/ 170 w 229"/>
                <a:gd name="T21" fmla="*/ 43 h 121"/>
                <a:gd name="T22" fmla="*/ 170 w 229"/>
                <a:gd name="T23" fmla="*/ 0 h 121"/>
                <a:gd name="T24" fmla="*/ 114 w 229"/>
                <a:gd name="T25" fmla="*/ 0 h 121"/>
                <a:gd name="T26" fmla="*/ 57 w 229"/>
                <a:gd name="T27" fmla="*/ 0 h 121"/>
                <a:gd name="T28" fmla="*/ 57 w 229"/>
                <a:gd name="T29" fmla="*/ 43 h 121"/>
                <a:gd name="T30" fmla="*/ 0 w 229"/>
                <a:gd name="T31" fmla="*/ 43 h 121"/>
                <a:gd name="T32" fmla="*/ 0 w 229"/>
                <a:gd name="T33" fmla="*/ 121 h 121"/>
                <a:gd name="T34" fmla="*/ 78 w 229"/>
                <a:gd name="T35" fmla="*/ 121 h 121"/>
                <a:gd name="T36" fmla="*/ 114 w 229"/>
                <a:gd name="T37" fmla="*/ 121 h 121"/>
                <a:gd name="T38" fmla="*/ 114 w 229"/>
                <a:gd name="T39" fmla="*/ 43 h 121"/>
                <a:gd name="T40" fmla="*/ 78 w 229"/>
                <a:gd name="T41" fmla="*/ 43 h 121"/>
                <a:gd name="T42" fmla="*/ 78 w 229"/>
                <a:gd name="T43" fmla="*/ 43 h 121"/>
                <a:gd name="T44" fmla="*/ 78 w 229"/>
                <a:gd name="T45" fmla="*/ 19 h 121"/>
                <a:gd name="T46" fmla="*/ 114 w 229"/>
                <a:gd name="T47" fmla="*/ 19 h 121"/>
                <a:gd name="T48" fmla="*/ 114 w 229"/>
                <a:gd name="T4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9" h="121">
                  <a:moveTo>
                    <a:pt x="170" y="0"/>
                  </a:moveTo>
                  <a:lnTo>
                    <a:pt x="114" y="0"/>
                  </a:lnTo>
                  <a:lnTo>
                    <a:pt x="114" y="19"/>
                  </a:lnTo>
                  <a:lnTo>
                    <a:pt x="151" y="19"/>
                  </a:lnTo>
                  <a:lnTo>
                    <a:pt x="151" y="43"/>
                  </a:lnTo>
                  <a:lnTo>
                    <a:pt x="114" y="43"/>
                  </a:lnTo>
                  <a:lnTo>
                    <a:pt x="114" y="121"/>
                  </a:lnTo>
                  <a:lnTo>
                    <a:pt x="149" y="121"/>
                  </a:lnTo>
                  <a:lnTo>
                    <a:pt x="229" y="121"/>
                  </a:lnTo>
                  <a:lnTo>
                    <a:pt x="229" y="43"/>
                  </a:lnTo>
                  <a:lnTo>
                    <a:pt x="170" y="43"/>
                  </a:lnTo>
                  <a:lnTo>
                    <a:pt x="170" y="0"/>
                  </a:lnTo>
                  <a:close/>
                  <a:moveTo>
                    <a:pt x="114" y="0"/>
                  </a:moveTo>
                  <a:lnTo>
                    <a:pt x="57" y="0"/>
                  </a:lnTo>
                  <a:lnTo>
                    <a:pt x="57" y="43"/>
                  </a:lnTo>
                  <a:lnTo>
                    <a:pt x="0" y="43"/>
                  </a:lnTo>
                  <a:lnTo>
                    <a:pt x="0" y="121"/>
                  </a:lnTo>
                  <a:lnTo>
                    <a:pt x="78" y="121"/>
                  </a:lnTo>
                  <a:lnTo>
                    <a:pt x="114" y="121"/>
                  </a:lnTo>
                  <a:lnTo>
                    <a:pt x="114" y="43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78" y="19"/>
                  </a:lnTo>
                  <a:lnTo>
                    <a:pt x="114" y="19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7" name="Group 86"/>
          <p:cNvGrpSpPr/>
          <p:nvPr/>
        </p:nvGrpSpPr>
        <p:grpSpPr>
          <a:xfrm>
            <a:off x="1447758" y="5260368"/>
            <a:ext cx="307208" cy="245538"/>
            <a:chOff x="10496305" y="4420184"/>
            <a:chExt cx="236358" cy="188911"/>
          </a:xfrm>
          <a:solidFill>
            <a:schemeClr val="bg1"/>
          </a:solidFill>
        </p:grpSpPr>
        <p:sp>
          <p:nvSpPr>
            <p:cNvPr id="78" name="Freeform 45"/>
            <p:cNvSpPr/>
            <p:nvPr/>
          </p:nvSpPr>
          <p:spPr bwMode="auto">
            <a:xfrm>
              <a:off x="10496305" y="4420184"/>
              <a:ext cx="201212" cy="188911"/>
            </a:xfrm>
            <a:custGeom>
              <a:avLst/>
              <a:gdLst>
                <a:gd name="T0" fmla="*/ 58 w 97"/>
                <a:gd name="T1" fmla="*/ 45 h 91"/>
                <a:gd name="T2" fmla="*/ 74 w 97"/>
                <a:gd name="T3" fmla="*/ 32 h 91"/>
                <a:gd name="T4" fmla="*/ 78 w 97"/>
                <a:gd name="T5" fmla="*/ 32 h 91"/>
                <a:gd name="T6" fmla="*/ 89 w 97"/>
                <a:gd name="T7" fmla="*/ 40 h 91"/>
                <a:gd name="T8" fmla="*/ 96 w 97"/>
                <a:gd name="T9" fmla="*/ 37 h 91"/>
                <a:gd name="T10" fmla="*/ 96 w 97"/>
                <a:gd name="T11" fmla="*/ 22 h 91"/>
                <a:gd name="T12" fmla="*/ 65 w 97"/>
                <a:gd name="T13" fmla="*/ 3 h 91"/>
                <a:gd name="T14" fmla="*/ 47 w 97"/>
                <a:gd name="T15" fmla="*/ 20 h 91"/>
                <a:gd name="T16" fmla="*/ 22 w 97"/>
                <a:gd name="T17" fmla="*/ 13 h 91"/>
                <a:gd name="T18" fmla="*/ 3 w 97"/>
                <a:gd name="T19" fmla="*/ 43 h 91"/>
                <a:gd name="T20" fmla="*/ 62 w 97"/>
                <a:gd name="T21" fmla="*/ 91 h 91"/>
                <a:gd name="T22" fmla="*/ 72 w 97"/>
                <a:gd name="T23" fmla="*/ 82 h 91"/>
                <a:gd name="T24" fmla="*/ 58 w 97"/>
                <a:gd name="T2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91">
                  <a:moveTo>
                    <a:pt x="58" y="45"/>
                  </a:moveTo>
                  <a:cubicBezTo>
                    <a:pt x="60" y="37"/>
                    <a:pt x="66" y="32"/>
                    <a:pt x="74" y="32"/>
                  </a:cubicBezTo>
                  <a:cubicBezTo>
                    <a:pt x="76" y="32"/>
                    <a:pt x="77" y="32"/>
                    <a:pt x="78" y="32"/>
                  </a:cubicBezTo>
                  <a:cubicBezTo>
                    <a:pt x="83" y="33"/>
                    <a:pt x="87" y="36"/>
                    <a:pt x="89" y="40"/>
                  </a:cubicBezTo>
                  <a:cubicBezTo>
                    <a:pt x="91" y="39"/>
                    <a:pt x="94" y="38"/>
                    <a:pt x="96" y="37"/>
                  </a:cubicBezTo>
                  <a:cubicBezTo>
                    <a:pt x="97" y="28"/>
                    <a:pt x="96" y="22"/>
                    <a:pt x="96" y="22"/>
                  </a:cubicBezTo>
                  <a:cubicBezTo>
                    <a:pt x="93" y="9"/>
                    <a:pt x="79" y="0"/>
                    <a:pt x="65" y="3"/>
                  </a:cubicBezTo>
                  <a:cubicBezTo>
                    <a:pt x="56" y="5"/>
                    <a:pt x="49" y="12"/>
                    <a:pt x="47" y="20"/>
                  </a:cubicBezTo>
                  <a:cubicBezTo>
                    <a:pt x="41" y="14"/>
                    <a:pt x="31" y="10"/>
                    <a:pt x="22" y="13"/>
                  </a:cubicBezTo>
                  <a:cubicBezTo>
                    <a:pt x="8" y="16"/>
                    <a:pt x="0" y="29"/>
                    <a:pt x="3" y="43"/>
                  </a:cubicBezTo>
                  <a:cubicBezTo>
                    <a:pt x="3" y="43"/>
                    <a:pt x="8" y="77"/>
                    <a:pt x="62" y="91"/>
                  </a:cubicBezTo>
                  <a:cubicBezTo>
                    <a:pt x="66" y="88"/>
                    <a:pt x="69" y="85"/>
                    <a:pt x="72" y="82"/>
                  </a:cubicBezTo>
                  <a:cubicBezTo>
                    <a:pt x="54" y="63"/>
                    <a:pt x="57" y="47"/>
                    <a:pt x="5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46"/>
            <p:cNvSpPr/>
            <p:nvPr/>
          </p:nvSpPr>
          <p:spPr bwMode="auto">
            <a:xfrm>
              <a:off x="10612287" y="4493113"/>
              <a:ext cx="120376" cy="101924"/>
            </a:xfrm>
            <a:custGeom>
              <a:avLst/>
              <a:gdLst>
                <a:gd name="T0" fmla="*/ 46 w 58"/>
                <a:gd name="T1" fmla="*/ 6 h 49"/>
                <a:gd name="T2" fmla="*/ 42 w 58"/>
                <a:gd name="T3" fmla="*/ 5 h 49"/>
                <a:gd name="T4" fmla="*/ 40 w 58"/>
                <a:gd name="T5" fmla="*/ 5 h 49"/>
                <a:gd name="T6" fmla="*/ 32 w 58"/>
                <a:gd name="T7" fmla="*/ 10 h 49"/>
                <a:gd name="T8" fmla="*/ 22 w 58"/>
                <a:gd name="T9" fmla="*/ 0 h 49"/>
                <a:gd name="T10" fmla="*/ 18 w 58"/>
                <a:gd name="T11" fmla="*/ 0 h 49"/>
                <a:gd name="T12" fmla="*/ 5 w 58"/>
                <a:gd name="T13" fmla="*/ 11 h 49"/>
                <a:gd name="T14" fmla="*/ 18 w 58"/>
                <a:gd name="T15" fmla="*/ 45 h 49"/>
                <a:gd name="T16" fmla="*/ 23 w 58"/>
                <a:gd name="T17" fmla="*/ 49 h 49"/>
                <a:gd name="T18" fmla="*/ 56 w 58"/>
                <a:gd name="T19" fmla="*/ 23 h 49"/>
                <a:gd name="T20" fmla="*/ 46 w 58"/>
                <a:gd name="T21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9">
                  <a:moveTo>
                    <a:pt x="46" y="6"/>
                  </a:moveTo>
                  <a:cubicBezTo>
                    <a:pt x="45" y="5"/>
                    <a:pt x="43" y="5"/>
                    <a:pt x="42" y="5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37" y="6"/>
                    <a:pt x="34" y="8"/>
                    <a:pt x="32" y="10"/>
                  </a:cubicBezTo>
                  <a:cubicBezTo>
                    <a:pt x="31" y="5"/>
                    <a:pt x="27" y="1"/>
                    <a:pt x="22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2" y="0"/>
                    <a:pt x="6" y="4"/>
                    <a:pt x="5" y="11"/>
                  </a:cubicBezTo>
                  <a:cubicBezTo>
                    <a:pt x="5" y="11"/>
                    <a:pt x="0" y="27"/>
                    <a:pt x="18" y="45"/>
                  </a:cubicBezTo>
                  <a:cubicBezTo>
                    <a:pt x="20" y="46"/>
                    <a:pt x="21" y="48"/>
                    <a:pt x="23" y="49"/>
                  </a:cubicBezTo>
                  <a:cubicBezTo>
                    <a:pt x="53" y="41"/>
                    <a:pt x="56" y="23"/>
                    <a:pt x="56" y="23"/>
                  </a:cubicBezTo>
                  <a:cubicBezTo>
                    <a:pt x="58" y="15"/>
                    <a:pt x="53" y="7"/>
                    <a:pt x="4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图片 14" descr="5-2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715" y="1802130"/>
            <a:ext cx="8115935" cy="355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906486" y="3417590"/>
            <a:ext cx="5022106" cy="39877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The development plan 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37575" y="2836314"/>
            <a:ext cx="49599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项目的发展规划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682192" y="1230148"/>
            <a:ext cx="4532078" cy="4502996"/>
            <a:chOff x="1245373" y="996543"/>
            <a:chExt cx="5002306" cy="4970205"/>
          </a:xfrm>
        </p:grpSpPr>
        <p:sp>
          <p:nvSpPr>
            <p:cNvPr id="25" name="任意多边形 24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29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32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3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4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5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3076188" y="2419413"/>
            <a:ext cx="202413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Road Rage" pitchFamily="50" charset="0"/>
              </a:rPr>
              <a:t>4</a:t>
            </a:r>
            <a:endParaRPr lang="zh-CN" altLang="en-US" sz="11500" dirty="0">
              <a:solidFill>
                <a:schemeClr val="bg1"/>
              </a:solidFill>
              <a:latin typeface="Road Rage" pitchFamily="50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69948" y="544892"/>
            <a:ext cx="49599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项目的发展规划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69948" y="855184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The development plan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3" name="Group 1"/>
          <p:cNvGrpSpPr/>
          <p:nvPr/>
        </p:nvGrpSpPr>
        <p:grpSpPr>
          <a:xfrm>
            <a:off x="5289145" y="1798541"/>
            <a:ext cx="1610729" cy="4921420"/>
            <a:chOff x="5221029" y="1340128"/>
            <a:chExt cx="1748552" cy="5342526"/>
          </a:xfrm>
        </p:grpSpPr>
        <p:cxnSp>
          <p:nvCxnSpPr>
            <p:cNvPr id="38" name="直接连接符 106"/>
            <p:cNvCxnSpPr>
              <a:cxnSpLocks noChangeShapeType="1"/>
              <a:endCxn id="39" idx="0"/>
            </p:cNvCxnSpPr>
            <p:nvPr/>
          </p:nvCxnSpPr>
          <p:spPr bwMode="auto">
            <a:xfrm flipH="1">
              <a:off x="6095305" y="1340128"/>
              <a:ext cx="695" cy="4992816"/>
            </a:xfrm>
            <a:prstGeom prst="line">
              <a:avLst/>
            </a:prstGeom>
            <a:noFill/>
            <a:ln w="28575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Oval 65"/>
            <p:cNvSpPr>
              <a:spLocks noChangeArrowheads="1"/>
            </p:cNvSpPr>
            <p:nvPr/>
          </p:nvSpPr>
          <p:spPr bwMode="auto">
            <a:xfrm flipH="1">
              <a:off x="5221029" y="6332944"/>
              <a:ext cx="1748552" cy="34971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4" name="椭圆 107"/>
          <p:cNvSpPr/>
          <p:nvPr/>
        </p:nvSpPr>
        <p:spPr>
          <a:xfrm>
            <a:off x="5995994" y="2245386"/>
            <a:ext cx="198997" cy="198997"/>
          </a:xfrm>
          <a:prstGeom prst="ellips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5" name="等腰三角形 111"/>
          <p:cNvSpPr/>
          <p:nvPr/>
        </p:nvSpPr>
        <p:spPr bwMode="auto">
          <a:xfrm rot="16200000">
            <a:off x="6158030" y="1942951"/>
            <a:ext cx="1159660" cy="826240"/>
          </a:xfrm>
          <a:prstGeom prst="triangl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6" name="等腰三角形 7"/>
          <p:cNvSpPr/>
          <p:nvPr/>
        </p:nvSpPr>
        <p:spPr bwMode="auto">
          <a:xfrm rot="16200000">
            <a:off x="6434419" y="2228112"/>
            <a:ext cx="589335" cy="826240"/>
          </a:xfrm>
          <a:custGeom>
            <a:avLst/>
            <a:gdLst>
              <a:gd name="connsiteX0" fmla="*/ 0 w 1584176"/>
              <a:gd name="connsiteY0" fmla="*/ 1224136 h 1224136"/>
              <a:gd name="connsiteX1" fmla="*/ 792088 w 1584176"/>
              <a:gd name="connsiteY1" fmla="*/ 0 h 1224136"/>
              <a:gd name="connsiteX2" fmla="*/ 1584176 w 1584176"/>
              <a:gd name="connsiteY2" fmla="*/ 1224136 h 1224136"/>
              <a:gd name="connsiteX3" fmla="*/ 0 w 1584176"/>
              <a:gd name="connsiteY3" fmla="*/ 1224136 h 1224136"/>
              <a:gd name="connsiteX0-1" fmla="*/ 0 w 805701"/>
              <a:gd name="connsiteY0-2" fmla="*/ 1224136 h 1224136"/>
              <a:gd name="connsiteX1-3" fmla="*/ 792088 w 805701"/>
              <a:gd name="connsiteY1-4" fmla="*/ 0 h 1224136"/>
              <a:gd name="connsiteX2-5" fmla="*/ 805701 w 805701"/>
              <a:gd name="connsiteY2-6" fmla="*/ 1224136 h 1224136"/>
              <a:gd name="connsiteX3-7" fmla="*/ 0 w 805701"/>
              <a:gd name="connsiteY3-8" fmla="*/ 1224136 h 12241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5701" h="1224136">
                <a:moveTo>
                  <a:pt x="0" y="1224136"/>
                </a:moveTo>
                <a:lnTo>
                  <a:pt x="792088" y="0"/>
                </a:lnTo>
                <a:lnTo>
                  <a:pt x="805701" y="1224136"/>
                </a:lnTo>
                <a:lnTo>
                  <a:pt x="0" y="1224136"/>
                </a:lnTo>
                <a:close/>
              </a:path>
            </a:pathLst>
          </a:custGeom>
          <a:solidFill>
            <a:srgbClr val="067A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椭圆 113"/>
          <p:cNvSpPr/>
          <p:nvPr/>
        </p:nvSpPr>
        <p:spPr>
          <a:xfrm>
            <a:off x="5995011" y="3350595"/>
            <a:ext cx="198997" cy="198997"/>
          </a:xfrm>
          <a:prstGeom prst="ellips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8" name="等腰三角形 117"/>
          <p:cNvSpPr/>
          <p:nvPr/>
        </p:nvSpPr>
        <p:spPr bwMode="auto">
          <a:xfrm rot="5400000" flipH="1">
            <a:off x="4854329" y="3071170"/>
            <a:ext cx="1159660" cy="824776"/>
          </a:xfrm>
          <a:prstGeom prst="triangl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9" name="等腰三角形 7"/>
          <p:cNvSpPr/>
          <p:nvPr/>
        </p:nvSpPr>
        <p:spPr bwMode="auto">
          <a:xfrm rot="5400000" flipH="1">
            <a:off x="5148264" y="3356333"/>
            <a:ext cx="589336" cy="824776"/>
          </a:xfrm>
          <a:custGeom>
            <a:avLst/>
            <a:gdLst>
              <a:gd name="connsiteX0" fmla="*/ 0 w 1584176"/>
              <a:gd name="connsiteY0" fmla="*/ 1224136 h 1224136"/>
              <a:gd name="connsiteX1" fmla="*/ 792088 w 1584176"/>
              <a:gd name="connsiteY1" fmla="*/ 0 h 1224136"/>
              <a:gd name="connsiteX2" fmla="*/ 1584176 w 1584176"/>
              <a:gd name="connsiteY2" fmla="*/ 1224136 h 1224136"/>
              <a:gd name="connsiteX3" fmla="*/ 0 w 1584176"/>
              <a:gd name="connsiteY3" fmla="*/ 1224136 h 1224136"/>
              <a:gd name="connsiteX0-1" fmla="*/ 0 w 805701"/>
              <a:gd name="connsiteY0-2" fmla="*/ 1224136 h 1224136"/>
              <a:gd name="connsiteX1-3" fmla="*/ 792088 w 805701"/>
              <a:gd name="connsiteY1-4" fmla="*/ 0 h 1224136"/>
              <a:gd name="connsiteX2-5" fmla="*/ 805701 w 805701"/>
              <a:gd name="connsiteY2-6" fmla="*/ 1224136 h 1224136"/>
              <a:gd name="connsiteX3-7" fmla="*/ 0 w 805701"/>
              <a:gd name="connsiteY3-8" fmla="*/ 1224136 h 12241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5701" h="1224136">
                <a:moveTo>
                  <a:pt x="0" y="1224136"/>
                </a:moveTo>
                <a:lnTo>
                  <a:pt x="792088" y="0"/>
                </a:lnTo>
                <a:lnTo>
                  <a:pt x="805701" y="1224136"/>
                </a:lnTo>
                <a:lnTo>
                  <a:pt x="0" y="1224136"/>
                </a:lnTo>
                <a:close/>
              </a:path>
            </a:pathLst>
          </a:custGeom>
          <a:solidFill>
            <a:srgbClr val="067A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椭圆 119"/>
          <p:cNvSpPr/>
          <p:nvPr/>
        </p:nvSpPr>
        <p:spPr>
          <a:xfrm>
            <a:off x="5995994" y="4455805"/>
            <a:ext cx="198997" cy="198997"/>
          </a:xfrm>
          <a:prstGeom prst="ellips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1" name="等腰三角形 123"/>
          <p:cNvSpPr/>
          <p:nvPr/>
        </p:nvSpPr>
        <p:spPr bwMode="auto">
          <a:xfrm rot="16200000">
            <a:off x="6158031" y="4173064"/>
            <a:ext cx="1159660" cy="826240"/>
          </a:xfrm>
          <a:prstGeom prst="triangl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2" name="等腰三角形 7"/>
          <p:cNvSpPr/>
          <p:nvPr/>
        </p:nvSpPr>
        <p:spPr bwMode="auto">
          <a:xfrm rot="16200000">
            <a:off x="6434419" y="4458227"/>
            <a:ext cx="589336" cy="826240"/>
          </a:xfrm>
          <a:custGeom>
            <a:avLst/>
            <a:gdLst>
              <a:gd name="connsiteX0" fmla="*/ 0 w 1584176"/>
              <a:gd name="connsiteY0" fmla="*/ 1224136 h 1224136"/>
              <a:gd name="connsiteX1" fmla="*/ 792088 w 1584176"/>
              <a:gd name="connsiteY1" fmla="*/ 0 h 1224136"/>
              <a:gd name="connsiteX2" fmla="*/ 1584176 w 1584176"/>
              <a:gd name="connsiteY2" fmla="*/ 1224136 h 1224136"/>
              <a:gd name="connsiteX3" fmla="*/ 0 w 1584176"/>
              <a:gd name="connsiteY3" fmla="*/ 1224136 h 1224136"/>
              <a:gd name="connsiteX0-1" fmla="*/ 0 w 805701"/>
              <a:gd name="connsiteY0-2" fmla="*/ 1224136 h 1224136"/>
              <a:gd name="connsiteX1-3" fmla="*/ 792088 w 805701"/>
              <a:gd name="connsiteY1-4" fmla="*/ 0 h 1224136"/>
              <a:gd name="connsiteX2-5" fmla="*/ 805701 w 805701"/>
              <a:gd name="connsiteY2-6" fmla="*/ 1224136 h 1224136"/>
              <a:gd name="connsiteX3-7" fmla="*/ 0 w 805701"/>
              <a:gd name="connsiteY3-8" fmla="*/ 1224136 h 12241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5701" h="1224136">
                <a:moveTo>
                  <a:pt x="0" y="1224136"/>
                </a:moveTo>
                <a:lnTo>
                  <a:pt x="792088" y="0"/>
                </a:lnTo>
                <a:lnTo>
                  <a:pt x="805701" y="1224136"/>
                </a:lnTo>
                <a:lnTo>
                  <a:pt x="0" y="1224136"/>
                </a:lnTo>
                <a:close/>
              </a:path>
            </a:pathLst>
          </a:custGeom>
          <a:solidFill>
            <a:srgbClr val="067A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椭圆 125"/>
          <p:cNvSpPr/>
          <p:nvPr/>
        </p:nvSpPr>
        <p:spPr>
          <a:xfrm>
            <a:off x="5995011" y="5561014"/>
            <a:ext cx="198997" cy="198997"/>
          </a:xfrm>
          <a:prstGeom prst="ellips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4" name="等腰三角形 129"/>
          <p:cNvSpPr/>
          <p:nvPr/>
        </p:nvSpPr>
        <p:spPr bwMode="auto">
          <a:xfrm rot="5400000" flipH="1">
            <a:off x="4854327" y="5260337"/>
            <a:ext cx="1159660" cy="824777"/>
          </a:xfrm>
          <a:prstGeom prst="triangl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5" name="等腰三角形 7"/>
          <p:cNvSpPr/>
          <p:nvPr/>
        </p:nvSpPr>
        <p:spPr bwMode="auto">
          <a:xfrm rot="5400000" flipH="1">
            <a:off x="5148264" y="5545499"/>
            <a:ext cx="589335" cy="824777"/>
          </a:xfrm>
          <a:custGeom>
            <a:avLst/>
            <a:gdLst>
              <a:gd name="connsiteX0" fmla="*/ 0 w 1584176"/>
              <a:gd name="connsiteY0" fmla="*/ 1224136 h 1224136"/>
              <a:gd name="connsiteX1" fmla="*/ 792088 w 1584176"/>
              <a:gd name="connsiteY1" fmla="*/ 0 h 1224136"/>
              <a:gd name="connsiteX2" fmla="*/ 1584176 w 1584176"/>
              <a:gd name="connsiteY2" fmla="*/ 1224136 h 1224136"/>
              <a:gd name="connsiteX3" fmla="*/ 0 w 1584176"/>
              <a:gd name="connsiteY3" fmla="*/ 1224136 h 1224136"/>
              <a:gd name="connsiteX0-1" fmla="*/ 0 w 805701"/>
              <a:gd name="connsiteY0-2" fmla="*/ 1224136 h 1224136"/>
              <a:gd name="connsiteX1-3" fmla="*/ 792088 w 805701"/>
              <a:gd name="connsiteY1-4" fmla="*/ 0 h 1224136"/>
              <a:gd name="connsiteX2-5" fmla="*/ 805701 w 805701"/>
              <a:gd name="connsiteY2-6" fmla="*/ 1224136 h 1224136"/>
              <a:gd name="connsiteX3-7" fmla="*/ 0 w 805701"/>
              <a:gd name="connsiteY3-8" fmla="*/ 1224136 h 12241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5701" h="1224136">
                <a:moveTo>
                  <a:pt x="0" y="1224136"/>
                </a:moveTo>
                <a:lnTo>
                  <a:pt x="792088" y="0"/>
                </a:lnTo>
                <a:lnTo>
                  <a:pt x="805701" y="1224136"/>
                </a:lnTo>
                <a:lnTo>
                  <a:pt x="0" y="1224136"/>
                </a:lnTo>
                <a:close/>
              </a:path>
            </a:pathLst>
          </a:custGeom>
          <a:solidFill>
            <a:srgbClr val="067A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矩形 4"/>
          <p:cNvSpPr/>
          <p:nvPr/>
        </p:nvSpPr>
        <p:spPr bwMode="auto">
          <a:xfrm flipH="1">
            <a:off x="2645416" y="5030013"/>
            <a:ext cx="2718874" cy="1260564"/>
          </a:xfrm>
          <a:custGeom>
            <a:avLst/>
            <a:gdLst/>
            <a:ahLst/>
            <a:cxnLst/>
            <a:rect l="l" t="t" r="r" b="b"/>
            <a:pathLst>
              <a:path w="2952328" h="1368152">
                <a:moveTo>
                  <a:pt x="0" y="0"/>
                </a:moveTo>
                <a:lnTo>
                  <a:pt x="2952328" y="0"/>
                </a:lnTo>
                <a:lnTo>
                  <a:pt x="2952328" y="1368152"/>
                </a:lnTo>
                <a:lnTo>
                  <a:pt x="0" y="1368152"/>
                </a:lnTo>
                <a:lnTo>
                  <a:pt x="0" y="1044043"/>
                </a:lnTo>
                <a:cubicBezTo>
                  <a:pt x="157683" y="1000614"/>
                  <a:pt x="272712" y="855778"/>
                  <a:pt x="272712" y="684077"/>
                </a:cubicBezTo>
                <a:cubicBezTo>
                  <a:pt x="272712" y="512376"/>
                  <a:pt x="157683" y="367540"/>
                  <a:pt x="0" y="324111"/>
                </a:cubicBezTo>
                <a:close/>
              </a:path>
            </a:pathLst>
          </a:custGeom>
          <a:solidFill>
            <a:srgbClr val="089DA3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7" name="TextBox 28"/>
          <p:cNvSpPr txBox="1"/>
          <p:nvPr/>
        </p:nvSpPr>
        <p:spPr>
          <a:xfrm>
            <a:off x="6233795" y="5443855"/>
            <a:ext cx="1708150" cy="4508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595959"/>
                </a:solidFill>
                <a:ea typeface="微软雅黑" panose="020B0503020204020204" pitchFamily="34" charset="-122"/>
              </a:rPr>
              <a:t>成果发布</a:t>
            </a:r>
            <a:endParaRPr lang="zh-CN" altLang="en-US" b="1" dirty="0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TextBox 29"/>
          <p:cNvSpPr txBox="1"/>
          <p:nvPr/>
        </p:nvSpPr>
        <p:spPr>
          <a:xfrm>
            <a:off x="2753995" y="4307840"/>
            <a:ext cx="3263265" cy="4508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595959"/>
                </a:solidFill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rgbClr val="595959"/>
                </a:solidFill>
                <a:ea typeface="微软雅黑" panose="020B0503020204020204" pitchFamily="34" charset="-122"/>
              </a:rPr>
              <a:t>公测以及功能模块的完善</a:t>
            </a:r>
            <a:endParaRPr lang="zh-CN" altLang="en-US" b="1" dirty="0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TextBox 30"/>
          <p:cNvSpPr txBox="1"/>
          <p:nvPr/>
        </p:nvSpPr>
        <p:spPr>
          <a:xfrm>
            <a:off x="6236970" y="3212465"/>
            <a:ext cx="1604645" cy="4508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595959"/>
                </a:solidFill>
                <a:ea typeface="微软雅黑" panose="020B0503020204020204" pitchFamily="34" charset="-122"/>
              </a:rPr>
              <a:t>项目雏形制作</a:t>
            </a:r>
            <a:endParaRPr lang="zh-CN" altLang="en-US" b="1" dirty="0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4828540" y="2112645"/>
            <a:ext cx="1223645" cy="4508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b="1" dirty="0" smtClean="0">
                <a:solidFill>
                  <a:srgbClr val="595959"/>
                </a:solidFill>
                <a:latin typeface="+mj-lt"/>
                <a:ea typeface="微软雅黑" panose="020B0503020204020204" pitchFamily="34" charset="-122"/>
              </a:rPr>
              <a:t>准备阶段</a:t>
            </a:r>
            <a:endParaRPr lang="zh-CN" altLang="en-US" b="1" dirty="0" smtClean="0">
              <a:solidFill>
                <a:srgbClr val="595959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3" name="TextBox 40"/>
          <p:cNvSpPr txBox="1"/>
          <p:nvPr/>
        </p:nvSpPr>
        <p:spPr>
          <a:xfrm>
            <a:off x="5656883" y="1436929"/>
            <a:ext cx="8578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START 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5" name="矩形 4"/>
          <p:cNvSpPr/>
          <p:nvPr/>
        </p:nvSpPr>
        <p:spPr bwMode="auto">
          <a:xfrm flipH="1">
            <a:off x="2645416" y="2848115"/>
            <a:ext cx="2718874" cy="1260564"/>
          </a:xfrm>
          <a:custGeom>
            <a:avLst/>
            <a:gdLst/>
            <a:ahLst/>
            <a:cxnLst/>
            <a:rect l="l" t="t" r="r" b="b"/>
            <a:pathLst>
              <a:path w="2952328" h="1368152">
                <a:moveTo>
                  <a:pt x="0" y="0"/>
                </a:moveTo>
                <a:lnTo>
                  <a:pt x="2952328" y="0"/>
                </a:lnTo>
                <a:lnTo>
                  <a:pt x="2952328" y="1368152"/>
                </a:lnTo>
                <a:lnTo>
                  <a:pt x="0" y="1368152"/>
                </a:lnTo>
                <a:lnTo>
                  <a:pt x="0" y="1044043"/>
                </a:lnTo>
                <a:cubicBezTo>
                  <a:pt x="157683" y="1000614"/>
                  <a:pt x="272712" y="855778"/>
                  <a:pt x="272712" y="684077"/>
                </a:cubicBezTo>
                <a:cubicBezTo>
                  <a:pt x="272712" y="512376"/>
                  <a:pt x="157683" y="367540"/>
                  <a:pt x="0" y="324111"/>
                </a:cubicBezTo>
                <a:close/>
              </a:path>
            </a:pathLst>
          </a:custGeom>
          <a:solidFill>
            <a:srgbClr val="089DA3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36" name="矩形 4"/>
          <p:cNvSpPr/>
          <p:nvPr/>
        </p:nvSpPr>
        <p:spPr bwMode="auto">
          <a:xfrm>
            <a:off x="6806126" y="1714602"/>
            <a:ext cx="2718874" cy="1260564"/>
          </a:xfrm>
          <a:custGeom>
            <a:avLst/>
            <a:gdLst/>
            <a:ahLst/>
            <a:cxnLst/>
            <a:rect l="l" t="t" r="r" b="b"/>
            <a:pathLst>
              <a:path w="2952328" h="1368152">
                <a:moveTo>
                  <a:pt x="0" y="0"/>
                </a:moveTo>
                <a:lnTo>
                  <a:pt x="2952328" y="0"/>
                </a:lnTo>
                <a:lnTo>
                  <a:pt x="2952328" y="1368152"/>
                </a:lnTo>
                <a:lnTo>
                  <a:pt x="0" y="1368152"/>
                </a:lnTo>
                <a:lnTo>
                  <a:pt x="0" y="1044043"/>
                </a:lnTo>
                <a:cubicBezTo>
                  <a:pt x="157683" y="1000614"/>
                  <a:pt x="272712" y="855778"/>
                  <a:pt x="272712" y="684077"/>
                </a:cubicBezTo>
                <a:cubicBezTo>
                  <a:pt x="272712" y="512376"/>
                  <a:pt x="157683" y="367540"/>
                  <a:pt x="0" y="324111"/>
                </a:cubicBezTo>
                <a:close/>
              </a:path>
            </a:pathLst>
          </a:custGeom>
          <a:solidFill>
            <a:srgbClr val="089DA3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37" name="矩形 4"/>
          <p:cNvSpPr/>
          <p:nvPr/>
        </p:nvSpPr>
        <p:spPr bwMode="auto">
          <a:xfrm>
            <a:off x="6806126" y="3925021"/>
            <a:ext cx="2718874" cy="1260564"/>
          </a:xfrm>
          <a:custGeom>
            <a:avLst/>
            <a:gdLst/>
            <a:ahLst/>
            <a:cxnLst/>
            <a:rect l="l" t="t" r="r" b="b"/>
            <a:pathLst>
              <a:path w="2952328" h="1368152">
                <a:moveTo>
                  <a:pt x="0" y="0"/>
                </a:moveTo>
                <a:lnTo>
                  <a:pt x="2952328" y="0"/>
                </a:lnTo>
                <a:lnTo>
                  <a:pt x="2952328" y="1368152"/>
                </a:lnTo>
                <a:lnTo>
                  <a:pt x="0" y="1368152"/>
                </a:lnTo>
                <a:lnTo>
                  <a:pt x="0" y="1044043"/>
                </a:lnTo>
                <a:cubicBezTo>
                  <a:pt x="157683" y="1000614"/>
                  <a:pt x="272712" y="855778"/>
                  <a:pt x="272712" y="684077"/>
                </a:cubicBezTo>
                <a:cubicBezTo>
                  <a:pt x="272712" y="512376"/>
                  <a:pt x="157683" y="367540"/>
                  <a:pt x="0" y="324111"/>
                </a:cubicBezTo>
                <a:close/>
              </a:path>
            </a:pathLst>
          </a:custGeom>
          <a:solidFill>
            <a:srgbClr val="089DA3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20570" y="3121198"/>
            <a:ext cx="1745969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项目框架搭建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基础功能实现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45410" y="2863215"/>
            <a:ext cx="2644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45410" y="5016500"/>
            <a:ext cx="2719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-8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339278" y="1994707"/>
            <a:ext cx="1745969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市场调研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技术准备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工作分配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05930" y="1736725"/>
            <a:ext cx="25673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-9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339278" y="4148423"/>
            <a:ext cx="174596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用户信息采集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收集用户反馈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完善功能模块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申请软著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05930" y="3890010"/>
            <a:ext cx="2719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1768" y="5275548"/>
            <a:ext cx="174596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准备结题答辩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19790" y="366009"/>
            <a:ext cx="1800493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研究的结论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83742" y="3745875"/>
            <a:ext cx="7424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89D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欢迎各位老师指导</a:t>
            </a:r>
            <a:endParaRPr lang="zh-CN" altLang="en-US" sz="4400" dirty="0">
              <a:solidFill>
                <a:srgbClr val="089D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19"/>
          <p:cNvSpPr txBox="1"/>
          <p:nvPr/>
        </p:nvSpPr>
        <p:spPr>
          <a:xfrm>
            <a:off x="545823" y="1856554"/>
            <a:ext cx="111003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 smtClean="0">
                <a:solidFill>
                  <a:srgbClr val="089DA3"/>
                </a:solidFill>
                <a:latin typeface="Road Rage" pitchFamily="50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11500" dirty="0">
              <a:solidFill>
                <a:srgbClr val="089DA3"/>
              </a:solidFill>
              <a:latin typeface="Road Rage" pitchFamily="50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65462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19790" y="366009"/>
            <a:ext cx="1800493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研究的结论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0002" y="365770"/>
            <a:ext cx="742451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89D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项目样式设计思路</a:t>
            </a:r>
            <a:r>
              <a:rPr lang="zh-CN" altLang="en-US" sz="2000" dirty="0" smtClean="0">
                <a:solidFill>
                  <a:srgbClr val="089D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（参考小青同学）</a:t>
            </a:r>
            <a:endParaRPr lang="zh-CN" altLang="en-US" sz="2000" dirty="0" smtClean="0">
              <a:solidFill>
                <a:srgbClr val="089D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3305" y="1358900"/>
            <a:ext cx="2124075" cy="4721860"/>
          </a:xfrm>
          <a:prstGeom prst="rect">
            <a:avLst/>
          </a:prstGeom>
        </p:spPr>
      </p:pic>
      <p:cxnSp>
        <p:nvCxnSpPr>
          <p:cNvPr id="86" name="Straight Connector 82"/>
          <p:cNvCxnSpPr/>
          <p:nvPr/>
        </p:nvCxnSpPr>
        <p:spPr>
          <a:xfrm>
            <a:off x="5526800" y="5957158"/>
            <a:ext cx="113768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720840" y="5772785"/>
            <a:ext cx="205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功能模块</a:t>
            </a:r>
            <a:endParaRPr lang="zh-CN" altLang="en-US"/>
          </a:p>
        </p:txBody>
      </p:sp>
      <p:cxnSp>
        <p:nvCxnSpPr>
          <p:cNvPr id="8" name="Straight Connector 82"/>
          <p:cNvCxnSpPr/>
          <p:nvPr/>
        </p:nvCxnSpPr>
        <p:spPr>
          <a:xfrm>
            <a:off x="5526800" y="3429858"/>
            <a:ext cx="113768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764655" y="3270885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交互页面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8952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915035" y="551815"/>
            <a:ext cx="678180" cy="662940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659444" y="371537"/>
            <a:ext cx="2031325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的背景与意义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990634" y="2124710"/>
            <a:ext cx="2993981" cy="2816003"/>
            <a:chOff x="7025" y="2577"/>
            <a:chExt cx="5435" cy="5112"/>
          </a:xfrm>
          <a:solidFill>
            <a:srgbClr val="BACF82"/>
          </a:solidFill>
        </p:grpSpPr>
        <p:grpSp>
          <p:nvGrpSpPr>
            <p:cNvPr id="7" name="Gruppe 92"/>
            <p:cNvGrpSpPr/>
            <p:nvPr/>
          </p:nvGrpSpPr>
          <p:grpSpPr bwMode="auto">
            <a:xfrm>
              <a:off x="7025" y="2758"/>
              <a:ext cx="1818" cy="4931"/>
              <a:chOff x="3164879" y="3907435"/>
              <a:chExt cx="822102" cy="2230621"/>
            </a:xfrm>
            <a:grpFill/>
          </p:grpSpPr>
          <p:grpSp>
            <p:nvGrpSpPr>
              <p:cNvPr id="13" name="Gruppe 52"/>
              <p:cNvGrpSpPr/>
              <p:nvPr/>
            </p:nvGrpSpPr>
            <p:grpSpPr bwMode="auto">
              <a:xfrm>
                <a:off x="3164879" y="3907435"/>
                <a:ext cx="822102" cy="2230621"/>
                <a:chOff x="3600308" y="3842121"/>
                <a:chExt cx="822102" cy="2230621"/>
              </a:xfrm>
              <a:grpFill/>
            </p:grpSpPr>
            <p:sp>
              <p:nvSpPr>
                <p:cNvPr id="16" name="Freeform 137"/>
                <p:cNvSpPr>
                  <a:spLocks noEditPoints="1"/>
                </p:cNvSpPr>
                <p:nvPr/>
              </p:nvSpPr>
              <p:spPr bwMode="auto">
                <a:xfrm>
                  <a:off x="3792332" y="4160238"/>
                  <a:ext cx="588073" cy="1305483"/>
                </a:xfrm>
                <a:custGeom>
                  <a:avLst/>
                  <a:gdLst>
                    <a:gd name="T0" fmla="*/ 811490228 w 350"/>
                    <a:gd name="T1" fmla="*/ 413305594 h 774"/>
                    <a:gd name="T2" fmla="*/ 756046810 w 350"/>
                    <a:gd name="T3" fmla="*/ 257055956 h 774"/>
                    <a:gd name="T4" fmla="*/ 756046810 w 350"/>
                    <a:gd name="T5" fmla="*/ 221773779 h 774"/>
                    <a:gd name="T6" fmla="*/ 740925878 w 350"/>
                    <a:gd name="T7" fmla="*/ 181451242 h 774"/>
                    <a:gd name="T8" fmla="*/ 725804945 w 350"/>
                    <a:gd name="T9" fmla="*/ 115927201 h 774"/>
                    <a:gd name="T10" fmla="*/ 705643702 w 350"/>
                    <a:gd name="T11" fmla="*/ 90725621 h 774"/>
                    <a:gd name="T12" fmla="*/ 650200284 w 350"/>
                    <a:gd name="T13" fmla="*/ 65524067 h 774"/>
                    <a:gd name="T14" fmla="*/ 569555312 w 350"/>
                    <a:gd name="T15" fmla="*/ 45362811 h 774"/>
                    <a:gd name="T16" fmla="*/ 302418744 w 350"/>
                    <a:gd name="T17" fmla="*/ 0 h 774"/>
                    <a:gd name="T18" fmla="*/ 246975326 w 350"/>
                    <a:gd name="T19" fmla="*/ 10080625 h 774"/>
                    <a:gd name="T20" fmla="*/ 191531858 w 350"/>
                    <a:gd name="T21" fmla="*/ 35282189 h 774"/>
                    <a:gd name="T22" fmla="*/ 105846575 w 350"/>
                    <a:gd name="T23" fmla="*/ 70564378 h 774"/>
                    <a:gd name="T24" fmla="*/ 30241877 w 350"/>
                    <a:gd name="T25" fmla="*/ 90725621 h 774"/>
                    <a:gd name="T26" fmla="*/ 15120938 w 350"/>
                    <a:gd name="T27" fmla="*/ 105846579 h 774"/>
                    <a:gd name="T28" fmla="*/ 0 w 350"/>
                    <a:gd name="T29" fmla="*/ 151209377 h 774"/>
                    <a:gd name="T30" fmla="*/ 15120938 w 350"/>
                    <a:gd name="T31" fmla="*/ 216733468 h 774"/>
                    <a:gd name="T32" fmla="*/ 45362809 w 350"/>
                    <a:gd name="T33" fmla="*/ 267136577 h 774"/>
                    <a:gd name="T34" fmla="*/ 105846575 w 350"/>
                    <a:gd name="T35" fmla="*/ 524192533 h 774"/>
                    <a:gd name="T36" fmla="*/ 151209372 w 350"/>
                    <a:gd name="T37" fmla="*/ 635079373 h 774"/>
                    <a:gd name="T38" fmla="*/ 181451236 w 350"/>
                    <a:gd name="T39" fmla="*/ 715724348 h 774"/>
                    <a:gd name="T40" fmla="*/ 211693150 w 350"/>
                    <a:gd name="T41" fmla="*/ 801409633 h 774"/>
                    <a:gd name="T42" fmla="*/ 196572169 w 350"/>
                    <a:gd name="T43" fmla="*/ 871974184 h 774"/>
                    <a:gd name="T44" fmla="*/ 161289993 w 350"/>
                    <a:gd name="T45" fmla="*/ 1003022268 h 774"/>
                    <a:gd name="T46" fmla="*/ 120967507 w 350"/>
                    <a:gd name="T47" fmla="*/ 1169352528 h 774"/>
                    <a:gd name="T48" fmla="*/ 115927197 w 350"/>
                    <a:gd name="T49" fmla="*/ 1229836259 h 774"/>
                    <a:gd name="T50" fmla="*/ 146169061 w 350"/>
                    <a:gd name="T51" fmla="*/ 1244957192 h 774"/>
                    <a:gd name="T52" fmla="*/ 146169061 w 350"/>
                    <a:gd name="T53" fmla="*/ 1401206830 h 774"/>
                    <a:gd name="T54" fmla="*/ 156249683 w 350"/>
                    <a:gd name="T55" fmla="*/ 1653222375 h 774"/>
                    <a:gd name="T56" fmla="*/ 156249683 w 350"/>
                    <a:gd name="T57" fmla="*/ 1718746814 h 774"/>
                    <a:gd name="T58" fmla="*/ 156249683 w 350"/>
                    <a:gd name="T59" fmla="*/ 1789311167 h 774"/>
                    <a:gd name="T60" fmla="*/ 156249683 w 350"/>
                    <a:gd name="T61" fmla="*/ 1895157696 h 774"/>
                    <a:gd name="T62" fmla="*/ 272176879 w 350"/>
                    <a:gd name="T63" fmla="*/ 1940520494 h 774"/>
                    <a:gd name="T64" fmla="*/ 342741230 w 350"/>
                    <a:gd name="T65" fmla="*/ 1950601116 h 774"/>
                    <a:gd name="T66" fmla="*/ 493950651 w 350"/>
                    <a:gd name="T67" fmla="*/ 1925399561 h 774"/>
                    <a:gd name="T68" fmla="*/ 665321216 w 350"/>
                    <a:gd name="T69" fmla="*/ 1880036763 h 774"/>
                    <a:gd name="T70" fmla="*/ 781248363 w 350"/>
                    <a:gd name="T71" fmla="*/ 1834673965 h 774"/>
                    <a:gd name="T72" fmla="*/ 826611160 w 350"/>
                    <a:gd name="T73" fmla="*/ 1703625881 h 774"/>
                    <a:gd name="T74" fmla="*/ 821570849 w 350"/>
                    <a:gd name="T75" fmla="*/ 1340723099 h 774"/>
                    <a:gd name="T76" fmla="*/ 821570849 w 350"/>
                    <a:gd name="T77" fmla="*/ 1159271906 h 774"/>
                    <a:gd name="T78" fmla="*/ 796369296 w 350"/>
                    <a:gd name="T79" fmla="*/ 1028223823 h 774"/>
                    <a:gd name="T80" fmla="*/ 776208053 w 350"/>
                    <a:gd name="T81" fmla="*/ 967740092 h 774"/>
                    <a:gd name="T82" fmla="*/ 861893534 w 350"/>
                    <a:gd name="T83" fmla="*/ 751006524 h 774"/>
                    <a:gd name="T84" fmla="*/ 877014466 w 350"/>
                    <a:gd name="T85" fmla="*/ 705643726 h 774"/>
                    <a:gd name="T86" fmla="*/ 877014466 w 350"/>
                    <a:gd name="T87" fmla="*/ 685482482 h 774"/>
                    <a:gd name="T88" fmla="*/ 705643702 w 350"/>
                    <a:gd name="T89" fmla="*/ 619958440 h 774"/>
                    <a:gd name="T90" fmla="*/ 685482459 w 350"/>
                    <a:gd name="T91" fmla="*/ 650200306 h 774"/>
                    <a:gd name="T92" fmla="*/ 700603392 w 350"/>
                    <a:gd name="T93" fmla="*/ 594756886 h 774"/>
                    <a:gd name="T94" fmla="*/ 710684013 w 350"/>
                    <a:gd name="T95" fmla="*/ 604837508 h 774"/>
                    <a:gd name="T96" fmla="*/ 705643702 w 350"/>
                    <a:gd name="T97" fmla="*/ 619958440 h 77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50"/>
                    <a:gd name="T148" fmla="*/ 0 h 774"/>
                    <a:gd name="T149" fmla="*/ 350 w 350"/>
                    <a:gd name="T150" fmla="*/ 774 h 77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50" h="774">
                      <a:moveTo>
                        <a:pt x="344" y="262"/>
                      </a:moveTo>
                      <a:lnTo>
                        <a:pt x="344" y="262"/>
                      </a:lnTo>
                      <a:lnTo>
                        <a:pt x="322" y="164"/>
                      </a:lnTo>
                      <a:lnTo>
                        <a:pt x="300" y="102"/>
                      </a:lnTo>
                      <a:lnTo>
                        <a:pt x="300" y="96"/>
                      </a:lnTo>
                      <a:lnTo>
                        <a:pt x="300" y="88"/>
                      </a:lnTo>
                      <a:lnTo>
                        <a:pt x="296" y="80"/>
                      </a:lnTo>
                      <a:lnTo>
                        <a:pt x="294" y="76"/>
                      </a:lnTo>
                      <a:lnTo>
                        <a:pt x="294" y="72"/>
                      </a:lnTo>
                      <a:lnTo>
                        <a:pt x="292" y="56"/>
                      </a:lnTo>
                      <a:lnTo>
                        <a:pt x="288" y="46"/>
                      </a:lnTo>
                      <a:lnTo>
                        <a:pt x="284" y="40"/>
                      </a:lnTo>
                      <a:lnTo>
                        <a:pt x="280" y="36"/>
                      </a:lnTo>
                      <a:lnTo>
                        <a:pt x="270" y="30"/>
                      </a:lnTo>
                      <a:lnTo>
                        <a:pt x="260" y="26"/>
                      </a:lnTo>
                      <a:lnTo>
                        <a:pt x="258" y="26"/>
                      </a:lnTo>
                      <a:lnTo>
                        <a:pt x="234" y="20"/>
                      </a:lnTo>
                      <a:lnTo>
                        <a:pt x="226" y="18"/>
                      </a:lnTo>
                      <a:lnTo>
                        <a:pt x="212" y="14"/>
                      </a:lnTo>
                      <a:lnTo>
                        <a:pt x="176" y="8"/>
                      </a:lnTo>
                      <a:lnTo>
                        <a:pt x="120" y="0"/>
                      </a:lnTo>
                      <a:lnTo>
                        <a:pt x="112" y="0"/>
                      </a:lnTo>
                      <a:lnTo>
                        <a:pt x="98" y="4"/>
                      </a:lnTo>
                      <a:lnTo>
                        <a:pt x="84" y="8"/>
                      </a:lnTo>
                      <a:lnTo>
                        <a:pt x="76" y="14"/>
                      </a:lnTo>
                      <a:lnTo>
                        <a:pt x="68" y="18"/>
                      </a:lnTo>
                      <a:lnTo>
                        <a:pt x="58" y="22"/>
                      </a:lnTo>
                      <a:lnTo>
                        <a:pt x="42" y="28"/>
                      </a:lnTo>
                      <a:lnTo>
                        <a:pt x="28" y="32"/>
                      </a:lnTo>
                      <a:lnTo>
                        <a:pt x="12" y="36"/>
                      </a:lnTo>
                      <a:lnTo>
                        <a:pt x="8" y="38"/>
                      </a:lnTo>
                      <a:lnTo>
                        <a:pt x="6" y="42"/>
                      </a:lnTo>
                      <a:lnTo>
                        <a:pt x="4" y="48"/>
                      </a:lnTo>
                      <a:lnTo>
                        <a:pt x="0" y="60"/>
                      </a:lnTo>
                      <a:lnTo>
                        <a:pt x="0" y="70"/>
                      </a:lnTo>
                      <a:lnTo>
                        <a:pt x="2" y="80"/>
                      </a:lnTo>
                      <a:lnTo>
                        <a:pt x="6" y="86"/>
                      </a:lnTo>
                      <a:lnTo>
                        <a:pt x="18" y="106"/>
                      </a:lnTo>
                      <a:lnTo>
                        <a:pt x="30" y="158"/>
                      </a:lnTo>
                      <a:lnTo>
                        <a:pt x="42" y="208"/>
                      </a:lnTo>
                      <a:lnTo>
                        <a:pt x="50" y="224"/>
                      </a:lnTo>
                      <a:lnTo>
                        <a:pt x="56" y="240"/>
                      </a:lnTo>
                      <a:lnTo>
                        <a:pt x="60" y="252"/>
                      </a:lnTo>
                      <a:lnTo>
                        <a:pt x="64" y="266"/>
                      </a:lnTo>
                      <a:lnTo>
                        <a:pt x="72" y="284"/>
                      </a:lnTo>
                      <a:lnTo>
                        <a:pt x="80" y="304"/>
                      </a:lnTo>
                      <a:lnTo>
                        <a:pt x="82" y="312"/>
                      </a:lnTo>
                      <a:lnTo>
                        <a:pt x="84" y="318"/>
                      </a:lnTo>
                      <a:lnTo>
                        <a:pt x="82" y="332"/>
                      </a:lnTo>
                      <a:lnTo>
                        <a:pt x="78" y="346"/>
                      </a:lnTo>
                      <a:lnTo>
                        <a:pt x="72" y="364"/>
                      </a:lnTo>
                      <a:lnTo>
                        <a:pt x="64" y="398"/>
                      </a:lnTo>
                      <a:lnTo>
                        <a:pt x="54" y="438"/>
                      </a:lnTo>
                      <a:lnTo>
                        <a:pt x="48" y="464"/>
                      </a:lnTo>
                      <a:lnTo>
                        <a:pt x="42" y="484"/>
                      </a:lnTo>
                      <a:lnTo>
                        <a:pt x="46" y="488"/>
                      </a:lnTo>
                      <a:lnTo>
                        <a:pt x="52" y="492"/>
                      </a:lnTo>
                      <a:lnTo>
                        <a:pt x="58" y="494"/>
                      </a:lnTo>
                      <a:lnTo>
                        <a:pt x="58" y="506"/>
                      </a:lnTo>
                      <a:lnTo>
                        <a:pt x="58" y="524"/>
                      </a:lnTo>
                      <a:lnTo>
                        <a:pt x="58" y="556"/>
                      </a:lnTo>
                      <a:lnTo>
                        <a:pt x="60" y="606"/>
                      </a:lnTo>
                      <a:lnTo>
                        <a:pt x="62" y="656"/>
                      </a:lnTo>
                      <a:lnTo>
                        <a:pt x="62" y="672"/>
                      </a:lnTo>
                      <a:lnTo>
                        <a:pt x="62" y="682"/>
                      </a:lnTo>
                      <a:lnTo>
                        <a:pt x="62" y="710"/>
                      </a:lnTo>
                      <a:lnTo>
                        <a:pt x="62" y="732"/>
                      </a:lnTo>
                      <a:lnTo>
                        <a:pt x="62" y="752"/>
                      </a:lnTo>
                      <a:lnTo>
                        <a:pt x="72" y="756"/>
                      </a:lnTo>
                      <a:lnTo>
                        <a:pt x="108" y="770"/>
                      </a:lnTo>
                      <a:lnTo>
                        <a:pt x="122" y="774"/>
                      </a:lnTo>
                      <a:lnTo>
                        <a:pt x="136" y="774"/>
                      </a:lnTo>
                      <a:lnTo>
                        <a:pt x="152" y="774"/>
                      </a:lnTo>
                      <a:lnTo>
                        <a:pt x="168" y="770"/>
                      </a:lnTo>
                      <a:lnTo>
                        <a:pt x="196" y="764"/>
                      </a:lnTo>
                      <a:lnTo>
                        <a:pt x="214" y="760"/>
                      </a:lnTo>
                      <a:lnTo>
                        <a:pt x="264" y="746"/>
                      </a:lnTo>
                      <a:lnTo>
                        <a:pt x="288" y="738"/>
                      </a:lnTo>
                      <a:lnTo>
                        <a:pt x="310" y="728"/>
                      </a:lnTo>
                      <a:lnTo>
                        <a:pt x="330" y="716"/>
                      </a:lnTo>
                      <a:lnTo>
                        <a:pt x="328" y="676"/>
                      </a:lnTo>
                      <a:lnTo>
                        <a:pt x="326" y="616"/>
                      </a:lnTo>
                      <a:lnTo>
                        <a:pt x="326" y="532"/>
                      </a:lnTo>
                      <a:lnTo>
                        <a:pt x="324" y="468"/>
                      </a:lnTo>
                      <a:lnTo>
                        <a:pt x="326" y="460"/>
                      </a:lnTo>
                      <a:lnTo>
                        <a:pt x="326" y="446"/>
                      </a:lnTo>
                      <a:lnTo>
                        <a:pt x="324" y="434"/>
                      </a:lnTo>
                      <a:lnTo>
                        <a:pt x="316" y="408"/>
                      </a:lnTo>
                      <a:lnTo>
                        <a:pt x="310" y="392"/>
                      </a:lnTo>
                      <a:lnTo>
                        <a:pt x="308" y="384"/>
                      </a:lnTo>
                      <a:lnTo>
                        <a:pt x="324" y="344"/>
                      </a:lnTo>
                      <a:lnTo>
                        <a:pt x="338" y="314"/>
                      </a:lnTo>
                      <a:lnTo>
                        <a:pt x="342" y="298"/>
                      </a:lnTo>
                      <a:lnTo>
                        <a:pt x="344" y="290"/>
                      </a:lnTo>
                      <a:lnTo>
                        <a:pt x="348" y="280"/>
                      </a:lnTo>
                      <a:lnTo>
                        <a:pt x="350" y="276"/>
                      </a:lnTo>
                      <a:lnTo>
                        <a:pt x="348" y="272"/>
                      </a:lnTo>
                      <a:lnTo>
                        <a:pt x="344" y="262"/>
                      </a:lnTo>
                      <a:close/>
                      <a:moveTo>
                        <a:pt x="280" y="246"/>
                      </a:moveTo>
                      <a:lnTo>
                        <a:pt x="276" y="250"/>
                      </a:lnTo>
                      <a:lnTo>
                        <a:pt x="276" y="256"/>
                      </a:lnTo>
                      <a:lnTo>
                        <a:pt x="272" y="258"/>
                      </a:lnTo>
                      <a:lnTo>
                        <a:pt x="274" y="236"/>
                      </a:lnTo>
                      <a:lnTo>
                        <a:pt x="278" y="236"/>
                      </a:lnTo>
                      <a:lnTo>
                        <a:pt x="280" y="238"/>
                      </a:lnTo>
                      <a:lnTo>
                        <a:pt x="282" y="240"/>
                      </a:lnTo>
                      <a:lnTo>
                        <a:pt x="282" y="246"/>
                      </a:lnTo>
                      <a:lnTo>
                        <a:pt x="280" y="246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8" name="Freeform 139"/>
                <p:cNvSpPr/>
                <p:nvPr/>
              </p:nvSpPr>
              <p:spPr bwMode="auto">
                <a:xfrm>
                  <a:off x="3870341" y="3842121"/>
                  <a:ext cx="339041" cy="366135"/>
                </a:xfrm>
                <a:custGeom>
                  <a:avLst/>
                  <a:gdLst>
                    <a:gd name="T0" fmla="*/ 282257514 w 202"/>
                    <a:gd name="T1" fmla="*/ 10080625 h 216"/>
                    <a:gd name="T2" fmla="*/ 317539691 w 202"/>
                    <a:gd name="T3" fmla="*/ 5040313 h 216"/>
                    <a:gd name="T4" fmla="*/ 327620313 w 202"/>
                    <a:gd name="T5" fmla="*/ 10080625 h 216"/>
                    <a:gd name="T6" fmla="*/ 403224977 w 202"/>
                    <a:gd name="T7" fmla="*/ 15120939 h 216"/>
                    <a:gd name="T8" fmla="*/ 433466942 w 202"/>
                    <a:gd name="T9" fmla="*/ 30241879 h 216"/>
                    <a:gd name="T10" fmla="*/ 443547564 w 202"/>
                    <a:gd name="T11" fmla="*/ 45362812 h 216"/>
                    <a:gd name="T12" fmla="*/ 463708808 w 202"/>
                    <a:gd name="T13" fmla="*/ 100806246 h 216"/>
                    <a:gd name="T14" fmla="*/ 463708808 w 202"/>
                    <a:gd name="T15" fmla="*/ 156249693 h 216"/>
                    <a:gd name="T16" fmla="*/ 473789430 w 202"/>
                    <a:gd name="T17" fmla="*/ 226814098 h 216"/>
                    <a:gd name="T18" fmla="*/ 473789430 w 202"/>
                    <a:gd name="T19" fmla="*/ 307459075 h 216"/>
                    <a:gd name="T20" fmla="*/ 453628186 w 202"/>
                    <a:gd name="T21" fmla="*/ 372983119 h 216"/>
                    <a:gd name="T22" fmla="*/ 453628186 w 202"/>
                    <a:gd name="T23" fmla="*/ 393144363 h 216"/>
                    <a:gd name="T24" fmla="*/ 473789430 w 202"/>
                    <a:gd name="T25" fmla="*/ 443547573 h 216"/>
                    <a:gd name="T26" fmla="*/ 493950674 w 202"/>
                    <a:gd name="T27" fmla="*/ 453628195 h 216"/>
                    <a:gd name="T28" fmla="*/ 483870052 w 202"/>
                    <a:gd name="T29" fmla="*/ 453628195 h 216"/>
                    <a:gd name="T30" fmla="*/ 463708808 w 202"/>
                    <a:gd name="T31" fmla="*/ 453628195 h 216"/>
                    <a:gd name="T32" fmla="*/ 473789430 w 202"/>
                    <a:gd name="T33" fmla="*/ 478829751 h 216"/>
                    <a:gd name="T34" fmla="*/ 498990985 w 202"/>
                    <a:gd name="T35" fmla="*/ 493950684 h 216"/>
                    <a:gd name="T36" fmla="*/ 509071607 w 202"/>
                    <a:gd name="T37" fmla="*/ 488910373 h 216"/>
                    <a:gd name="T38" fmla="*/ 493950674 w 202"/>
                    <a:gd name="T39" fmla="*/ 534273172 h 216"/>
                    <a:gd name="T40" fmla="*/ 473789430 w 202"/>
                    <a:gd name="T41" fmla="*/ 544353795 h 216"/>
                    <a:gd name="T42" fmla="*/ 453628186 w 202"/>
                    <a:gd name="T43" fmla="*/ 544353795 h 216"/>
                    <a:gd name="T44" fmla="*/ 418346010 w 202"/>
                    <a:gd name="T45" fmla="*/ 534273172 h 216"/>
                    <a:gd name="T46" fmla="*/ 398184666 w 202"/>
                    <a:gd name="T47" fmla="*/ 509071617 h 216"/>
                    <a:gd name="T48" fmla="*/ 398184666 w 202"/>
                    <a:gd name="T49" fmla="*/ 493950684 h 216"/>
                    <a:gd name="T50" fmla="*/ 388104044 w 202"/>
                    <a:gd name="T51" fmla="*/ 478829751 h 216"/>
                    <a:gd name="T52" fmla="*/ 352821868 w 202"/>
                    <a:gd name="T53" fmla="*/ 468749128 h 216"/>
                    <a:gd name="T54" fmla="*/ 337700935 w 202"/>
                    <a:gd name="T55" fmla="*/ 453628195 h 216"/>
                    <a:gd name="T56" fmla="*/ 196572178 w 202"/>
                    <a:gd name="T57" fmla="*/ 453628195 h 216"/>
                    <a:gd name="T58" fmla="*/ 176410934 w 202"/>
                    <a:gd name="T59" fmla="*/ 478829751 h 216"/>
                    <a:gd name="T60" fmla="*/ 176410934 w 202"/>
                    <a:gd name="T61" fmla="*/ 504031306 h 216"/>
                    <a:gd name="T62" fmla="*/ 171370623 w 202"/>
                    <a:gd name="T63" fmla="*/ 524192550 h 216"/>
                    <a:gd name="T64" fmla="*/ 151209379 w 202"/>
                    <a:gd name="T65" fmla="*/ 534273172 h 216"/>
                    <a:gd name="T66" fmla="*/ 141128757 w 202"/>
                    <a:gd name="T67" fmla="*/ 539313484 h 216"/>
                    <a:gd name="T68" fmla="*/ 120967513 w 202"/>
                    <a:gd name="T69" fmla="*/ 534273172 h 216"/>
                    <a:gd name="T70" fmla="*/ 70564378 w 202"/>
                    <a:gd name="T71" fmla="*/ 544353795 h 216"/>
                    <a:gd name="T72" fmla="*/ 35282189 w 202"/>
                    <a:gd name="T73" fmla="*/ 529232861 h 216"/>
                    <a:gd name="T74" fmla="*/ 15120939 w 202"/>
                    <a:gd name="T75" fmla="*/ 493950684 h 216"/>
                    <a:gd name="T76" fmla="*/ 0 w 202"/>
                    <a:gd name="T77" fmla="*/ 473789440 h 216"/>
                    <a:gd name="T78" fmla="*/ 30241878 w 202"/>
                    <a:gd name="T79" fmla="*/ 478829751 h 216"/>
                    <a:gd name="T80" fmla="*/ 35282189 w 202"/>
                    <a:gd name="T81" fmla="*/ 473789440 h 216"/>
                    <a:gd name="T82" fmla="*/ 45362811 w 202"/>
                    <a:gd name="T83" fmla="*/ 458668506 h 216"/>
                    <a:gd name="T84" fmla="*/ 65524068 w 202"/>
                    <a:gd name="T85" fmla="*/ 433466951 h 216"/>
                    <a:gd name="T86" fmla="*/ 60483757 w 202"/>
                    <a:gd name="T87" fmla="*/ 398184674 h 216"/>
                    <a:gd name="T88" fmla="*/ 55443446 w 202"/>
                    <a:gd name="T89" fmla="*/ 367942808 h 216"/>
                    <a:gd name="T90" fmla="*/ 45362811 w 202"/>
                    <a:gd name="T91" fmla="*/ 312499386 h 216"/>
                    <a:gd name="T92" fmla="*/ 55443446 w 202"/>
                    <a:gd name="T93" fmla="*/ 267136586 h 216"/>
                    <a:gd name="T94" fmla="*/ 80645000 w 202"/>
                    <a:gd name="T95" fmla="*/ 196572182 h 216"/>
                    <a:gd name="T96" fmla="*/ 90725622 w 202"/>
                    <a:gd name="T97" fmla="*/ 171370626 h 216"/>
                    <a:gd name="T98" fmla="*/ 120967513 w 202"/>
                    <a:gd name="T99" fmla="*/ 105846582 h 216"/>
                    <a:gd name="T100" fmla="*/ 181451245 w 202"/>
                    <a:gd name="T101" fmla="*/ 45362812 h 216"/>
                    <a:gd name="T102" fmla="*/ 236894715 w 202"/>
                    <a:gd name="T103" fmla="*/ 5040313 h 216"/>
                    <a:gd name="T104" fmla="*/ 272176892 w 202"/>
                    <a:gd name="T105" fmla="*/ 5040313 h 216"/>
                    <a:gd name="T106" fmla="*/ 282257514 w 202"/>
                    <a:gd name="T107" fmla="*/ 10080625 h 21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202"/>
                    <a:gd name="T163" fmla="*/ 0 h 216"/>
                    <a:gd name="T164" fmla="*/ 202 w 202"/>
                    <a:gd name="T165" fmla="*/ 216 h 21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202" h="216">
                      <a:moveTo>
                        <a:pt x="112" y="4"/>
                      </a:moveTo>
                      <a:lnTo>
                        <a:pt x="112" y="4"/>
                      </a:lnTo>
                      <a:lnTo>
                        <a:pt x="120" y="2"/>
                      </a:lnTo>
                      <a:lnTo>
                        <a:pt x="126" y="2"/>
                      </a:lnTo>
                      <a:lnTo>
                        <a:pt x="130" y="4"/>
                      </a:lnTo>
                      <a:lnTo>
                        <a:pt x="146" y="4"/>
                      </a:lnTo>
                      <a:lnTo>
                        <a:pt x="160" y="6"/>
                      </a:lnTo>
                      <a:lnTo>
                        <a:pt x="166" y="8"/>
                      </a:lnTo>
                      <a:lnTo>
                        <a:pt x="172" y="12"/>
                      </a:lnTo>
                      <a:lnTo>
                        <a:pt x="176" y="18"/>
                      </a:lnTo>
                      <a:lnTo>
                        <a:pt x="180" y="24"/>
                      </a:lnTo>
                      <a:lnTo>
                        <a:pt x="184" y="40"/>
                      </a:lnTo>
                      <a:lnTo>
                        <a:pt x="184" y="54"/>
                      </a:lnTo>
                      <a:lnTo>
                        <a:pt x="184" y="62"/>
                      </a:lnTo>
                      <a:lnTo>
                        <a:pt x="188" y="90"/>
                      </a:lnTo>
                      <a:lnTo>
                        <a:pt x="190" y="108"/>
                      </a:lnTo>
                      <a:lnTo>
                        <a:pt x="188" y="122"/>
                      </a:lnTo>
                      <a:lnTo>
                        <a:pt x="180" y="148"/>
                      </a:lnTo>
                      <a:lnTo>
                        <a:pt x="180" y="156"/>
                      </a:lnTo>
                      <a:lnTo>
                        <a:pt x="182" y="166"/>
                      </a:lnTo>
                      <a:lnTo>
                        <a:pt x="188" y="176"/>
                      </a:lnTo>
                      <a:lnTo>
                        <a:pt x="192" y="178"/>
                      </a:lnTo>
                      <a:lnTo>
                        <a:pt x="196" y="180"/>
                      </a:lnTo>
                      <a:lnTo>
                        <a:pt x="192" y="180"/>
                      </a:lnTo>
                      <a:lnTo>
                        <a:pt x="188" y="180"/>
                      </a:lnTo>
                      <a:lnTo>
                        <a:pt x="184" y="180"/>
                      </a:lnTo>
                      <a:lnTo>
                        <a:pt x="188" y="190"/>
                      </a:lnTo>
                      <a:lnTo>
                        <a:pt x="194" y="194"/>
                      </a:lnTo>
                      <a:lnTo>
                        <a:pt x="198" y="196"/>
                      </a:lnTo>
                      <a:lnTo>
                        <a:pt x="202" y="194"/>
                      </a:lnTo>
                      <a:lnTo>
                        <a:pt x="200" y="204"/>
                      </a:lnTo>
                      <a:lnTo>
                        <a:pt x="196" y="212"/>
                      </a:lnTo>
                      <a:lnTo>
                        <a:pt x="192" y="214"/>
                      </a:lnTo>
                      <a:lnTo>
                        <a:pt x="188" y="216"/>
                      </a:lnTo>
                      <a:lnTo>
                        <a:pt x="180" y="216"/>
                      </a:lnTo>
                      <a:lnTo>
                        <a:pt x="170" y="214"/>
                      </a:lnTo>
                      <a:lnTo>
                        <a:pt x="166" y="212"/>
                      </a:lnTo>
                      <a:lnTo>
                        <a:pt x="162" y="208"/>
                      </a:lnTo>
                      <a:lnTo>
                        <a:pt x="158" y="202"/>
                      </a:lnTo>
                      <a:lnTo>
                        <a:pt x="158" y="196"/>
                      </a:lnTo>
                      <a:lnTo>
                        <a:pt x="156" y="192"/>
                      </a:lnTo>
                      <a:lnTo>
                        <a:pt x="154" y="190"/>
                      </a:lnTo>
                      <a:lnTo>
                        <a:pt x="144" y="188"/>
                      </a:lnTo>
                      <a:lnTo>
                        <a:pt x="140" y="186"/>
                      </a:lnTo>
                      <a:lnTo>
                        <a:pt x="136" y="184"/>
                      </a:lnTo>
                      <a:lnTo>
                        <a:pt x="134" y="180"/>
                      </a:lnTo>
                      <a:lnTo>
                        <a:pt x="134" y="176"/>
                      </a:lnTo>
                      <a:lnTo>
                        <a:pt x="78" y="180"/>
                      </a:lnTo>
                      <a:lnTo>
                        <a:pt x="70" y="190"/>
                      </a:lnTo>
                      <a:lnTo>
                        <a:pt x="70" y="194"/>
                      </a:lnTo>
                      <a:lnTo>
                        <a:pt x="70" y="200"/>
                      </a:lnTo>
                      <a:lnTo>
                        <a:pt x="70" y="206"/>
                      </a:lnTo>
                      <a:lnTo>
                        <a:pt x="68" y="208"/>
                      </a:lnTo>
                      <a:lnTo>
                        <a:pt x="64" y="212"/>
                      </a:lnTo>
                      <a:lnTo>
                        <a:pt x="60" y="212"/>
                      </a:lnTo>
                      <a:lnTo>
                        <a:pt x="56" y="214"/>
                      </a:lnTo>
                      <a:lnTo>
                        <a:pt x="48" y="212"/>
                      </a:lnTo>
                      <a:lnTo>
                        <a:pt x="42" y="214"/>
                      </a:lnTo>
                      <a:lnTo>
                        <a:pt x="28" y="216"/>
                      </a:lnTo>
                      <a:lnTo>
                        <a:pt x="22" y="214"/>
                      </a:lnTo>
                      <a:lnTo>
                        <a:pt x="14" y="210"/>
                      </a:lnTo>
                      <a:lnTo>
                        <a:pt x="8" y="204"/>
                      </a:lnTo>
                      <a:lnTo>
                        <a:pt x="6" y="196"/>
                      </a:lnTo>
                      <a:lnTo>
                        <a:pt x="0" y="188"/>
                      </a:lnTo>
                      <a:lnTo>
                        <a:pt x="6" y="190"/>
                      </a:lnTo>
                      <a:lnTo>
                        <a:pt x="12" y="190"/>
                      </a:lnTo>
                      <a:lnTo>
                        <a:pt x="14" y="190"/>
                      </a:lnTo>
                      <a:lnTo>
                        <a:pt x="14" y="188"/>
                      </a:lnTo>
                      <a:lnTo>
                        <a:pt x="18" y="182"/>
                      </a:lnTo>
                      <a:lnTo>
                        <a:pt x="24" y="178"/>
                      </a:lnTo>
                      <a:lnTo>
                        <a:pt x="26" y="172"/>
                      </a:lnTo>
                      <a:lnTo>
                        <a:pt x="26" y="166"/>
                      </a:lnTo>
                      <a:lnTo>
                        <a:pt x="24" y="158"/>
                      </a:lnTo>
                      <a:lnTo>
                        <a:pt x="22" y="146"/>
                      </a:lnTo>
                      <a:lnTo>
                        <a:pt x="18" y="134"/>
                      </a:lnTo>
                      <a:lnTo>
                        <a:pt x="18" y="124"/>
                      </a:lnTo>
                      <a:lnTo>
                        <a:pt x="18" y="114"/>
                      </a:lnTo>
                      <a:lnTo>
                        <a:pt x="22" y="106"/>
                      </a:lnTo>
                      <a:lnTo>
                        <a:pt x="30" y="88"/>
                      </a:lnTo>
                      <a:lnTo>
                        <a:pt x="32" y="78"/>
                      </a:lnTo>
                      <a:lnTo>
                        <a:pt x="36" y="68"/>
                      </a:lnTo>
                      <a:lnTo>
                        <a:pt x="40" y="56"/>
                      </a:lnTo>
                      <a:lnTo>
                        <a:pt x="48" y="42"/>
                      </a:lnTo>
                      <a:lnTo>
                        <a:pt x="60" y="30"/>
                      </a:lnTo>
                      <a:lnTo>
                        <a:pt x="72" y="18"/>
                      </a:lnTo>
                      <a:lnTo>
                        <a:pt x="84" y="10"/>
                      </a:lnTo>
                      <a:lnTo>
                        <a:pt x="94" y="2"/>
                      </a:lnTo>
                      <a:lnTo>
                        <a:pt x="104" y="0"/>
                      </a:lnTo>
                      <a:lnTo>
                        <a:pt x="108" y="2"/>
                      </a:lnTo>
                      <a:lnTo>
                        <a:pt x="112" y="4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18" name="Freeform 141"/>
                <p:cNvSpPr/>
                <p:nvPr/>
              </p:nvSpPr>
              <p:spPr bwMode="auto">
                <a:xfrm>
                  <a:off x="3999346" y="3881529"/>
                  <a:ext cx="174022" cy="249093"/>
                </a:xfrm>
                <a:custGeom>
                  <a:avLst/>
                  <a:gdLst>
                    <a:gd name="T0" fmla="*/ 231854407 w 106"/>
                    <a:gd name="T1" fmla="*/ 50403117 h 150"/>
                    <a:gd name="T2" fmla="*/ 231854407 w 106"/>
                    <a:gd name="T3" fmla="*/ 50403117 h 150"/>
                    <a:gd name="T4" fmla="*/ 246975341 w 106"/>
                    <a:gd name="T5" fmla="*/ 85685302 h 150"/>
                    <a:gd name="T6" fmla="*/ 262096274 w 106"/>
                    <a:gd name="T7" fmla="*/ 115927190 h 150"/>
                    <a:gd name="T8" fmla="*/ 267136585 w 106"/>
                    <a:gd name="T9" fmla="*/ 141128742 h 150"/>
                    <a:gd name="T10" fmla="*/ 267136585 w 106"/>
                    <a:gd name="T11" fmla="*/ 141128742 h 150"/>
                    <a:gd name="T12" fmla="*/ 267136585 w 106"/>
                    <a:gd name="T13" fmla="*/ 186491536 h 150"/>
                    <a:gd name="T14" fmla="*/ 267136585 w 106"/>
                    <a:gd name="T15" fmla="*/ 186491536 h 150"/>
                    <a:gd name="T16" fmla="*/ 257055963 w 106"/>
                    <a:gd name="T17" fmla="*/ 241935001 h 150"/>
                    <a:gd name="T18" fmla="*/ 252015652 w 106"/>
                    <a:gd name="T19" fmla="*/ 277217174 h 150"/>
                    <a:gd name="T20" fmla="*/ 241935030 w 106"/>
                    <a:gd name="T21" fmla="*/ 302418726 h 150"/>
                    <a:gd name="T22" fmla="*/ 241935030 w 106"/>
                    <a:gd name="T23" fmla="*/ 302418726 h 150"/>
                    <a:gd name="T24" fmla="*/ 201612492 w 106"/>
                    <a:gd name="T25" fmla="*/ 367942762 h 150"/>
                    <a:gd name="T26" fmla="*/ 201612492 w 106"/>
                    <a:gd name="T27" fmla="*/ 367942762 h 150"/>
                    <a:gd name="T28" fmla="*/ 191531869 w 106"/>
                    <a:gd name="T29" fmla="*/ 372983072 h 150"/>
                    <a:gd name="T30" fmla="*/ 176410936 w 106"/>
                    <a:gd name="T31" fmla="*/ 378023383 h 150"/>
                    <a:gd name="T32" fmla="*/ 161290003 w 106"/>
                    <a:gd name="T33" fmla="*/ 378023383 h 150"/>
                    <a:gd name="T34" fmla="*/ 161290003 w 106"/>
                    <a:gd name="T35" fmla="*/ 378023383 h 150"/>
                    <a:gd name="T36" fmla="*/ 136088448 w 106"/>
                    <a:gd name="T37" fmla="*/ 372983072 h 150"/>
                    <a:gd name="T38" fmla="*/ 105846582 w 106"/>
                    <a:gd name="T39" fmla="*/ 362902452 h 150"/>
                    <a:gd name="T40" fmla="*/ 65524068 w 106"/>
                    <a:gd name="T41" fmla="*/ 342741210 h 150"/>
                    <a:gd name="T42" fmla="*/ 65524068 w 106"/>
                    <a:gd name="T43" fmla="*/ 342741210 h 150"/>
                    <a:gd name="T44" fmla="*/ 40322501 w 106"/>
                    <a:gd name="T45" fmla="*/ 332660589 h 150"/>
                    <a:gd name="T46" fmla="*/ 20161250 w 106"/>
                    <a:gd name="T47" fmla="*/ 317539658 h 150"/>
                    <a:gd name="T48" fmla="*/ 10080625 w 106"/>
                    <a:gd name="T49" fmla="*/ 307459037 h 150"/>
                    <a:gd name="T50" fmla="*/ 5040313 w 106"/>
                    <a:gd name="T51" fmla="*/ 297378416 h 150"/>
                    <a:gd name="T52" fmla="*/ 5040313 w 106"/>
                    <a:gd name="T53" fmla="*/ 297378416 h 150"/>
                    <a:gd name="T54" fmla="*/ 0 w 106"/>
                    <a:gd name="T55" fmla="*/ 262096243 h 150"/>
                    <a:gd name="T56" fmla="*/ 0 w 106"/>
                    <a:gd name="T57" fmla="*/ 246975311 h 150"/>
                    <a:gd name="T58" fmla="*/ 0 w 106"/>
                    <a:gd name="T59" fmla="*/ 246975311 h 150"/>
                    <a:gd name="T60" fmla="*/ 10080625 w 106"/>
                    <a:gd name="T61" fmla="*/ 206652778 h 150"/>
                    <a:gd name="T62" fmla="*/ 15120939 w 106"/>
                    <a:gd name="T63" fmla="*/ 166330294 h 150"/>
                    <a:gd name="T64" fmla="*/ 20161250 w 106"/>
                    <a:gd name="T65" fmla="*/ 126007811 h 150"/>
                    <a:gd name="T66" fmla="*/ 20161250 w 106"/>
                    <a:gd name="T67" fmla="*/ 126007811 h 150"/>
                    <a:gd name="T68" fmla="*/ 20161250 w 106"/>
                    <a:gd name="T69" fmla="*/ 105846569 h 150"/>
                    <a:gd name="T70" fmla="*/ 25201561 w 106"/>
                    <a:gd name="T71" fmla="*/ 85685302 h 150"/>
                    <a:gd name="T72" fmla="*/ 40322501 w 106"/>
                    <a:gd name="T73" fmla="*/ 65524061 h 150"/>
                    <a:gd name="T74" fmla="*/ 50403123 w 106"/>
                    <a:gd name="T75" fmla="*/ 45362806 h 150"/>
                    <a:gd name="T76" fmla="*/ 65524068 w 106"/>
                    <a:gd name="T77" fmla="*/ 30241875 h 150"/>
                    <a:gd name="T78" fmla="*/ 85685313 w 106"/>
                    <a:gd name="T79" fmla="*/ 15120938 h 150"/>
                    <a:gd name="T80" fmla="*/ 100806246 w 106"/>
                    <a:gd name="T81" fmla="*/ 5040312 h 150"/>
                    <a:gd name="T82" fmla="*/ 120967515 w 106"/>
                    <a:gd name="T83" fmla="*/ 0 h 150"/>
                    <a:gd name="T84" fmla="*/ 120967515 w 106"/>
                    <a:gd name="T85" fmla="*/ 0 h 150"/>
                    <a:gd name="T86" fmla="*/ 156249692 w 106"/>
                    <a:gd name="T87" fmla="*/ 5040312 h 150"/>
                    <a:gd name="T88" fmla="*/ 186491558 w 106"/>
                    <a:gd name="T89" fmla="*/ 15120938 h 150"/>
                    <a:gd name="T90" fmla="*/ 211693163 w 106"/>
                    <a:gd name="T91" fmla="*/ 30241875 h 150"/>
                    <a:gd name="T92" fmla="*/ 231854407 w 106"/>
                    <a:gd name="T93" fmla="*/ 50403117 h 150"/>
                    <a:gd name="T94" fmla="*/ 231854407 w 106"/>
                    <a:gd name="T95" fmla="*/ 50403117 h 15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06"/>
                    <a:gd name="T145" fmla="*/ 0 h 150"/>
                    <a:gd name="T146" fmla="*/ 106 w 106"/>
                    <a:gd name="T147" fmla="*/ 150 h 15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06" h="150">
                      <a:moveTo>
                        <a:pt x="92" y="20"/>
                      </a:moveTo>
                      <a:lnTo>
                        <a:pt x="92" y="20"/>
                      </a:lnTo>
                      <a:lnTo>
                        <a:pt x="98" y="34"/>
                      </a:lnTo>
                      <a:lnTo>
                        <a:pt x="104" y="46"/>
                      </a:lnTo>
                      <a:lnTo>
                        <a:pt x="106" y="56"/>
                      </a:lnTo>
                      <a:lnTo>
                        <a:pt x="106" y="74"/>
                      </a:lnTo>
                      <a:lnTo>
                        <a:pt x="102" y="96"/>
                      </a:lnTo>
                      <a:lnTo>
                        <a:pt x="100" y="110"/>
                      </a:lnTo>
                      <a:lnTo>
                        <a:pt x="96" y="120"/>
                      </a:lnTo>
                      <a:lnTo>
                        <a:pt x="80" y="146"/>
                      </a:lnTo>
                      <a:lnTo>
                        <a:pt x="76" y="148"/>
                      </a:lnTo>
                      <a:lnTo>
                        <a:pt x="70" y="150"/>
                      </a:lnTo>
                      <a:lnTo>
                        <a:pt x="64" y="150"/>
                      </a:lnTo>
                      <a:lnTo>
                        <a:pt x="54" y="148"/>
                      </a:lnTo>
                      <a:lnTo>
                        <a:pt x="42" y="144"/>
                      </a:lnTo>
                      <a:lnTo>
                        <a:pt x="26" y="136"/>
                      </a:lnTo>
                      <a:lnTo>
                        <a:pt x="16" y="132"/>
                      </a:lnTo>
                      <a:lnTo>
                        <a:pt x="8" y="126"/>
                      </a:lnTo>
                      <a:lnTo>
                        <a:pt x="4" y="122"/>
                      </a:lnTo>
                      <a:lnTo>
                        <a:pt x="2" y="118"/>
                      </a:lnTo>
                      <a:lnTo>
                        <a:pt x="0" y="104"/>
                      </a:lnTo>
                      <a:lnTo>
                        <a:pt x="0" y="98"/>
                      </a:lnTo>
                      <a:lnTo>
                        <a:pt x="4" y="82"/>
                      </a:lnTo>
                      <a:lnTo>
                        <a:pt x="6" y="66"/>
                      </a:lnTo>
                      <a:lnTo>
                        <a:pt x="8" y="50"/>
                      </a:lnTo>
                      <a:lnTo>
                        <a:pt x="8" y="42"/>
                      </a:lnTo>
                      <a:lnTo>
                        <a:pt x="10" y="34"/>
                      </a:lnTo>
                      <a:lnTo>
                        <a:pt x="16" y="26"/>
                      </a:lnTo>
                      <a:lnTo>
                        <a:pt x="20" y="18"/>
                      </a:lnTo>
                      <a:lnTo>
                        <a:pt x="26" y="12"/>
                      </a:lnTo>
                      <a:lnTo>
                        <a:pt x="34" y="6"/>
                      </a:lnTo>
                      <a:lnTo>
                        <a:pt x="40" y="2"/>
                      </a:lnTo>
                      <a:lnTo>
                        <a:pt x="48" y="0"/>
                      </a:lnTo>
                      <a:lnTo>
                        <a:pt x="62" y="2"/>
                      </a:lnTo>
                      <a:lnTo>
                        <a:pt x="74" y="6"/>
                      </a:lnTo>
                      <a:lnTo>
                        <a:pt x="84" y="12"/>
                      </a:lnTo>
                      <a:lnTo>
                        <a:pt x="92" y="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9" name="Freeform 142"/>
                <p:cNvSpPr/>
                <p:nvPr/>
              </p:nvSpPr>
              <p:spPr bwMode="auto">
                <a:xfrm>
                  <a:off x="3903334" y="4739846"/>
                  <a:ext cx="207027" cy="147055"/>
                </a:xfrm>
                <a:custGeom>
                  <a:avLst/>
                  <a:gdLst>
                    <a:gd name="T0" fmla="*/ 126007831 w 124"/>
                    <a:gd name="T1" fmla="*/ 40322498 h 88"/>
                    <a:gd name="T2" fmla="*/ 211693172 w 124"/>
                    <a:gd name="T3" fmla="*/ 5040312 h 88"/>
                    <a:gd name="T4" fmla="*/ 246975351 w 124"/>
                    <a:gd name="T5" fmla="*/ 0 h 88"/>
                    <a:gd name="T6" fmla="*/ 267136596 w 124"/>
                    <a:gd name="T7" fmla="*/ 10080625 h 88"/>
                    <a:gd name="T8" fmla="*/ 267136596 w 124"/>
                    <a:gd name="T9" fmla="*/ 15120938 h 88"/>
                    <a:gd name="T10" fmla="*/ 191531877 w 124"/>
                    <a:gd name="T11" fmla="*/ 50403120 h 88"/>
                    <a:gd name="T12" fmla="*/ 166330321 w 124"/>
                    <a:gd name="T13" fmla="*/ 65524065 h 88"/>
                    <a:gd name="T14" fmla="*/ 216733483 w 124"/>
                    <a:gd name="T15" fmla="*/ 65524065 h 88"/>
                    <a:gd name="T16" fmla="*/ 302418775 w 124"/>
                    <a:gd name="T17" fmla="*/ 75604686 h 88"/>
                    <a:gd name="T18" fmla="*/ 307459086 w 124"/>
                    <a:gd name="T19" fmla="*/ 80644997 h 88"/>
                    <a:gd name="T20" fmla="*/ 312499397 w 124"/>
                    <a:gd name="T21" fmla="*/ 90725618 h 88"/>
                    <a:gd name="T22" fmla="*/ 302418775 w 124"/>
                    <a:gd name="T23" fmla="*/ 95765929 h 88"/>
                    <a:gd name="T24" fmla="*/ 262096285 w 124"/>
                    <a:gd name="T25" fmla="*/ 100806240 h 88"/>
                    <a:gd name="T26" fmla="*/ 176410944 w 124"/>
                    <a:gd name="T27" fmla="*/ 110886886 h 88"/>
                    <a:gd name="T28" fmla="*/ 241935040 w 124"/>
                    <a:gd name="T29" fmla="*/ 110886886 h 88"/>
                    <a:gd name="T30" fmla="*/ 277217218 w 124"/>
                    <a:gd name="T31" fmla="*/ 110886886 h 88"/>
                    <a:gd name="T32" fmla="*/ 297378464 w 124"/>
                    <a:gd name="T33" fmla="*/ 120967508 h 88"/>
                    <a:gd name="T34" fmla="*/ 297378464 w 124"/>
                    <a:gd name="T35" fmla="*/ 126007818 h 88"/>
                    <a:gd name="T36" fmla="*/ 287297841 w 124"/>
                    <a:gd name="T37" fmla="*/ 141128751 h 88"/>
                    <a:gd name="T38" fmla="*/ 277217218 w 124"/>
                    <a:gd name="T39" fmla="*/ 141128751 h 88"/>
                    <a:gd name="T40" fmla="*/ 146169076 w 124"/>
                    <a:gd name="T41" fmla="*/ 156249683 h 88"/>
                    <a:gd name="T42" fmla="*/ 191531877 w 124"/>
                    <a:gd name="T43" fmla="*/ 166330304 h 88"/>
                    <a:gd name="T44" fmla="*/ 221773795 w 124"/>
                    <a:gd name="T45" fmla="*/ 161289994 h 88"/>
                    <a:gd name="T46" fmla="*/ 236894728 w 124"/>
                    <a:gd name="T47" fmla="*/ 161289994 h 88"/>
                    <a:gd name="T48" fmla="*/ 246975351 w 124"/>
                    <a:gd name="T49" fmla="*/ 171370615 h 88"/>
                    <a:gd name="T50" fmla="*/ 241935040 w 124"/>
                    <a:gd name="T51" fmla="*/ 181451237 h 88"/>
                    <a:gd name="T52" fmla="*/ 216733483 w 124"/>
                    <a:gd name="T53" fmla="*/ 186491547 h 88"/>
                    <a:gd name="T54" fmla="*/ 136088454 w 124"/>
                    <a:gd name="T55" fmla="*/ 191531858 h 88"/>
                    <a:gd name="T56" fmla="*/ 100806250 w 124"/>
                    <a:gd name="T57" fmla="*/ 201612480 h 88"/>
                    <a:gd name="T58" fmla="*/ 65524071 w 124"/>
                    <a:gd name="T59" fmla="*/ 216733462 h 88"/>
                    <a:gd name="T60" fmla="*/ 0 w 124"/>
                    <a:gd name="T61" fmla="*/ 221773772 h 88"/>
                    <a:gd name="T62" fmla="*/ 30241880 w 124"/>
                    <a:gd name="T63" fmla="*/ 171370615 h 88"/>
                    <a:gd name="T64" fmla="*/ 60483760 w 124"/>
                    <a:gd name="T65" fmla="*/ 105846575 h 88"/>
                    <a:gd name="T66" fmla="*/ 65524071 w 124"/>
                    <a:gd name="T67" fmla="*/ 80644997 h 88"/>
                    <a:gd name="T68" fmla="*/ 100806250 w 124"/>
                    <a:gd name="T69" fmla="*/ 50403120 h 88"/>
                    <a:gd name="T70" fmla="*/ 126007831 w 124"/>
                    <a:gd name="T71" fmla="*/ 40322498 h 8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4"/>
                    <a:gd name="T109" fmla="*/ 0 h 88"/>
                    <a:gd name="T110" fmla="*/ 124 w 124"/>
                    <a:gd name="T111" fmla="*/ 88 h 8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4" h="88">
                      <a:moveTo>
                        <a:pt x="50" y="16"/>
                      </a:moveTo>
                      <a:lnTo>
                        <a:pt x="50" y="16"/>
                      </a:lnTo>
                      <a:lnTo>
                        <a:pt x="72" y="6"/>
                      </a:lnTo>
                      <a:lnTo>
                        <a:pt x="84" y="2"/>
                      </a:lnTo>
                      <a:lnTo>
                        <a:pt x="98" y="0"/>
                      </a:lnTo>
                      <a:lnTo>
                        <a:pt x="104" y="2"/>
                      </a:lnTo>
                      <a:lnTo>
                        <a:pt x="106" y="4"/>
                      </a:lnTo>
                      <a:lnTo>
                        <a:pt x="106" y="6"/>
                      </a:lnTo>
                      <a:lnTo>
                        <a:pt x="98" y="10"/>
                      </a:lnTo>
                      <a:lnTo>
                        <a:pt x="76" y="20"/>
                      </a:lnTo>
                      <a:lnTo>
                        <a:pt x="66" y="26"/>
                      </a:lnTo>
                      <a:lnTo>
                        <a:pt x="86" y="26"/>
                      </a:lnTo>
                      <a:lnTo>
                        <a:pt x="104" y="28"/>
                      </a:lnTo>
                      <a:lnTo>
                        <a:pt x="120" y="30"/>
                      </a:lnTo>
                      <a:lnTo>
                        <a:pt x="122" y="32"/>
                      </a:lnTo>
                      <a:lnTo>
                        <a:pt x="124" y="34"/>
                      </a:lnTo>
                      <a:lnTo>
                        <a:pt x="124" y="36"/>
                      </a:lnTo>
                      <a:lnTo>
                        <a:pt x="120" y="38"/>
                      </a:lnTo>
                      <a:lnTo>
                        <a:pt x="112" y="40"/>
                      </a:lnTo>
                      <a:lnTo>
                        <a:pt x="104" y="40"/>
                      </a:lnTo>
                      <a:lnTo>
                        <a:pt x="92" y="40"/>
                      </a:lnTo>
                      <a:lnTo>
                        <a:pt x="70" y="44"/>
                      </a:lnTo>
                      <a:lnTo>
                        <a:pt x="96" y="44"/>
                      </a:lnTo>
                      <a:lnTo>
                        <a:pt x="110" y="44"/>
                      </a:lnTo>
                      <a:lnTo>
                        <a:pt x="114" y="46"/>
                      </a:lnTo>
                      <a:lnTo>
                        <a:pt x="118" y="48"/>
                      </a:lnTo>
                      <a:lnTo>
                        <a:pt x="118" y="50"/>
                      </a:lnTo>
                      <a:lnTo>
                        <a:pt x="116" y="54"/>
                      </a:lnTo>
                      <a:lnTo>
                        <a:pt x="114" y="56"/>
                      </a:lnTo>
                      <a:lnTo>
                        <a:pt x="110" y="56"/>
                      </a:lnTo>
                      <a:lnTo>
                        <a:pt x="62" y="60"/>
                      </a:lnTo>
                      <a:lnTo>
                        <a:pt x="58" y="62"/>
                      </a:lnTo>
                      <a:lnTo>
                        <a:pt x="76" y="66"/>
                      </a:lnTo>
                      <a:lnTo>
                        <a:pt x="88" y="64"/>
                      </a:lnTo>
                      <a:lnTo>
                        <a:pt x="94" y="64"/>
                      </a:lnTo>
                      <a:lnTo>
                        <a:pt x="96" y="66"/>
                      </a:lnTo>
                      <a:lnTo>
                        <a:pt x="98" y="68"/>
                      </a:lnTo>
                      <a:lnTo>
                        <a:pt x="96" y="72"/>
                      </a:lnTo>
                      <a:lnTo>
                        <a:pt x="92" y="74"/>
                      </a:lnTo>
                      <a:lnTo>
                        <a:pt x="86" y="74"/>
                      </a:lnTo>
                      <a:lnTo>
                        <a:pt x="54" y="76"/>
                      </a:lnTo>
                      <a:lnTo>
                        <a:pt x="40" y="80"/>
                      </a:lnTo>
                      <a:lnTo>
                        <a:pt x="26" y="86"/>
                      </a:lnTo>
                      <a:lnTo>
                        <a:pt x="14" y="88"/>
                      </a:lnTo>
                      <a:lnTo>
                        <a:pt x="0" y="88"/>
                      </a:lnTo>
                      <a:lnTo>
                        <a:pt x="12" y="68"/>
                      </a:lnTo>
                      <a:lnTo>
                        <a:pt x="22" y="50"/>
                      </a:lnTo>
                      <a:lnTo>
                        <a:pt x="24" y="42"/>
                      </a:lnTo>
                      <a:lnTo>
                        <a:pt x="26" y="32"/>
                      </a:lnTo>
                      <a:lnTo>
                        <a:pt x="32" y="26"/>
                      </a:lnTo>
                      <a:lnTo>
                        <a:pt x="40" y="20"/>
                      </a:lnTo>
                      <a:lnTo>
                        <a:pt x="50" y="1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20" name="Freeform 143"/>
                <p:cNvSpPr>
                  <a:spLocks noEditPoints="1"/>
                </p:cNvSpPr>
                <p:nvPr/>
              </p:nvSpPr>
              <p:spPr bwMode="auto">
                <a:xfrm>
                  <a:off x="3864341" y="5388489"/>
                  <a:ext cx="558069" cy="684253"/>
                </a:xfrm>
                <a:custGeom>
                  <a:avLst/>
                  <a:gdLst>
                    <a:gd name="T0" fmla="*/ 186491543 w 330"/>
                    <a:gd name="T1" fmla="*/ 866933887 h 408"/>
                    <a:gd name="T2" fmla="*/ 151209369 w 330"/>
                    <a:gd name="T3" fmla="*/ 730845292 h 408"/>
                    <a:gd name="T4" fmla="*/ 146169058 w 330"/>
                    <a:gd name="T5" fmla="*/ 720764670 h 408"/>
                    <a:gd name="T6" fmla="*/ 141128747 w 330"/>
                    <a:gd name="T7" fmla="*/ 690522804 h 408"/>
                    <a:gd name="T8" fmla="*/ 141128747 w 330"/>
                    <a:gd name="T9" fmla="*/ 589716584 h 408"/>
                    <a:gd name="T10" fmla="*/ 141128747 w 330"/>
                    <a:gd name="T11" fmla="*/ 554434408 h 408"/>
                    <a:gd name="T12" fmla="*/ 50403119 w 330"/>
                    <a:gd name="T13" fmla="*/ 55443446 h 408"/>
                    <a:gd name="T14" fmla="*/ 35282187 w 330"/>
                    <a:gd name="T15" fmla="*/ 80645001 h 408"/>
                    <a:gd name="T16" fmla="*/ 10080624 w 330"/>
                    <a:gd name="T17" fmla="*/ 156249690 h 408"/>
                    <a:gd name="T18" fmla="*/ 0 w 330"/>
                    <a:gd name="T19" fmla="*/ 282257515 h 408"/>
                    <a:gd name="T20" fmla="*/ 10080624 w 330"/>
                    <a:gd name="T21" fmla="*/ 403224979 h 408"/>
                    <a:gd name="T22" fmla="*/ 25201559 w 330"/>
                    <a:gd name="T23" fmla="*/ 493950676 h 408"/>
                    <a:gd name="T24" fmla="*/ 35282187 w 330"/>
                    <a:gd name="T25" fmla="*/ 599797206 h 408"/>
                    <a:gd name="T26" fmla="*/ 30241876 w 330"/>
                    <a:gd name="T27" fmla="*/ 670361560 h 408"/>
                    <a:gd name="T28" fmla="*/ 30241876 w 330"/>
                    <a:gd name="T29" fmla="*/ 665321249 h 408"/>
                    <a:gd name="T30" fmla="*/ 10080624 w 330"/>
                    <a:gd name="T31" fmla="*/ 801409646 h 408"/>
                    <a:gd name="T32" fmla="*/ 30241876 w 330"/>
                    <a:gd name="T33" fmla="*/ 806449957 h 408"/>
                    <a:gd name="T34" fmla="*/ 30241876 w 330"/>
                    <a:gd name="T35" fmla="*/ 801409646 h 408"/>
                    <a:gd name="T36" fmla="*/ 40322497 w 330"/>
                    <a:gd name="T37" fmla="*/ 846772644 h 408"/>
                    <a:gd name="T38" fmla="*/ 40322497 w 330"/>
                    <a:gd name="T39" fmla="*/ 907256375 h 408"/>
                    <a:gd name="T40" fmla="*/ 60483752 w 330"/>
                    <a:gd name="T41" fmla="*/ 972780418 h 408"/>
                    <a:gd name="T42" fmla="*/ 70564374 w 330"/>
                    <a:gd name="T43" fmla="*/ 992941662 h 408"/>
                    <a:gd name="T44" fmla="*/ 105846573 w 330"/>
                    <a:gd name="T45" fmla="*/ 1018143217 h 408"/>
                    <a:gd name="T46" fmla="*/ 146169058 w 330"/>
                    <a:gd name="T47" fmla="*/ 1028223839 h 408"/>
                    <a:gd name="T48" fmla="*/ 216733457 w 330"/>
                    <a:gd name="T49" fmla="*/ 1018143217 h 408"/>
                    <a:gd name="T50" fmla="*/ 236894699 w 330"/>
                    <a:gd name="T51" fmla="*/ 982861040 h 408"/>
                    <a:gd name="T52" fmla="*/ 236894699 w 330"/>
                    <a:gd name="T53" fmla="*/ 967740107 h 408"/>
                    <a:gd name="T54" fmla="*/ 216733457 w 330"/>
                    <a:gd name="T55" fmla="*/ 922377308 h 408"/>
                    <a:gd name="T56" fmla="*/ 821570832 w 330"/>
                    <a:gd name="T57" fmla="*/ 675401871 h 408"/>
                    <a:gd name="T58" fmla="*/ 816530521 w 330"/>
                    <a:gd name="T59" fmla="*/ 670361560 h 408"/>
                    <a:gd name="T60" fmla="*/ 801409589 w 330"/>
                    <a:gd name="T61" fmla="*/ 660280938 h 408"/>
                    <a:gd name="T62" fmla="*/ 751006483 w 330"/>
                    <a:gd name="T63" fmla="*/ 619958450 h 408"/>
                    <a:gd name="T64" fmla="*/ 735885551 w 330"/>
                    <a:gd name="T65" fmla="*/ 599797206 h 408"/>
                    <a:gd name="T66" fmla="*/ 715724309 w 330"/>
                    <a:gd name="T67" fmla="*/ 579635963 h 408"/>
                    <a:gd name="T68" fmla="*/ 690522756 w 330"/>
                    <a:gd name="T69" fmla="*/ 544353786 h 408"/>
                    <a:gd name="T70" fmla="*/ 675401824 w 330"/>
                    <a:gd name="T71" fmla="*/ 509071609 h 408"/>
                    <a:gd name="T72" fmla="*/ 660280892 w 330"/>
                    <a:gd name="T73" fmla="*/ 463708810 h 408"/>
                    <a:gd name="T74" fmla="*/ 478829709 w 330"/>
                    <a:gd name="T75" fmla="*/ 65524068 h 408"/>
                    <a:gd name="T76" fmla="*/ 483870019 w 330"/>
                    <a:gd name="T77" fmla="*/ 105846580 h 408"/>
                    <a:gd name="T78" fmla="*/ 483870019 w 330"/>
                    <a:gd name="T79" fmla="*/ 166330312 h 408"/>
                    <a:gd name="T80" fmla="*/ 504031262 w 330"/>
                    <a:gd name="T81" fmla="*/ 282257515 h 408"/>
                    <a:gd name="T82" fmla="*/ 534273126 w 330"/>
                    <a:gd name="T83" fmla="*/ 398184668 h 408"/>
                    <a:gd name="T84" fmla="*/ 534273126 w 330"/>
                    <a:gd name="T85" fmla="*/ 448587877 h 408"/>
                    <a:gd name="T86" fmla="*/ 529232815 w 330"/>
                    <a:gd name="T87" fmla="*/ 468749121 h 408"/>
                    <a:gd name="T88" fmla="*/ 509071573 w 330"/>
                    <a:gd name="T89" fmla="*/ 524192542 h 408"/>
                    <a:gd name="T90" fmla="*/ 509071573 w 330"/>
                    <a:gd name="T91" fmla="*/ 574595652 h 408"/>
                    <a:gd name="T92" fmla="*/ 514111883 w 330"/>
                    <a:gd name="T93" fmla="*/ 584676274 h 408"/>
                    <a:gd name="T94" fmla="*/ 524192505 w 330"/>
                    <a:gd name="T95" fmla="*/ 614918139 h 408"/>
                    <a:gd name="T96" fmla="*/ 534273126 w 330"/>
                    <a:gd name="T97" fmla="*/ 695563115 h 408"/>
                    <a:gd name="T98" fmla="*/ 559474679 w 330"/>
                    <a:gd name="T99" fmla="*/ 690522804 h 408"/>
                    <a:gd name="T100" fmla="*/ 564514990 w 330"/>
                    <a:gd name="T101" fmla="*/ 599797206 h 408"/>
                    <a:gd name="T102" fmla="*/ 594756853 w 330"/>
                    <a:gd name="T103" fmla="*/ 614918139 h 408"/>
                    <a:gd name="T104" fmla="*/ 614918096 w 330"/>
                    <a:gd name="T105" fmla="*/ 645160005 h 408"/>
                    <a:gd name="T106" fmla="*/ 619958407 w 330"/>
                    <a:gd name="T107" fmla="*/ 655240627 h 408"/>
                    <a:gd name="T108" fmla="*/ 650200270 w 330"/>
                    <a:gd name="T109" fmla="*/ 720764670 h 408"/>
                    <a:gd name="T110" fmla="*/ 660280892 w 330"/>
                    <a:gd name="T111" fmla="*/ 740925914 h 408"/>
                    <a:gd name="T112" fmla="*/ 690522756 w 330"/>
                    <a:gd name="T113" fmla="*/ 756046847 h 408"/>
                    <a:gd name="T114" fmla="*/ 811490211 w 330"/>
                    <a:gd name="T115" fmla="*/ 766127469 h 408"/>
                    <a:gd name="T116" fmla="*/ 816530521 w 330"/>
                    <a:gd name="T117" fmla="*/ 756046847 h 408"/>
                    <a:gd name="T118" fmla="*/ 826611143 w 330"/>
                    <a:gd name="T119" fmla="*/ 725804981 h 408"/>
                    <a:gd name="T120" fmla="*/ 831651453 w 330"/>
                    <a:gd name="T121" fmla="*/ 715724359 h 408"/>
                    <a:gd name="T122" fmla="*/ 821570832 w 330"/>
                    <a:gd name="T123" fmla="*/ 675401871 h 40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30"/>
                    <a:gd name="T187" fmla="*/ 0 h 408"/>
                    <a:gd name="T188" fmla="*/ 330 w 330"/>
                    <a:gd name="T189" fmla="*/ 408 h 40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30" h="408">
                      <a:moveTo>
                        <a:pt x="74" y="344"/>
                      </a:moveTo>
                      <a:lnTo>
                        <a:pt x="74" y="344"/>
                      </a:lnTo>
                      <a:lnTo>
                        <a:pt x="60" y="290"/>
                      </a:lnTo>
                      <a:lnTo>
                        <a:pt x="58" y="286"/>
                      </a:lnTo>
                      <a:lnTo>
                        <a:pt x="56" y="274"/>
                      </a:lnTo>
                      <a:lnTo>
                        <a:pt x="56" y="254"/>
                      </a:lnTo>
                      <a:lnTo>
                        <a:pt x="56" y="234"/>
                      </a:lnTo>
                      <a:lnTo>
                        <a:pt x="56" y="220"/>
                      </a:lnTo>
                      <a:lnTo>
                        <a:pt x="92" y="44"/>
                      </a:lnTo>
                      <a:lnTo>
                        <a:pt x="20" y="22"/>
                      </a:lnTo>
                      <a:lnTo>
                        <a:pt x="14" y="32"/>
                      </a:lnTo>
                      <a:lnTo>
                        <a:pt x="10" y="40"/>
                      </a:lnTo>
                      <a:lnTo>
                        <a:pt x="4" y="62"/>
                      </a:lnTo>
                      <a:lnTo>
                        <a:pt x="2" y="88"/>
                      </a:lnTo>
                      <a:lnTo>
                        <a:pt x="0" y="112"/>
                      </a:lnTo>
                      <a:lnTo>
                        <a:pt x="2" y="138"/>
                      </a:lnTo>
                      <a:lnTo>
                        <a:pt x="4" y="160"/>
                      </a:lnTo>
                      <a:lnTo>
                        <a:pt x="10" y="196"/>
                      </a:lnTo>
                      <a:lnTo>
                        <a:pt x="14" y="218"/>
                      </a:lnTo>
                      <a:lnTo>
                        <a:pt x="14" y="238"/>
                      </a:lnTo>
                      <a:lnTo>
                        <a:pt x="14" y="254"/>
                      </a:lnTo>
                      <a:lnTo>
                        <a:pt x="12" y="266"/>
                      </a:lnTo>
                      <a:lnTo>
                        <a:pt x="12" y="264"/>
                      </a:lnTo>
                      <a:lnTo>
                        <a:pt x="6" y="292"/>
                      </a:lnTo>
                      <a:lnTo>
                        <a:pt x="4" y="318"/>
                      </a:lnTo>
                      <a:lnTo>
                        <a:pt x="8" y="322"/>
                      </a:lnTo>
                      <a:lnTo>
                        <a:pt x="12" y="320"/>
                      </a:lnTo>
                      <a:lnTo>
                        <a:pt x="12" y="318"/>
                      </a:lnTo>
                      <a:lnTo>
                        <a:pt x="16" y="336"/>
                      </a:lnTo>
                      <a:lnTo>
                        <a:pt x="16" y="360"/>
                      </a:lnTo>
                      <a:lnTo>
                        <a:pt x="18" y="370"/>
                      </a:lnTo>
                      <a:lnTo>
                        <a:pt x="24" y="386"/>
                      </a:lnTo>
                      <a:lnTo>
                        <a:pt x="28" y="394"/>
                      </a:lnTo>
                      <a:lnTo>
                        <a:pt x="42" y="404"/>
                      </a:lnTo>
                      <a:lnTo>
                        <a:pt x="50" y="406"/>
                      </a:lnTo>
                      <a:lnTo>
                        <a:pt x="58" y="408"/>
                      </a:lnTo>
                      <a:lnTo>
                        <a:pt x="74" y="406"/>
                      </a:lnTo>
                      <a:lnTo>
                        <a:pt x="86" y="404"/>
                      </a:lnTo>
                      <a:lnTo>
                        <a:pt x="92" y="402"/>
                      </a:lnTo>
                      <a:lnTo>
                        <a:pt x="94" y="390"/>
                      </a:lnTo>
                      <a:lnTo>
                        <a:pt x="94" y="384"/>
                      </a:lnTo>
                      <a:lnTo>
                        <a:pt x="92" y="376"/>
                      </a:lnTo>
                      <a:lnTo>
                        <a:pt x="86" y="366"/>
                      </a:lnTo>
                      <a:lnTo>
                        <a:pt x="74" y="344"/>
                      </a:lnTo>
                      <a:close/>
                      <a:moveTo>
                        <a:pt x="326" y="268"/>
                      </a:moveTo>
                      <a:lnTo>
                        <a:pt x="326" y="268"/>
                      </a:lnTo>
                      <a:lnTo>
                        <a:pt x="324" y="266"/>
                      </a:lnTo>
                      <a:lnTo>
                        <a:pt x="318" y="262"/>
                      </a:lnTo>
                      <a:lnTo>
                        <a:pt x="310" y="254"/>
                      </a:lnTo>
                      <a:lnTo>
                        <a:pt x="298" y="246"/>
                      </a:lnTo>
                      <a:lnTo>
                        <a:pt x="292" y="238"/>
                      </a:lnTo>
                      <a:lnTo>
                        <a:pt x="284" y="230"/>
                      </a:lnTo>
                      <a:lnTo>
                        <a:pt x="280" y="224"/>
                      </a:lnTo>
                      <a:lnTo>
                        <a:pt x="274" y="216"/>
                      </a:lnTo>
                      <a:lnTo>
                        <a:pt x="268" y="202"/>
                      </a:lnTo>
                      <a:lnTo>
                        <a:pt x="262" y="184"/>
                      </a:lnTo>
                      <a:lnTo>
                        <a:pt x="260" y="0"/>
                      </a:lnTo>
                      <a:lnTo>
                        <a:pt x="190" y="26"/>
                      </a:lnTo>
                      <a:lnTo>
                        <a:pt x="192" y="42"/>
                      </a:lnTo>
                      <a:lnTo>
                        <a:pt x="192" y="66"/>
                      </a:lnTo>
                      <a:lnTo>
                        <a:pt x="194" y="82"/>
                      </a:lnTo>
                      <a:lnTo>
                        <a:pt x="200" y="112"/>
                      </a:lnTo>
                      <a:lnTo>
                        <a:pt x="212" y="158"/>
                      </a:lnTo>
                      <a:lnTo>
                        <a:pt x="212" y="178"/>
                      </a:lnTo>
                      <a:lnTo>
                        <a:pt x="210" y="186"/>
                      </a:lnTo>
                      <a:lnTo>
                        <a:pt x="206" y="194"/>
                      </a:lnTo>
                      <a:lnTo>
                        <a:pt x="202" y="208"/>
                      </a:lnTo>
                      <a:lnTo>
                        <a:pt x="200" y="222"/>
                      </a:lnTo>
                      <a:lnTo>
                        <a:pt x="202" y="228"/>
                      </a:lnTo>
                      <a:lnTo>
                        <a:pt x="204" y="232"/>
                      </a:lnTo>
                      <a:lnTo>
                        <a:pt x="206" y="238"/>
                      </a:lnTo>
                      <a:lnTo>
                        <a:pt x="208" y="244"/>
                      </a:lnTo>
                      <a:lnTo>
                        <a:pt x="210" y="258"/>
                      </a:lnTo>
                      <a:lnTo>
                        <a:pt x="212" y="276"/>
                      </a:lnTo>
                      <a:lnTo>
                        <a:pt x="218" y="278"/>
                      </a:lnTo>
                      <a:lnTo>
                        <a:pt x="222" y="274"/>
                      </a:lnTo>
                      <a:lnTo>
                        <a:pt x="218" y="232"/>
                      </a:lnTo>
                      <a:lnTo>
                        <a:pt x="224" y="238"/>
                      </a:lnTo>
                      <a:lnTo>
                        <a:pt x="236" y="244"/>
                      </a:lnTo>
                      <a:lnTo>
                        <a:pt x="242" y="250"/>
                      </a:lnTo>
                      <a:lnTo>
                        <a:pt x="244" y="256"/>
                      </a:lnTo>
                      <a:lnTo>
                        <a:pt x="246" y="260"/>
                      </a:lnTo>
                      <a:lnTo>
                        <a:pt x="252" y="276"/>
                      </a:lnTo>
                      <a:lnTo>
                        <a:pt x="258" y="286"/>
                      </a:lnTo>
                      <a:lnTo>
                        <a:pt x="262" y="294"/>
                      </a:lnTo>
                      <a:lnTo>
                        <a:pt x="266" y="298"/>
                      </a:lnTo>
                      <a:lnTo>
                        <a:pt x="274" y="300"/>
                      </a:lnTo>
                      <a:lnTo>
                        <a:pt x="294" y="302"/>
                      </a:lnTo>
                      <a:lnTo>
                        <a:pt x="322" y="304"/>
                      </a:lnTo>
                      <a:lnTo>
                        <a:pt x="324" y="300"/>
                      </a:lnTo>
                      <a:lnTo>
                        <a:pt x="326" y="296"/>
                      </a:lnTo>
                      <a:lnTo>
                        <a:pt x="328" y="288"/>
                      </a:lnTo>
                      <a:lnTo>
                        <a:pt x="330" y="284"/>
                      </a:lnTo>
                      <a:lnTo>
                        <a:pt x="328" y="276"/>
                      </a:lnTo>
                      <a:lnTo>
                        <a:pt x="326" y="268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21" name="Freeform 144"/>
                <p:cNvSpPr/>
                <p:nvPr/>
              </p:nvSpPr>
              <p:spPr bwMode="auto">
                <a:xfrm>
                  <a:off x="3600308" y="4178245"/>
                  <a:ext cx="333040" cy="723268"/>
                </a:xfrm>
                <a:custGeom>
                  <a:avLst/>
                  <a:gdLst>
                    <a:gd name="T0" fmla="*/ 418346010 w 202"/>
                    <a:gd name="T1" fmla="*/ 463708816 h 426"/>
                    <a:gd name="T2" fmla="*/ 352821868 w 202"/>
                    <a:gd name="T3" fmla="*/ 529232859 h 426"/>
                    <a:gd name="T4" fmla="*/ 327620313 w 202"/>
                    <a:gd name="T5" fmla="*/ 569555348 h 426"/>
                    <a:gd name="T6" fmla="*/ 297378447 w 202"/>
                    <a:gd name="T7" fmla="*/ 609877836 h 426"/>
                    <a:gd name="T8" fmla="*/ 231854404 w 202"/>
                    <a:gd name="T9" fmla="*/ 650200325 h 426"/>
                    <a:gd name="T10" fmla="*/ 221773782 w 202"/>
                    <a:gd name="T11" fmla="*/ 650200325 h 426"/>
                    <a:gd name="T12" fmla="*/ 216733471 w 202"/>
                    <a:gd name="T13" fmla="*/ 670361569 h 426"/>
                    <a:gd name="T14" fmla="*/ 226814093 w 202"/>
                    <a:gd name="T15" fmla="*/ 675401880 h 426"/>
                    <a:gd name="T16" fmla="*/ 236894715 w 202"/>
                    <a:gd name="T17" fmla="*/ 685482502 h 426"/>
                    <a:gd name="T18" fmla="*/ 246975337 w 202"/>
                    <a:gd name="T19" fmla="*/ 710684057 h 426"/>
                    <a:gd name="T20" fmla="*/ 292338136 w 202"/>
                    <a:gd name="T21" fmla="*/ 771167790 h 426"/>
                    <a:gd name="T22" fmla="*/ 357862179 w 202"/>
                    <a:gd name="T23" fmla="*/ 846772654 h 426"/>
                    <a:gd name="T24" fmla="*/ 418346010 w 202"/>
                    <a:gd name="T25" fmla="*/ 877014521 h 426"/>
                    <a:gd name="T26" fmla="*/ 493950674 w 202"/>
                    <a:gd name="T27" fmla="*/ 907256387 h 426"/>
                    <a:gd name="T28" fmla="*/ 498990985 w 202"/>
                    <a:gd name="T29" fmla="*/ 912296698 h 426"/>
                    <a:gd name="T30" fmla="*/ 483870052 w 202"/>
                    <a:gd name="T31" fmla="*/ 982861053 h 426"/>
                    <a:gd name="T32" fmla="*/ 453628186 w 202"/>
                    <a:gd name="T33" fmla="*/ 1038304474 h 426"/>
                    <a:gd name="T34" fmla="*/ 413305599 w 202"/>
                    <a:gd name="T35" fmla="*/ 1073586652 h 426"/>
                    <a:gd name="T36" fmla="*/ 120967513 w 202"/>
                    <a:gd name="T37" fmla="*/ 841732343 h 426"/>
                    <a:gd name="T38" fmla="*/ 85685311 w 202"/>
                    <a:gd name="T39" fmla="*/ 811490278 h 426"/>
                    <a:gd name="T40" fmla="*/ 50403122 w 202"/>
                    <a:gd name="T41" fmla="*/ 771167790 h 426"/>
                    <a:gd name="T42" fmla="*/ 15120939 w 202"/>
                    <a:gd name="T43" fmla="*/ 710684057 h 426"/>
                    <a:gd name="T44" fmla="*/ 10080625 w 202"/>
                    <a:gd name="T45" fmla="*/ 700603435 h 426"/>
                    <a:gd name="T46" fmla="*/ 0 w 202"/>
                    <a:gd name="T47" fmla="*/ 660280947 h 426"/>
                    <a:gd name="T48" fmla="*/ 10080625 w 202"/>
                    <a:gd name="T49" fmla="*/ 635079391 h 426"/>
                    <a:gd name="T50" fmla="*/ 206652800 w 202"/>
                    <a:gd name="T51" fmla="*/ 312499385 h 426"/>
                    <a:gd name="T52" fmla="*/ 262096270 w 202"/>
                    <a:gd name="T53" fmla="*/ 156249692 h 426"/>
                    <a:gd name="T54" fmla="*/ 297378447 w 202"/>
                    <a:gd name="T55" fmla="*/ 90725624 h 426"/>
                    <a:gd name="T56" fmla="*/ 312499380 w 202"/>
                    <a:gd name="T57" fmla="*/ 70564380 h 426"/>
                    <a:gd name="T58" fmla="*/ 337700935 w 202"/>
                    <a:gd name="T59" fmla="*/ 55443446 h 426"/>
                    <a:gd name="T60" fmla="*/ 362902490 w 202"/>
                    <a:gd name="T61" fmla="*/ 50403123 h 426"/>
                    <a:gd name="T62" fmla="*/ 509071607 w 202"/>
                    <a:gd name="T63" fmla="*/ 0 h 426"/>
                    <a:gd name="T64" fmla="*/ 483870052 w 202"/>
                    <a:gd name="T65" fmla="*/ 196572181 h 426"/>
                    <a:gd name="T66" fmla="*/ 458668497 w 202"/>
                    <a:gd name="T67" fmla="*/ 347781562 h 426"/>
                    <a:gd name="T68" fmla="*/ 418346010 w 202"/>
                    <a:gd name="T69" fmla="*/ 463708816 h 42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02"/>
                    <a:gd name="T106" fmla="*/ 0 h 426"/>
                    <a:gd name="T107" fmla="*/ 202 w 202"/>
                    <a:gd name="T108" fmla="*/ 426 h 42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02" h="426">
                      <a:moveTo>
                        <a:pt x="166" y="184"/>
                      </a:moveTo>
                      <a:lnTo>
                        <a:pt x="166" y="184"/>
                      </a:lnTo>
                      <a:lnTo>
                        <a:pt x="152" y="196"/>
                      </a:lnTo>
                      <a:lnTo>
                        <a:pt x="140" y="210"/>
                      </a:lnTo>
                      <a:lnTo>
                        <a:pt x="130" y="226"/>
                      </a:lnTo>
                      <a:lnTo>
                        <a:pt x="124" y="236"/>
                      </a:lnTo>
                      <a:lnTo>
                        <a:pt x="118" y="242"/>
                      </a:lnTo>
                      <a:lnTo>
                        <a:pt x="104" y="252"/>
                      </a:lnTo>
                      <a:lnTo>
                        <a:pt x="92" y="258"/>
                      </a:lnTo>
                      <a:lnTo>
                        <a:pt x="88" y="258"/>
                      </a:lnTo>
                      <a:lnTo>
                        <a:pt x="86" y="262"/>
                      </a:lnTo>
                      <a:lnTo>
                        <a:pt x="86" y="266"/>
                      </a:lnTo>
                      <a:lnTo>
                        <a:pt x="90" y="268"/>
                      </a:lnTo>
                      <a:lnTo>
                        <a:pt x="92" y="270"/>
                      </a:lnTo>
                      <a:lnTo>
                        <a:pt x="94" y="272"/>
                      </a:lnTo>
                      <a:lnTo>
                        <a:pt x="98" y="282"/>
                      </a:lnTo>
                      <a:lnTo>
                        <a:pt x="104" y="292"/>
                      </a:lnTo>
                      <a:lnTo>
                        <a:pt x="116" y="306"/>
                      </a:lnTo>
                      <a:lnTo>
                        <a:pt x="134" y="324"/>
                      </a:lnTo>
                      <a:lnTo>
                        <a:pt x="142" y="336"/>
                      </a:lnTo>
                      <a:lnTo>
                        <a:pt x="166" y="348"/>
                      </a:lnTo>
                      <a:lnTo>
                        <a:pt x="184" y="356"/>
                      </a:lnTo>
                      <a:lnTo>
                        <a:pt x="196" y="360"/>
                      </a:lnTo>
                      <a:lnTo>
                        <a:pt x="198" y="362"/>
                      </a:lnTo>
                      <a:lnTo>
                        <a:pt x="198" y="370"/>
                      </a:lnTo>
                      <a:lnTo>
                        <a:pt x="192" y="390"/>
                      </a:lnTo>
                      <a:lnTo>
                        <a:pt x="186" y="400"/>
                      </a:lnTo>
                      <a:lnTo>
                        <a:pt x="180" y="412"/>
                      </a:lnTo>
                      <a:lnTo>
                        <a:pt x="172" y="420"/>
                      </a:lnTo>
                      <a:lnTo>
                        <a:pt x="164" y="426"/>
                      </a:lnTo>
                      <a:lnTo>
                        <a:pt x="48" y="334"/>
                      </a:lnTo>
                      <a:lnTo>
                        <a:pt x="34" y="322"/>
                      </a:lnTo>
                      <a:lnTo>
                        <a:pt x="26" y="314"/>
                      </a:lnTo>
                      <a:lnTo>
                        <a:pt x="20" y="306"/>
                      </a:lnTo>
                      <a:lnTo>
                        <a:pt x="6" y="282"/>
                      </a:lnTo>
                      <a:lnTo>
                        <a:pt x="4" y="278"/>
                      </a:lnTo>
                      <a:lnTo>
                        <a:pt x="0" y="270"/>
                      </a:lnTo>
                      <a:lnTo>
                        <a:pt x="0" y="262"/>
                      </a:lnTo>
                      <a:lnTo>
                        <a:pt x="0" y="258"/>
                      </a:lnTo>
                      <a:lnTo>
                        <a:pt x="4" y="252"/>
                      </a:lnTo>
                      <a:lnTo>
                        <a:pt x="82" y="124"/>
                      </a:lnTo>
                      <a:lnTo>
                        <a:pt x="104" y="62"/>
                      </a:lnTo>
                      <a:lnTo>
                        <a:pt x="112" y="48"/>
                      </a:lnTo>
                      <a:lnTo>
                        <a:pt x="118" y="36"/>
                      </a:lnTo>
                      <a:lnTo>
                        <a:pt x="124" y="28"/>
                      </a:lnTo>
                      <a:lnTo>
                        <a:pt x="130" y="24"/>
                      </a:lnTo>
                      <a:lnTo>
                        <a:pt x="134" y="22"/>
                      </a:lnTo>
                      <a:lnTo>
                        <a:pt x="144" y="20"/>
                      </a:lnTo>
                      <a:lnTo>
                        <a:pt x="202" y="0"/>
                      </a:lnTo>
                      <a:lnTo>
                        <a:pt x="200" y="24"/>
                      </a:lnTo>
                      <a:lnTo>
                        <a:pt x="192" y="78"/>
                      </a:lnTo>
                      <a:lnTo>
                        <a:pt x="188" y="108"/>
                      </a:lnTo>
                      <a:lnTo>
                        <a:pt x="182" y="138"/>
                      </a:lnTo>
                      <a:lnTo>
                        <a:pt x="174" y="164"/>
                      </a:lnTo>
                      <a:lnTo>
                        <a:pt x="166" y="184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</p:grpSp>
          <p:sp>
            <p:nvSpPr>
              <p:cNvPr id="14" name="Freeform 138"/>
              <p:cNvSpPr/>
              <p:nvPr/>
            </p:nvSpPr>
            <p:spPr bwMode="auto">
              <a:xfrm>
                <a:off x="3544225" y="4214357"/>
                <a:ext cx="202273" cy="330410"/>
              </a:xfrm>
              <a:custGeom>
                <a:avLst/>
                <a:gdLst>
                  <a:gd name="T0" fmla="*/ 2147483647 w 120"/>
                  <a:gd name="T1" fmla="*/ 2147483647 h 196"/>
                  <a:gd name="T2" fmla="*/ 2147483647 w 120"/>
                  <a:gd name="T3" fmla="*/ 2147483647 h 196"/>
                  <a:gd name="T4" fmla="*/ 2147483647 w 120"/>
                  <a:gd name="T5" fmla="*/ 2147483647 h 196"/>
                  <a:gd name="T6" fmla="*/ 2147483647 w 120"/>
                  <a:gd name="T7" fmla="*/ 2147483647 h 196"/>
                  <a:gd name="T8" fmla="*/ 2147483647 w 120"/>
                  <a:gd name="T9" fmla="*/ 2147483647 h 196"/>
                  <a:gd name="T10" fmla="*/ 2147483647 w 120"/>
                  <a:gd name="T11" fmla="*/ 2147483647 h 196"/>
                  <a:gd name="T12" fmla="*/ 2147483647 w 120"/>
                  <a:gd name="T13" fmla="*/ 2147483647 h 196"/>
                  <a:gd name="T14" fmla="*/ 2147483647 w 120"/>
                  <a:gd name="T15" fmla="*/ 2147483647 h 196"/>
                  <a:gd name="T16" fmla="*/ 2147483647 w 120"/>
                  <a:gd name="T17" fmla="*/ 2147483647 h 196"/>
                  <a:gd name="T18" fmla="*/ 2147483647 w 120"/>
                  <a:gd name="T19" fmla="*/ 2147483647 h 196"/>
                  <a:gd name="T20" fmla="*/ 2147483647 w 120"/>
                  <a:gd name="T21" fmla="*/ 2147483647 h 196"/>
                  <a:gd name="T22" fmla="*/ 2147483647 w 120"/>
                  <a:gd name="T23" fmla="*/ 2147483647 h 196"/>
                  <a:gd name="T24" fmla="*/ 2147483647 w 120"/>
                  <a:gd name="T25" fmla="*/ 2147483647 h 196"/>
                  <a:gd name="T26" fmla="*/ 2147483647 w 120"/>
                  <a:gd name="T27" fmla="*/ 2147483647 h 196"/>
                  <a:gd name="T28" fmla="*/ 2147483647 w 120"/>
                  <a:gd name="T29" fmla="*/ 2147483647 h 196"/>
                  <a:gd name="T30" fmla="*/ 2147483647 w 120"/>
                  <a:gd name="T31" fmla="*/ 2147483647 h 196"/>
                  <a:gd name="T32" fmla="*/ 2147483647 w 120"/>
                  <a:gd name="T33" fmla="*/ 2147483647 h 196"/>
                  <a:gd name="T34" fmla="*/ 2147483647 w 120"/>
                  <a:gd name="T35" fmla="*/ 2147483647 h 196"/>
                  <a:gd name="T36" fmla="*/ 2147483647 w 120"/>
                  <a:gd name="T37" fmla="*/ 2147483647 h 196"/>
                  <a:gd name="T38" fmla="*/ 2147483647 w 120"/>
                  <a:gd name="T39" fmla="*/ 2147483647 h 196"/>
                  <a:gd name="T40" fmla="*/ 0 w 120"/>
                  <a:gd name="T41" fmla="*/ 2147483647 h 196"/>
                  <a:gd name="T42" fmla="*/ 2147483647 w 120"/>
                  <a:gd name="T43" fmla="*/ 2147483647 h 196"/>
                  <a:gd name="T44" fmla="*/ 2147483647 w 120"/>
                  <a:gd name="T45" fmla="*/ 2147483647 h 196"/>
                  <a:gd name="T46" fmla="*/ 2147483647 w 120"/>
                  <a:gd name="T47" fmla="*/ 2147483647 h 196"/>
                  <a:gd name="T48" fmla="*/ 2147483647 w 120"/>
                  <a:gd name="T49" fmla="*/ 0 h 196"/>
                  <a:gd name="T50" fmla="*/ 2147483647 w 120"/>
                  <a:gd name="T51" fmla="*/ 0 h 196"/>
                  <a:gd name="T52" fmla="*/ 2147483647 w 120"/>
                  <a:gd name="T53" fmla="*/ 2147483647 h 196"/>
                  <a:gd name="T54" fmla="*/ 2147483647 w 120"/>
                  <a:gd name="T55" fmla="*/ 2147483647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20"/>
                  <a:gd name="T85" fmla="*/ 0 h 196"/>
                  <a:gd name="T86" fmla="*/ 120 w 120"/>
                  <a:gd name="T87" fmla="*/ 196 h 1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20" h="196">
                    <a:moveTo>
                      <a:pt x="82" y="2"/>
                    </a:moveTo>
                    <a:lnTo>
                      <a:pt x="82" y="2"/>
                    </a:lnTo>
                    <a:lnTo>
                      <a:pt x="96" y="24"/>
                    </a:lnTo>
                    <a:lnTo>
                      <a:pt x="98" y="34"/>
                    </a:lnTo>
                    <a:lnTo>
                      <a:pt x="102" y="46"/>
                    </a:lnTo>
                    <a:lnTo>
                      <a:pt x="106" y="70"/>
                    </a:lnTo>
                    <a:lnTo>
                      <a:pt x="114" y="120"/>
                    </a:lnTo>
                    <a:lnTo>
                      <a:pt x="118" y="170"/>
                    </a:lnTo>
                    <a:lnTo>
                      <a:pt x="120" y="188"/>
                    </a:lnTo>
                    <a:lnTo>
                      <a:pt x="118" y="196"/>
                    </a:lnTo>
                    <a:lnTo>
                      <a:pt x="106" y="174"/>
                    </a:lnTo>
                    <a:lnTo>
                      <a:pt x="76" y="120"/>
                    </a:lnTo>
                    <a:lnTo>
                      <a:pt x="58" y="90"/>
                    </a:lnTo>
                    <a:lnTo>
                      <a:pt x="38" y="62"/>
                    </a:lnTo>
                    <a:lnTo>
                      <a:pt x="22" y="40"/>
                    </a:lnTo>
                    <a:lnTo>
                      <a:pt x="14" y="32"/>
                    </a:lnTo>
                    <a:lnTo>
                      <a:pt x="8" y="26"/>
                    </a:lnTo>
                    <a:lnTo>
                      <a:pt x="0" y="22"/>
                    </a:lnTo>
                    <a:lnTo>
                      <a:pt x="2" y="12"/>
                    </a:lnTo>
                    <a:lnTo>
                      <a:pt x="36" y="4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82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id-ID"/>
              </a:p>
            </p:txBody>
          </p:sp>
          <p:sp>
            <p:nvSpPr>
              <p:cNvPr id="15" name="Freeform 140"/>
              <p:cNvSpPr/>
              <p:nvPr/>
            </p:nvSpPr>
            <p:spPr bwMode="auto">
              <a:xfrm>
                <a:off x="3575919" y="4138914"/>
                <a:ext cx="147019" cy="234086"/>
              </a:xfrm>
              <a:custGeom>
                <a:avLst/>
                <a:gdLst>
                  <a:gd name="T0" fmla="*/ 196572170 w 90"/>
                  <a:gd name="T1" fmla="*/ 120967497 h 140"/>
                  <a:gd name="T2" fmla="*/ 196572170 w 90"/>
                  <a:gd name="T3" fmla="*/ 120967497 h 140"/>
                  <a:gd name="T4" fmla="*/ 191531860 w 90"/>
                  <a:gd name="T5" fmla="*/ 136088428 h 140"/>
                  <a:gd name="T6" fmla="*/ 181451238 w 90"/>
                  <a:gd name="T7" fmla="*/ 171370600 h 140"/>
                  <a:gd name="T8" fmla="*/ 181451238 w 90"/>
                  <a:gd name="T9" fmla="*/ 196572151 h 140"/>
                  <a:gd name="T10" fmla="*/ 186491549 w 90"/>
                  <a:gd name="T11" fmla="*/ 211693132 h 140"/>
                  <a:gd name="T12" fmla="*/ 191531860 w 90"/>
                  <a:gd name="T13" fmla="*/ 226814063 h 140"/>
                  <a:gd name="T14" fmla="*/ 206652792 w 90"/>
                  <a:gd name="T15" fmla="*/ 236894683 h 140"/>
                  <a:gd name="T16" fmla="*/ 206652792 w 90"/>
                  <a:gd name="T17" fmla="*/ 236894683 h 140"/>
                  <a:gd name="T18" fmla="*/ 226814085 w 90"/>
                  <a:gd name="T19" fmla="*/ 241934994 h 140"/>
                  <a:gd name="T20" fmla="*/ 226814085 w 90"/>
                  <a:gd name="T21" fmla="*/ 241934994 h 140"/>
                  <a:gd name="T22" fmla="*/ 226814085 w 90"/>
                  <a:gd name="T23" fmla="*/ 257055925 h 140"/>
                  <a:gd name="T24" fmla="*/ 226814085 w 90"/>
                  <a:gd name="T25" fmla="*/ 272176856 h 140"/>
                  <a:gd name="T26" fmla="*/ 221773774 w 90"/>
                  <a:gd name="T27" fmla="*/ 282257476 h 140"/>
                  <a:gd name="T28" fmla="*/ 221773774 w 90"/>
                  <a:gd name="T29" fmla="*/ 282257476 h 140"/>
                  <a:gd name="T30" fmla="*/ 211693152 w 90"/>
                  <a:gd name="T31" fmla="*/ 297378407 h 140"/>
                  <a:gd name="T32" fmla="*/ 206652792 w 90"/>
                  <a:gd name="T33" fmla="*/ 322579959 h 140"/>
                  <a:gd name="T34" fmla="*/ 196572170 w 90"/>
                  <a:gd name="T35" fmla="*/ 352821820 h 140"/>
                  <a:gd name="T36" fmla="*/ 186491549 w 90"/>
                  <a:gd name="T37" fmla="*/ 347781510 h 140"/>
                  <a:gd name="T38" fmla="*/ 186491549 w 90"/>
                  <a:gd name="T39" fmla="*/ 347781510 h 140"/>
                  <a:gd name="T40" fmla="*/ 196572170 w 90"/>
                  <a:gd name="T41" fmla="*/ 337700889 h 140"/>
                  <a:gd name="T42" fmla="*/ 196572170 w 90"/>
                  <a:gd name="T43" fmla="*/ 322579959 h 140"/>
                  <a:gd name="T44" fmla="*/ 186491549 w 90"/>
                  <a:gd name="T45" fmla="*/ 307459028 h 140"/>
                  <a:gd name="T46" fmla="*/ 186491549 w 90"/>
                  <a:gd name="T47" fmla="*/ 307459028 h 140"/>
                  <a:gd name="T48" fmla="*/ 171370617 w 90"/>
                  <a:gd name="T49" fmla="*/ 297378407 h 140"/>
                  <a:gd name="T50" fmla="*/ 146169063 w 90"/>
                  <a:gd name="T51" fmla="*/ 282257476 h 140"/>
                  <a:gd name="T52" fmla="*/ 95765930 w 90"/>
                  <a:gd name="T53" fmla="*/ 257055925 h 140"/>
                  <a:gd name="T54" fmla="*/ 95765930 w 90"/>
                  <a:gd name="T55" fmla="*/ 257055925 h 140"/>
                  <a:gd name="T56" fmla="*/ 70564376 w 90"/>
                  <a:gd name="T57" fmla="*/ 241934994 h 140"/>
                  <a:gd name="T58" fmla="*/ 55443444 w 90"/>
                  <a:gd name="T59" fmla="*/ 226814063 h 140"/>
                  <a:gd name="T60" fmla="*/ 35282188 w 90"/>
                  <a:gd name="T61" fmla="*/ 206652772 h 140"/>
                  <a:gd name="T62" fmla="*/ 20161249 w 90"/>
                  <a:gd name="T63" fmla="*/ 191531841 h 140"/>
                  <a:gd name="T64" fmla="*/ 20161249 w 90"/>
                  <a:gd name="T65" fmla="*/ 191531841 h 140"/>
                  <a:gd name="T66" fmla="*/ 15120939 w 90"/>
                  <a:gd name="T67" fmla="*/ 120967497 h 140"/>
                  <a:gd name="T68" fmla="*/ 15120939 w 90"/>
                  <a:gd name="T69" fmla="*/ 120967497 h 140"/>
                  <a:gd name="T70" fmla="*/ 10080625 w 90"/>
                  <a:gd name="T71" fmla="*/ 70564369 h 140"/>
                  <a:gd name="T72" fmla="*/ 0 w 90"/>
                  <a:gd name="T73" fmla="*/ 35282185 h 140"/>
                  <a:gd name="T74" fmla="*/ 0 w 90"/>
                  <a:gd name="T75" fmla="*/ 35282185 h 140"/>
                  <a:gd name="T76" fmla="*/ 10080625 w 90"/>
                  <a:gd name="T77" fmla="*/ 25201558 h 140"/>
                  <a:gd name="T78" fmla="*/ 20161249 w 90"/>
                  <a:gd name="T79" fmla="*/ 5040312 h 140"/>
                  <a:gd name="T80" fmla="*/ 20161249 w 90"/>
                  <a:gd name="T81" fmla="*/ 5040312 h 140"/>
                  <a:gd name="T82" fmla="*/ 25201560 w 90"/>
                  <a:gd name="T83" fmla="*/ 0 h 140"/>
                  <a:gd name="T84" fmla="*/ 30241877 w 90"/>
                  <a:gd name="T85" fmla="*/ 5040312 h 140"/>
                  <a:gd name="T86" fmla="*/ 50403120 w 90"/>
                  <a:gd name="T87" fmla="*/ 15120937 h 140"/>
                  <a:gd name="T88" fmla="*/ 110886887 w 90"/>
                  <a:gd name="T89" fmla="*/ 55443438 h 140"/>
                  <a:gd name="T90" fmla="*/ 196572170 w 90"/>
                  <a:gd name="T91" fmla="*/ 120967497 h 140"/>
                  <a:gd name="T92" fmla="*/ 196572170 w 90"/>
                  <a:gd name="T93" fmla="*/ 120967497 h 14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90"/>
                  <a:gd name="T142" fmla="*/ 0 h 140"/>
                  <a:gd name="T143" fmla="*/ 90 w 90"/>
                  <a:gd name="T144" fmla="*/ 140 h 14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90" h="140">
                    <a:moveTo>
                      <a:pt x="78" y="48"/>
                    </a:moveTo>
                    <a:lnTo>
                      <a:pt x="78" y="48"/>
                    </a:lnTo>
                    <a:lnTo>
                      <a:pt x="76" y="54"/>
                    </a:lnTo>
                    <a:lnTo>
                      <a:pt x="72" y="68"/>
                    </a:lnTo>
                    <a:lnTo>
                      <a:pt x="72" y="78"/>
                    </a:lnTo>
                    <a:lnTo>
                      <a:pt x="74" y="84"/>
                    </a:lnTo>
                    <a:lnTo>
                      <a:pt x="76" y="90"/>
                    </a:lnTo>
                    <a:lnTo>
                      <a:pt x="82" y="94"/>
                    </a:lnTo>
                    <a:lnTo>
                      <a:pt x="90" y="96"/>
                    </a:lnTo>
                    <a:lnTo>
                      <a:pt x="90" y="102"/>
                    </a:lnTo>
                    <a:lnTo>
                      <a:pt x="90" y="108"/>
                    </a:lnTo>
                    <a:lnTo>
                      <a:pt x="88" y="112"/>
                    </a:lnTo>
                    <a:lnTo>
                      <a:pt x="84" y="118"/>
                    </a:lnTo>
                    <a:lnTo>
                      <a:pt x="82" y="128"/>
                    </a:lnTo>
                    <a:lnTo>
                      <a:pt x="78" y="140"/>
                    </a:lnTo>
                    <a:lnTo>
                      <a:pt x="74" y="138"/>
                    </a:lnTo>
                    <a:lnTo>
                      <a:pt x="78" y="134"/>
                    </a:lnTo>
                    <a:lnTo>
                      <a:pt x="78" y="128"/>
                    </a:lnTo>
                    <a:lnTo>
                      <a:pt x="74" y="122"/>
                    </a:lnTo>
                    <a:lnTo>
                      <a:pt x="68" y="118"/>
                    </a:lnTo>
                    <a:lnTo>
                      <a:pt x="58" y="112"/>
                    </a:lnTo>
                    <a:lnTo>
                      <a:pt x="38" y="102"/>
                    </a:lnTo>
                    <a:lnTo>
                      <a:pt x="28" y="96"/>
                    </a:lnTo>
                    <a:lnTo>
                      <a:pt x="22" y="90"/>
                    </a:lnTo>
                    <a:lnTo>
                      <a:pt x="14" y="82"/>
                    </a:lnTo>
                    <a:lnTo>
                      <a:pt x="8" y="76"/>
                    </a:lnTo>
                    <a:lnTo>
                      <a:pt x="6" y="48"/>
                    </a:lnTo>
                    <a:lnTo>
                      <a:pt x="4" y="28"/>
                    </a:lnTo>
                    <a:lnTo>
                      <a:pt x="0" y="14"/>
                    </a:lnTo>
                    <a:lnTo>
                      <a:pt x="4" y="10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0" y="6"/>
                    </a:lnTo>
                    <a:lnTo>
                      <a:pt x="44" y="22"/>
                    </a:lnTo>
                    <a:lnTo>
                      <a:pt x="78" y="48"/>
                    </a:lnTo>
                    <a:close/>
                  </a:path>
                </a:pathLst>
              </a:custGeom>
              <a:solidFill>
                <a:srgbClr val="8ED2FF"/>
              </a:solidFill>
              <a:ln w="9525">
                <a:noFill/>
                <a:round/>
              </a:ln>
            </p:spPr>
            <p:txBody>
              <a:bodyPr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2000">
                  <a:latin typeface="+mn-lt"/>
                </a:endParaRPr>
              </a:p>
            </p:txBody>
          </p:sp>
        </p:grp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9330" y="2779"/>
              <a:ext cx="1758" cy="4571"/>
            </a:xfrm>
            <a:custGeom>
              <a:avLst/>
              <a:gdLst>
                <a:gd name="T0" fmla="*/ 2147483647 w 600"/>
                <a:gd name="T1" fmla="*/ 1302100615 h 1727"/>
                <a:gd name="T2" fmla="*/ 2132965708 w 600"/>
                <a:gd name="T3" fmla="*/ 1014817518 h 1727"/>
                <a:gd name="T4" fmla="*/ 2114775135 w 600"/>
                <a:gd name="T5" fmla="*/ 861847602 h 1727"/>
                <a:gd name="T6" fmla="*/ 1982886016 w 600"/>
                <a:gd name="T7" fmla="*/ 936466814 h 1727"/>
                <a:gd name="T8" fmla="*/ 1791874337 w 600"/>
                <a:gd name="T9" fmla="*/ 179084624 h 1727"/>
                <a:gd name="T10" fmla="*/ 1664531796 w 600"/>
                <a:gd name="T11" fmla="*/ 41039906 h 1727"/>
                <a:gd name="T12" fmla="*/ 1459878253 w 600"/>
                <a:gd name="T13" fmla="*/ 22385578 h 1727"/>
                <a:gd name="T14" fmla="*/ 1064208499 w 600"/>
                <a:gd name="T15" fmla="*/ 813345211 h 1727"/>
                <a:gd name="T16" fmla="*/ 1059661922 w 600"/>
                <a:gd name="T17" fmla="*/ 820807712 h 1727"/>
                <a:gd name="T18" fmla="*/ 786788399 w 600"/>
                <a:gd name="T19" fmla="*/ 1085705480 h 1727"/>
                <a:gd name="T20" fmla="*/ 650350571 w 600"/>
                <a:gd name="T21" fmla="*/ 1078242979 h 1727"/>
                <a:gd name="T22" fmla="*/ 659445858 w 600"/>
                <a:gd name="T23" fmla="*/ 1227481403 h 1727"/>
                <a:gd name="T24" fmla="*/ 418406771 w 600"/>
                <a:gd name="T25" fmla="*/ 1652809174 h 1727"/>
                <a:gd name="T26" fmla="*/ 18190581 w 600"/>
                <a:gd name="T27" fmla="*/ 2147483647 h 1727"/>
                <a:gd name="T28" fmla="*/ 841362251 w 600"/>
                <a:gd name="T29" fmla="*/ 2147483647 h 1727"/>
                <a:gd name="T30" fmla="*/ 768595694 w 600"/>
                <a:gd name="T31" fmla="*/ 2147483647 h 1727"/>
                <a:gd name="T32" fmla="*/ 463885336 w 600"/>
                <a:gd name="T33" fmla="*/ 2147483647 h 1727"/>
                <a:gd name="T34" fmla="*/ 836813541 w 600"/>
                <a:gd name="T35" fmla="*/ 1757274526 h 1727"/>
                <a:gd name="T36" fmla="*/ 941416800 w 600"/>
                <a:gd name="T37" fmla="*/ 2089329247 h 1727"/>
                <a:gd name="T38" fmla="*/ 809527682 w 600"/>
                <a:gd name="T39" fmla="*/ 2147483647 h 1727"/>
                <a:gd name="T40" fmla="*/ 845910960 w 600"/>
                <a:gd name="T41" fmla="*/ 2147483647 h 1727"/>
                <a:gd name="T42" fmla="*/ 668541144 w 600"/>
                <a:gd name="T43" fmla="*/ 2147483647 h 1727"/>
                <a:gd name="T44" fmla="*/ 886840816 w 600"/>
                <a:gd name="T45" fmla="*/ 2147483647 h 1727"/>
                <a:gd name="T46" fmla="*/ 968702659 w 600"/>
                <a:gd name="T47" fmla="*/ 2147483647 h 1727"/>
                <a:gd name="T48" fmla="*/ 1296152433 w 600"/>
                <a:gd name="T49" fmla="*/ 2147483647 h 1727"/>
                <a:gd name="T50" fmla="*/ 1368918990 w 600"/>
                <a:gd name="T51" fmla="*/ 2147483647 h 1727"/>
                <a:gd name="T52" fmla="*/ 1878284890 w 600"/>
                <a:gd name="T53" fmla="*/ 2147483647 h 1727"/>
                <a:gd name="T54" fmla="*/ 1987434726 w 600"/>
                <a:gd name="T55" fmla="*/ 2147483647 h 1727"/>
                <a:gd name="T56" fmla="*/ 2147483647 w 600"/>
                <a:gd name="T57" fmla="*/ 2147483647 h 1727"/>
                <a:gd name="T58" fmla="*/ 2147483647 w 600"/>
                <a:gd name="T59" fmla="*/ 2147483647 h 1727"/>
                <a:gd name="T60" fmla="*/ 2147483647 w 600"/>
                <a:gd name="T61" fmla="*/ 2147483647 h 1727"/>
                <a:gd name="T62" fmla="*/ 1700915074 w 600"/>
                <a:gd name="T63" fmla="*/ 2147483647 h 1727"/>
                <a:gd name="T64" fmla="*/ 1891928886 w 600"/>
                <a:gd name="T65" fmla="*/ 2147483647 h 1727"/>
                <a:gd name="T66" fmla="*/ 1650889932 w 600"/>
                <a:gd name="T67" fmla="*/ 2147483647 h 1727"/>
                <a:gd name="T68" fmla="*/ 1578123375 w 600"/>
                <a:gd name="T69" fmla="*/ 2147483647 h 1727"/>
                <a:gd name="T70" fmla="*/ 1455329543 w 600"/>
                <a:gd name="T71" fmla="*/ 2147483647 h 1727"/>
                <a:gd name="T72" fmla="*/ 1432590261 w 600"/>
                <a:gd name="T73" fmla="*/ 2147483647 h 1727"/>
                <a:gd name="T74" fmla="*/ 1964693311 w 600"/>
                <a:gd name="T75" fmla="*/ 2147483647 h 1727"/>
                <a:gd name="T76" fmla="*/ 1782779051 w 600"/>
                <a:gd name="T77" fmla="*/ 1962477842 h 1727"/>
                <a:gd name="T78" fmla="*/ 1105140487 w 600"/>
                <a:gd name="T79" fmla="*/ 1414028468 h 1727"/>
                <a:gd name="T80" fmla="*/ 1332535712 w 600"/>
                <a:gd name="T81" fmla="*/ 1201364583 h 1727"/>
                <a:gd name="T82" fmla="*/ 1896475463 w 600"/>
                <a:gd name="T83" fmla="*/ 1354332326 h 1727"/>
                <a:gd name="T84" fmla="*/ 1937407451 w 600"/>
                <a:gd name="T85" fmla="*/ 1078242979 h 1727"/>
                <a:gd name="T86" fmla="*/ 2147483647 w 600"/>
                <a:gd name="T87" fmla="*/ 2147483647 h 1727"/>
                <a:gd name="T88" fmla="*/ 2147483647 w 600"/>
                <a:gd name="T89" fmla="*/ 2147483647 h 1727"/>
                <a:gd name="T90" fmla="*/ 2147483647 w 600"/>
                <a:gd name="T91" fmla="*/ 1839356238 h 1727"/>
                <a:gd name="T92" fmla="*/ 2147483647 w 600"/>
                <a:gd name="T93" fmla="*/ 2147483647 h 172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00"/>
                <a:gd name="T142" fmla="*/ 0 h 1727"/>
                <a:gd name="T143" fmla="*/ 600 w 600"/>
                <a:gd name="T144" fmla="*/ 1727 h 172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00" h="1727">
                  <a:moveTo>
                    <a:pt x="588" y="660"/>
                  </a:moveTo>
                  <a:cubicBezTo>
                    <a:pt x="584" y="609"/>
                    <a:pt x="581" y="557"/>
                    <a:pt x="581" y="506"/>
                  </a:cubicBezTo>
                  <a:cubicBezTo>
                    <a:pt x="580" y="455"/>
                    <a:pt x="582" y="399"/>
                    <a:pt x="567" y="349"/>
                  </a:cubicBezTo>
                  <a:cubicBezTo>
                    <a:pt x="562" y="333"/>
                    <a:pt x="560" y="307"/>
                    <a:pt x="545" y="296"/>
                  </a:cubicBezTo>
                  <a:cubicBezTo>
                    <a:pt x="535" y="288"/>
                    <a:pt x="517" y="285"/>
                    <a:pt x="504" y="281"/>
                  </a:cubicBezTo>
                  <a:cubicBezTo>
                    <a:pt x="493" y="277"/>
                    <a:pt x="481" y="274"/>
                    <a:pt x="469" y="272"/>
                  </a:cubicBezTo>
                  <a:cubicBezTo>
                    <a:pt x="477" y="267"/>
                    <a:pt x="490" y="260"/>
                    <a:pt x="486" y="250"/>
                  </a:cubicBezTo>
                  <a:cubicBezTo>
                    <a:pt x="478" y="255"/>
                    <a:pt x="472" y="262"/>
                    <a:pt x="461" y="259"/>
                  </a:cubicBezTo>
                  <a:cubicBezTo>
                    <a:pt x="464" y="250"/>
                    <a:pt x="469" y="241"/>
                    <a:pt x="465" y="231"/>
                  </a:cubicBezTo>
                  <a:cubicBezTo>
                    <a:pt x="463" y="239"/>
                    <a:pt x="461" y="251"/>
                    <a:pt x="452" y="254"/>
                  </a:cubicBezTo>
                  <a:cubicBezTo>
                    <a:pt x="450" y="248"/>
                    <a:pt x="449" y="240"/>
                    <a:pt x="448" y="233"/>
                  </a:cubicBezTo>
                  <a:cubicBezTo>
                    <a:pt x="448" y="244"/>
                    <a:pt x="443" y="255"/>
                    <a:pt x="436" y="251"/>
                  </a:cubicBezTo>
                  <a:cubicBezTo>
                    <a:pt x="433" y="237"/>
                    <a:pt x="431" y="222"/>
                    <a:pt x="427" y="208"/>
                  </a:cubicBezTo>
                  <a:cubicBezTo>
                    <a:pt x="420" y="176"/>
                    <a:pt x="418" y="143"/>
                    <a:pt x="413" y="110"/>
                  </a:cubicBezTo>
                  <a:cubicBezTo>
                    <a:pt x="409" y="91"/>
                    <a:pt x="404" y="67"/>
                    <a:pt x="394" y="48"/>
                  </a:cubicBezTo>
                  <a:cubicBezTo>
                    <a:pt x="392" y="41"/>
                    <a:pt x="389" y="35"/>
                    <a:pt x="386" y="29"/>
                  </a:cubicBezTo>
                  <a:cubicBezTo>
                    <a:pt x="384" y="26"/>
                    <a:pt x="381" y="22"/>
                    <a:pt x="378" y="19"/>
                  </a:cubicBezTo>
                  <a:cubicBezTo>
                    <a:pt x="374" y="14"/>
                    <a:pt x="370" y="11"/>
                    <a:pt x="366" y="11"/>
                  </a:cubicBezTo>
                  <a:cubicBezTo>
                    <a:pt x="356" y="4"/>
                    <a:pt x="344" y="0"/>
                    <a:pt x="334" y="2"/>
                  </a:cubicBezTo>
                  <a:cubicBezTo>
                    <a:pt x="328" y="4"/>
                    <a:pt x="326" y="7"/>
                    <a:pt x="319" y="5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211" y="11"/>
                    <a:pt x="239" y="136"/>
                    <a:pt x="235" y="208"/>
                  </a:cubicBezTo>
                  <a:cubicBezTo>
                    <a:pt x="233" y="220"/>
                    <a:pt x="233" y="220"/>
                    <a:pt x="233" y="220"/>
                  </a:cubicBezTo>
                  <a:cubicBezTo>
                    <a:pt x="233" y="219"/>
                    <a:pt x="234" y="219"/>
                    <a:pt x="234" y="218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33" y="226"/>
                    <a:pt x="232" y="234"/>
                    <a:pt x="230" y="242"/>
                  </a:cubicBezTo>
                  <a:cubicBezTo>
                    <a:pt x="233" y="220"/>
                    <a:pt x="233" y="220"/>
                    <a:pt x="233" y="220"/>
                  </a:cubicBezTo>
                  <a:cubicBezTo>
                    <a:pt x="233" y="221"/>
                    <a:pt x="232" y="223"/>
                    <a:pt x="232" y="224"/>
                  </a:cubicBezTo>
                  <a:cubicBezTo>
                    <a:pt x="226" y="238"/>
                    <a:pt x="221" y="253"/>
                    <a:pt x="212" y="265"/>
                  </a:cubicBezTo>
                  <a:cubicBezTo>
                    <a:pt x="203" y="278"/>
                    <a:pt x="191" y="292"/>
                    <a:pt x="173" y="291"/>
                  </a:cubicBezTo>
                  <a:cubicBezTo>
                    <a:pt x="165" y="291"/>
                    <a:pt x="156" y="287"/>
                    <a:pt x="153" y="280"/>
                  </a:cubicBezTo>
                  <a:cubicBezTo>
                    <a:pt x="155" y="292"/>
                    <a:pt x="155" y="300"/>
                    <a:pt x="171" y="306"/>
                  </a:cubicBezTo>
                  <a:cubicBezTo>
                    <a:pt x="157" y="307"/>
                    <a:pt x="151" y="297"/>
                    <a:pt x="143" y="289"/>
                  </a:cubicBezTo>
                  <a:cubicBezTo>
                    <a:pt x="144" y="297"/>
                    <a:pt x="151" y="307"/>
                    <a:pt x="158" y="312"/>
                  </a:cubicBezTo>
                  <a:cubicBezTo>
                    <a:pt x="162" y="314"/>
                    <a:pt x="166" y="317"/>
                    <a:pt x="170" y="318"/>
                  </a:cubicBezTo>
                  <a:cubicBezTo>
                    <a:pt x="161" y="321"/>
                    <a:pt x="152" y="324"/>
                    <a:pt x="145" y="329"/>
                  </a:cubicBezTo>
                  <a:cubicBezTo>
                    <a:pt x="135" y="335"/>
                    <a:pt x="138" y="340"/>
                    <a:pt x="135" y="349"/>
                  </a:cubicBezTo>
                  <a:cubicBezTo>
                    <a:pt x="133" y="354"/>
                    <a:pt x="124" y="368"/>
                    <a:pt x="126" y="375"/>
                  </a:cubicBezTo>
                  <a:cubicBezTo>
                    <a:pt x="118" y="398"/>
                    <a:pt x="102" y="421"/>
                    <a:pt x="92" y="443"/>
                  </a:cubicBezTo>
                  <a:cubicBezTo>
                    <a:pt x="85" y="460"/>
                    <a:pt x="77" y="476"/>
                    <a:pt x="68" y="492"/>
                  </a:cubicBezTo>
                  <a:cubicBezTo>
                    <a:pt x="57" y="512"/>
                    <a:pt x="44" y="534"/>
                    <a:pt x="30" y="551"/>
                  </a:cubicBezTo>
                  <a:cubicBezTo>
                    <a:pt x="16" y="568"/>
                    <a:pt x="0" y="578"/>
                    <a:pt x="4" y="599"/>
                  </a:cubicBezTo>
                  <a:cubicBezTo>
                    <a:pt x="16" y="669"/>
                    <a:pt x="113" y="687"/>
                    <a:pt x="157" y="739"/>
                  </a:cubicBezTo>
                  <a:cubicBezTo>
                    <a:pt x="161" y="728"/>
                    <a:pt x="171" y="731"/>
                    <a:pt x="178" y="724"/>
                  </a:cubicBezTo>
                  <a:cubicBezTo>
                    <a:pt x="182" y="720"/>
                    <a:pt x="184" y="712"/>
                    <a:pt x="185" y="706"/>
                  </a:cubicBezTo>
                  <a:cubicBezTo>
                    <a:pt x="183" y="709"/>
                    <a:pt x="179" y="713"/>
                    <a:pt x="171" y="716"/>
                  </a:cubicBezTo>
                  <a:cubicBezTo>
                    <a:pt x="142" y="725"/>
                    <a:pt x="137" y="650"/>
                    <a:pt x="160" y="655"/>
                  </a:cubicBezTo>
                  <a:cubicBezTo>
                    <a:pt x="163" y="655"/>
                    <a:pt x="166" y="655"/>
                    <a:pt x="169" y="655"/>
                  </a:cubicBezTo>
                  <a:cubicBezTo>
                    <a:pt x="143" y="640"/>
                    <a:pt x="121" y="619"/>
                    <a:pt x="100" y="599"/>
                  </a:cubicBezTo>
                  <a:cubicBezTo>
                    <a:pt x="103" y="598"/>
                    <a:pt x="106" y="597"/>
                    <a:pt x="109" y="596"/>
                  </a:cubicBezTo>
                  <a:cubicBezTo>
                    <a:pt x="105" y="592"/>
                    <a:pt x="102" y="586"/>
                    <a:pt x="102" y="580"/>
                  </a:cubicBezTo>
                  <a:cubicBezTo>
                    <a:pt x="121" y="557"/>
                    <a:pt x="132" y="526"/>
                    <a:pt x="152" y="501"/>
                  </a:cubicBezTo>
                  <a:cubicBezTo>
                    <a:pt x="158" y="493"/>
                    <a:pt x="167" y="482"/>
                    <a:pt x="176" y="476"/>
                  </a:cubicBezTo>
                  <a:cubicBezTo>
                    <a:pt x="179" y="474"/>
                    <a:pt x="181" y="473"/>
                    <a:pt x="184" y="471"/>
                  </a:cubicBezTo>
                  <a:cubicBezTo>
                    <a:pt x="185" y="474"/>
                    <a:pt x="186" y="477"/>
                    <a:pt x="187" y="479"/>
                  </a:cubicBezTo>
                  <a:cubicBezTo>
                    <a:pt x="193" y="492"/>
                    <a:pt x="200" y="506"/>
                    <a:pt x="204" y="519"/>
                  </a:cubicBezTo>
                  <a:cubicBezTo>
                    <a:pt x="209" y="535"/>
                    <a:pt x="206" y="546"/>
                    <a:pt x="207" y="560"/>
                  </a:cubicBezTo>
                  <a:cubicBezTo>
                    <a:pt x="209" y="574"/>
                    <a:pt x="219" y="589"/>
                    <a:pt x="221" y="603"/>
                  </a:cubicBezTo>
                  <a:cubicBezTo>
                    <a:pt x="222" y="608"/>
                    <a:pt x="222" y="613"/>
                    <a:pt x="222" y="617"/>
                  </a:cubicBezTo>
                  <a:cubicBezTo>
                    <a:pt x="199" y="623"/>
                    <a:pt x="198" y="646"/>
                    <a:pt x="178" y="659"/>
                  </a:cubicBezTo>
                  <a:cubicBezTo>
                    <a:pt x="178" y="659"/>
                    <a:pt x="177" y="659"/>
                    <a:pt x="177" y="658"/>
                  </a:cubicBezTo>
                  <a:cubicBezTo>
                    <a:pt x="163" y="687"/>
                    <a:pt x="181" y="700"/>
                    <a:pt x="186" y="702"/>
                  </a:cubicBezTo>
                  <a:cubicBezTo>
                    <a:pt x="186" y="702"/>
                    <a:pt x="186" y="702"/>
                    <a:pt x="186" y="701"/>
                  </a:cubicBezTo>
                  <a:cubicBezTo>
                    <a:pt x="190" y="702"/>
                    <a:pt x="194" y="702"/>
                    <a:pt x="198" y="703"/>
                  </a:cubicBezTo>
                  <a:cubicBezTo>
                    <a:pt x="197" y="705"/>
                    <a:pt x="196" y="708"/>
                    <a:pt x="195" y="710"/>
                  </a:cubicBezTo>
                  <a:cubicBezTo>
                    <a:pt x="176" y="749"/>
                    <a:pt x="158" y="791"/>
                    <a:pt x="147" y="832"/>
                  </a:cubicBezTo>
                  <a:cubicBezTo>
                    <a:pt x="154" y="833"/>
                    <a:pt x="195" y="837"/>
                    <a:pt x="202" y="842"/>
                  </a:cubicBezTo>
                  <a:cubicBezTo>
                    <a:pt x="201" y="863"/>
                    <a:pt x="197" y="891"/>
                    <a:pt x="196" y="915"/>
                  </a:cubicBezTo>
                  <a:cubicBezTo>
                    <a:pt x="194" y="963"/>
                    <a:pt x="190" y="990"/>
                    <a:pt x="195" y="1029"/>
                  </a:cubicBezTo>
                  <a:cubicBezTo>
                    <a:pt x="201" y="1081"/>
                    <a:pt x="197" y="1136"/>
                    <a:pt x="190" y="1187"/>
                  </a:cubicBezTo>
                  <a:cubicBezTo>
                    <a:pt x="200" y="1191"/>
                    <a:pt x="209" y="1191"/>
                    <a:pt x="218" y="1191"/>
                  </a:cubicBezTo>
                  <a:cubicBezTo>
                    <a:pt x="216" y="1206"/>
                    <a:pt x="213" y="1221"/>
                    <a:pt x="213" y="1237"/>
                  </a:cubicBezTo>
                  <a:cubicBezTo>
                    <a:pt x="212" y="1255"/>
                    <a:pt x="214" y="1273"/>
                    <a:pt x="217" y="1291"/>
                  </a:cubicBezTo>
                  <a:cubicBezTo>
                    <a:pt x="225" y="1341"/>
                    <a:pt x="240" y="1389"/>
                    <a:pt x="259" y="1436"/>
                  </a:cubicBezTo>
                  <a:cubicBezTo>
                    <a:pt x="274" y="1473"/>
                    <a:pt x="294" y="1521"/>
                    <a:pt x="285" y="1560"/>
                  </a:cubicBezTo>
                  <a:cubicBezTo>
                    <a:pt x="280" y="1583"/>
                    <a:pt x="279" y="1609"/>
                    <a:pt x="281" y="1632"/>
                  </a:cubicBezTo>
                  <a:cubicBezTo>
                    <a:pt x="283" y="1648"/>
                    <a:pt x="290" y="1663"/>
                    <a:pt x="292" y="1679"/>
                  </a:cubicBezTo>
                  <a:cubicBezTo>
                    <a:pt x="294" y="1691"/>
                    <a:pt x="287" y="1699"/>
                    <a:pt x="301" y="1706"/>
                  </a:cubicBezTo>
                  <a:cubicBezTo>
                    <a:pt x="317" y="1713"/>
                    <a:pt x="366" y="1727"/>
                    <a:pt x="383" y="1719"/>
                  </a:cubicBezTo>
                  <a:cubicBezTo>
                    <a:pt x="392" y="1714"/>
                    <a:pt x="396" y="1709"/>
                    <a:pt x="398" y="1703"/>
                  </a:cubicBezTo>
                  <a:cubicBezTo>
                    <a:pt x="401" y="1708"/>
                    <a:pt x="405" y="1711"/>
                    <a:pt x="413" y="1712"/>
                  </a:cubicBezTo>
                  <a:cubicBezTo>
                    <a:pt x="428" y="1715"/>
                    <a:pt x="442" y="1713"/>
                    <a:pt x="456" y="1709"/>
                  </a:cubicBezTo>
                  <a:cubicBezTo>
                    <a:pt x="500" y="1697"/>
                    <a:pt x="454" y="1666"/>
                    <a:pt x="443" y="1643"/>
                  </a:cubicBezTo>
                  <a:cubicBezTo>
                    <a:pt x="439" y="1634"/>
                    <a:pt x="438" y="1622"/>
                    <a:pt x="437" y="1610"/>
                  </a:cubicBezTo>
                  <a:cubicBezTo>
                    <a:pt x="437" y="1588"/>
                    <a:pt x="432" y="1578"/>
                    <a:pt x="433" y="1563"/>
                  </a:cubicBezTo>
                  <a:cubicBezTo>
                    <a:pt x="434" y="1546"/>
                    <a:pt x="475" y="1428"/>
                    <a:pt x="479" y="1417"/>
                  </a:cubicBezTo>
                  <a:cubicBezTo>
                    <a:pt x="482" y="1406"/>
                    <a:pt x="519" y="1310"/>
                    <a:pt x="522" y="1297"/>
                  </a:cubicBezTo>
                  <a:cubicBezTo>
                    <a:pt x="524" y="1287"/>
                    <a:pt x="538" y="1222"/>
                    <a:pt x="542" y="1204"/>
                  </a:cubicBezTo>
                  <a:cubicBezTo>
                    <a:pt x="550" y="1201"/>
                    <a:pt x="549" y="1016"/>
                    <a:pt x="561" y="923"/>
                  </a:cubicBezTo>
                  <a:cubicBezTo>
                    <a:pt x="569" y="860"/>
                    <a:pt x="568" y="859"/>
                    <a:pt x="582" y="855"/>
                  </a:cubicBezTo>
                  <a:cubicBezTo>
                    <a:pt x="587" y="849"/>
                    <a:pt x="591" y="840"/>
                    <a:pt x="594" y="830"/>
                  </a:cubicBezTo>
                  <a:cubicBezTo>
                    <a:pt x="596" y="821"/>
                    <a:pt x="598" y="808"/>
                    <a:pt x="598" y="795"/>
                  </a:cubicBezTo>
                  <a:cubicBezTo>
                    <a:pt x="600" y="750"/>
                    <a:pt x="591" y="706"/>
                    <a:pt x="588" y="660"/>
                  </a:cubicBezTo>
                  <a:close/>
                  <a:moveTo>
                    <a:pt x="376" y="1659"/>
                  </a:moveTo>
                  <a:cubicBezTo>
                    <a:pt x="366" y="1644"/>
                    <a:pt x="365" y="1625"/>
                    <a:pt x="362" y="1608"/>
                  </a:cubicBezTo>
                  <a:cubicBezTo>
                    <a:pt x="367" y="1612"/>
                    <a:pt x="372" y="1616"/>
                    <a:pt x="374" y="1623"/>
                  </a:cubicBezTo>
                  <a:cubicBezTo>
                    <a:pt x="378" y="1635"/>
                    <a:pt x="376" y="1647"/>
                    <a:pt x="376" y="1659"/>
                  </a:cubicBezTo>
                  <a:close/>
                  <a:moveTo>
                    <a:pt x="432" y="1268"/>
                  </a:moveTo>
                  <a:cubicBezTo>
                    <a:pt x="429" y="1284"/>
                    <a:pt x="421" y="1302"/>
                    <a:pt x="416" y="1317"/>
                  </a:cubicBezTo>
                  <a:cubicBezTo>
                    <a:pt x="409" y="1339"/>
                    <a:pt x="408" y="1361"/>
                    <a:pt x="406" y="1383"/>
                  </a:cubicBezTo>
                  <a:cubicBezTo>
                    <a:pt x="404" y="1425"/>
                    <a:pt x="404" y="1467"/>
                    <a:pt x="388" y="1507"/>
                  </a:cubicBezTo>
                  <a:cubicBezTo>
                    <a:pt x="382" y="1522"/>
                    <a:pt x="374" y="1535"/>
                    <a:pt x="363" y="1547"/>
                  </a:cubicBezTo>
                  <a:cubicBezTo>
                    <a:pt x="361" y="1550"/>
                    <a:pt x="357" y="1553"/>
                    <a:pt x="353" y="1557"/>
                  </a:cubicBezTo>
                  <a:cubicBezTo>
                    <a:pt x="353" y="1553"/>
                    <a:pt x="352" y="1549"/>
                    <a:pt x="350" y="1546"/>
                  </a:cubicBezTo>
                  <a:cubicBezTo>
                    <a:pt x="349" y="1543"/>
                    <a:pt x="348" y="1541"/>
                    <a:pt x="347" y="1538"/>
                  </a:cubicBezTo>
                  <a:cubicBezTo>
                    <a:pt x="340" y="1511"/>
                    <a:pt x="330" y="1467"/>
                    <a:pt x="329" y="1444"/>
                  </a:cubicBezTo>
                  <a:cubicBezTo>
                    <a:pt x="327" y="1417"/>
                    <a:pt x="320" y="1330"/>
                    <a:pt x="320" y="1330"/>
                  </a:cubicBezTo>
                  <a:cubicBezTo>
                    <a:pt x="320" y="1330"/>
                    <a:pt x="320" y="1330"/>
                    <a:pt x="320" y="1330"/>
                  </a:cubicBezTo>
                  <a:cubicBezTo>
                    <a:pt x="319" y="1315"/>
                    <a:pt x="317" y="1300"/>
                    <a:pt x="315" y="1285"/>
                  </a:cubicBezTo>
                  <a:cubicBezTo>
                    <a:pt x="312" y="1268"/>
                    <a:pt x="307" y="1252"/>
                    <a:pt x="308" y="1235"/>
                  </a:cubicBezTo>
                  <a:cubicBezTo>
                    <a:pt x="310" y="1221"/>
                    <a:pt x="313" y="1208"/>
                    <a:pt x="315" y="1195"/>
                  </a:cubicBezTo>
                  <a:cubicBezTo>
                    <a:pt x="317" y="1194"/>
                    <a:pt x="319" y="1194"/>
                    <a:pt x="322" y="1194"/>
                  </a:cubicBezTo>
                  <a:cubicBezTo>
                    <a:pt x="335" y="1193"/>
                    <a:pt x="347" y="1193"/>
                    <a:pt x="360" y="1194"/>
                  </a:cubicBezTo>
                  <a:cubicBezTo>
                    <a:pt x="372" y="1195"/>
                    <a:pt x="420" y="1196"/>
                    <a:pt x="432" y="1197"/>
                  </a:cubicBezTo>
                  <a:cubicBezTo>
                    <a:pt x="432" y="1210"/>
                    <a:pt x="440" y="1213"/>
                    <a:pt x="432" y="1268"/>
                  </a:cubicBezTo>
                  <a:close/>
                  <a:moveTo>
                    <a:pt x="426" y="371"/>
                  </a:moveTo>
                  <a:cubicBezTo>
                    <a:pt x="417" y="395"/>
                    <a:pt x="392" y="526"/>
                    <a:pt x="392" y="526"/>
                  </a:cubicBezTo>
                  <a:cubicBezTo>
                    <a:pt x="392" y="526"/>
                    <a:pt x="392" y="526"/>
                    <a:pt x="384" y="526"/>
                  </a:cubicBezTo>
                  <a:cubicBezTo>
                    <a:pt x="384" y="526"/>
                    <a:pt x="384" y="526"/>
                    <a:pt x="301" y="363"/>
                  </a:cubicBezTo>
                  <a:cubicBezTo>
                    <a:pt x="301" y="354"/>
                    <a:pt x="243" y="379"/>
                    <a:pt x="243" y="379"/>
                  </a:cubicBezTo>
                  <a:cubicBezTo>
                    <a:pt x="243" y="379"/>
                    <a:pt x="243" y="346"/>
                    <a:pt x="243" y="273"/>
                  </a:cubicBezTo>
                  <a:cubicBezTo>
                    <a:pt x="243" y="273"/>
                    <a:pt x="243" y="273"/>
                    <a:pt x="276" y="264"/>
                  </a:cubicBezTo>
                  <a:cubicBezTo>
                    <a:pt x="285" y="289"/>
                    <a:pt x="293" y="322"/>
                    <a:pt x="293" y="322"/>
                  </a:cubicBezTo>
                  <a:cubicBezTo>
                    <a:pt x="293" y="322"/>
                    <a:pt x="293" y="322"/>
                    <a:pt x="310" y="354"/>
                  </a:cubicBezTo>
                  <a:cubicBezTo>
                    <a:pt x="384" y="485"/>
                    <a:pt x="384" y="485"/>
                    <a:pt x="384" y="485"/>
                  </a:cubicBezTo>
                  <a:cubicBezTo>
                    <a:pt x="384" y="485"/>
                    <a:pt x="384" y="485"/>
                    <a:pt x="417" y="363"/>
                  </a:cubicBezTo>
                  <a:cubicBezTo>
                    <a:pt x="426" y="354"/>
                    <a:pt x="417" y="297"/>
                    <a:pt x="417" y="297"/>
                  </a:cubicBezTo>
                  <a:cubicBezTo>
                    <a:pt x="417" y="297"/>
                    <a:pt x="417" y="297"/>
                    <a:pt x="417" y="281"/>
                  </a:cubicBezTo>
                  <a:cubicBezTo>
                    <a:pt x="417" y="281"/>
                    <a:pt x="417" y="281"/>
                    <a:pt x="426" y="289"/>
                  </a:cubicBezTo>
                  <a:cubicBezTo>
                    <a:pt x="426" y="289"/>
                    <a:pt x="426" y="289"/>
                    <a:pt x="467" y="371"/>
                  </a:cubicBezTo>
                  <a:cubicBezTo>
                    <a:pt x="467" y="371"/>
                    <a:pt x="467" y="371"/>
                    <a:pt x="426" y="371"/>
                  </a:cubicBezTo>
                  <a:close/>
                  <a:moveTo>
                    <a:pt x="487" y="649"/>
                  </a:moveTo>
                  <a:cubicBezTo>
                    <a:pt x="483" y="649"/>
                    <a:pt x="483" y="649"/>
                    <a:pt x="483" y="649"/>
                  </a:cubicBezTo>
                  <a:cubicBezTo>
                    <a:pt x="483" y="644"/>
                    <a:pt x="475" y="632"/>
                    <a:pt x="474" y="622"/>
                  </a:cubicBezTo>
                  <a:cubicBezTo>
                    <a:pt x="472" y="613"/>
                    <a:pt x="474" y="599"/>
                    <a:pt x="474" y="588"/>
                  </a:cubicBezTo>
                  <a:cubicBezTo>
                    <a:pt x="476" y="556"/>
                    <a:pt x="487" y="525"/>
                    <a:pt x="487" y="493"/>
                  </a:cubicBezTo>
                  <a:cubicBezTo>
                    <a:pt x="487" y="490"/>
                    <a:pt x="487" y="488"/>
                    <a:pt x="487" y="486"/>
                  </a:cubicBezTo>
                  <a:cubicBezTo>
                    <a:pt x="487" y="488"/>
                    <a:pt x="487" y="490"/>
                    <a:pt x="487" y="493"/>
                  </a:cubicBezTo>
                  <a:cubicBezTo>
                    <a:pt x="488" y="525"/>
                    <a:pt x="493" y="556"/>
                    <a:pt x="481" y="587"/>
                  </a:cubicBezTo>
                  <a:cubicBezTo>
                    <a:pt x="484" y="586"/>
                    <a:pt x="487" y="587"/>
                    <a:pt x="489" y="587"/>
                  </a:cubicBezTo>
                  <a:cubicBezTo>
                    <a:pt x="484" y="599"/>
                    <a:pt x="492" y="605"/>
                    <a:pt x="492" y="616"/>
                  </a:cubicBezTo>
                  <a:cubicBezTo>
                    <a:pt x="492" y="627"/>
                    <a:pt x="488" y="638"/>
                    <a:pt x="487" y="649"/>
                  </a:cubicBezTo>
                  <a:close/>
                </a:path>
              </a:pathLst>
            </a:custGeom>
            <a:solidFill>
              <a:srgbClr val="8ED2FF"/>
            </a:solidFill>
            <a:ln w="9525">
              <a:noFill/>
              <a:round/>
            </a:ln>
          </p:spPr>
          <p:txBody>
            <a:bodyPr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</a:endParaRPr>
            </a:p>
          </p:txBody>
        </p:sp>
        <p:grpSp>
          <p:nvGrpSpPr>
            <p:cNvPr id="11" name="Gruppe 51"/>
            <p:cNvGrpSpPr/>
            <p:nvPr/>
          </p:nvGrpSpPr>
          <p:grpSpPr bwMode="auto">
            <a:xfrm>
              <a:off x="8445" y="2577"/>
              <a:ext cx="1501" cy="4927"/>
              <a:chOff x="2763678" y="1597834"/>
              <a:chExt cx="744650" cy="2444643"/>
            </a:xfrm>
            <a:grpFill/>
          </p:grpSpPr>
          <p:sp>
            <p:nvSpPr>
              <p:cNvPr id="3" name="Freeform 125"/>
              <p:cNvSpPr/>
              <p:nvPr/>
            </p:nvSpPr>
            <p:spPr bwMode="auto">
              <a:xfrm>
                <a:off x="2764652" y="1599232"/>
                <a:ext cx="743788" cy="2452477"/>
              </a:xfrm>
              <a:custGeom>
                <a:avLst/>
                <a:gdLst>
                  <a:gd name="T0" fmla="*/ 2147483647 w 364"/>
                  <a:gd name="T1" fmla="*/ 2147483647 h 1186"/>
                  <a:gd name="T2" fmla="*/ 2147483647 w 364"/>
                  <a:gd name="T3" fmla="*/ 2147483647 h 1186"/>
                  <a:gd name="T4" fmla="*/ 2147483647 w 364"/>
                  <a:gd name="T5" fmla="*/ 2147483647 h 1186"/>
                  <a:gd name="T6" fmla="*/ 2147483647 w 364"/>
                  <a:gd name="T7" fmla="*/ 2147483647 h 1186"/>
                  <a:gd name="T8" fmla="*/ 2147483647 w 364"/>
                  <a:gd name="T9" fmla="*/ 2147483647 h 1186"/>
                  <a:gd name="T10" fmla="*/ 2147483647 w 364"/>
                  <a:gd name="T11" fmla="*/ 2147483647 h 1186"/>
                  <a:gd name="T12" fmla="*/ 2147483647 w 364"/>
                  <a:gd name="T13" fmla="*/ 2147483647 h 1186"/>
                  <a:gd name="T14" fmla="*/ 2147483647 w 364"/>
                  <a:gd name="T15" fmla="*/ 2147483647 h 1186"/>
                  <a:gd name="T16" fmla="*/ 2147483647 w 364"/>
                  <a:gd name="T17" fmla="*/ 0 h 1186"/>
                  <a:gd name="T18" fmla="*/ 2147483647 w 364"/>
                  <a:gd name="T19" fmla="*/ 2147483647 h 1186"/>
                  <a:gd name="T20" fmla="*/ 2147483647 w 364"/>
                  <a:gd name="T21" fmla="*/ 2147483647 h 1186"/>
                  <a:gd name="T22" fmla="*/ 2147483647 w 364"/>
                  <a:gd name="T23" fmla="*/ 2147483647 h 1186"/>
                  <a:gd name="T24" fmla="*/ 2147483647 w 364"/>
                  <a:gd name="T25" fmla="*/ 2147483647 h 1186"/>
                  <a:gd name="T26" fmla="*/ 2147483647 w 364"/>
                  <a:gd name="T27" fmla="*/ 2147483647 h 1186"/>
                  <a:gd name="T28" fmla="*/ 2147483647 w 364"/>
                  <a:gd name="T29" fmla="*/ 2147483647 h 1186"/>
                  <a:gd name="T30" fmla="*/ 2147483647 w 364"/>
                  <a:gd name="T31" fmla="*/ 2147483647 h 1186"/>
                  <a:gd name="T32" fmla="*/ 2147483647 w 364"/>
                  <a:gd name="T33" fmla="*/ 2147483647 h 1186"/>
                  <a:gd name="T34" fmla="*/ 2147483647 w 364"/>
                  <a:gd name="T35" fmla="*/ 2147483647 h 1186"/>
                  <a:gd name="T36" fmla="*/ 2147483647 w 364"/>
                  <a:gd name="T37" fmla="*/ 2147483647 h 1186"/>
                  <a:gd name="T38" fmla="*/ 2147483647 w 364"/>
                  <a:gd name="T39" fmla="*/ 2147483647 h 1186"/>
                  <a:gd name="T40" fmla="*/ 2147483647 w 364"/>
                  <a:gd name="T41" fmla="*/ 2147483647 h 1186"/>
                  <a:gd name="T42" fmla="*/ 0 w 364"/>
                  <a:gd name="T43" fmla="*/ 2147483647 h 1186"/>
                  <a:gd name="T44" fmla="*/ 2147483647 w 364"/>
                  <a:gd name="T45" fmla="*/ 2147483647 h 1186"/>
                  <a:gd name="T46" fmla="*/ 2147483647 w 364"/>
                  <a:gd name="T47" fmla="*/ 2147483647 h 1186"/>
                  <a:gd name="T48" fmla="*/ 2147483647 w 364"/>
                  <a:gd name="T49" fmla="*/ 2147483647 h 1186"/>
                  <a:gd name="T50" fmla="*/ 2147483647 w 364"/>
                  <a:gd name="T51" fmla="*/ 2147483647 h 1186"/>
                  <a:gd name="T52" fmla="*/ 2147483647 w 364"/>
                  <a:gd name="T53" fmla="*/ 2147483647 h 1186"/>
                  <a:gd name="T54" fmla="*/ 2147483647 w 364"/>
                  <a:gd name="T55" fmla="*/ 2147483647 h 1186"/>
                  <a:gd name="T56" fmla="*/ 2147483647 w 364"/>
                  <a:gd name="T57" fmla="*/ 2147483647 h 1186"/>
                  <a:gd name="T58" fmla="*/ 2147483647 w 364"/>
                  <a:gd name="T59" fmla="*/ 2147483647 h 1186"/>
                  <a:gd name="T60" fmla="*/ 2147483647 w 364"/>
                  <a:gd name="T61" fmla="*/ 2147483647 h 1186"/>
                  <a:gd name="T62" fmla="*/ 2147483647 w 364"/>
                  <a:gd name="T63" fmla="*/ 2147483647 h 1186"/>
                  <a:gd name="T64" fmla="*/ 2147483647 w 364"/>
                  <a:gd name="T65" fmla="*/ 2147483647 h 1186"/>
                  <a:gd name="T66" fmla="*/ 2147483647 w 364"/>
                  <a:gd name="T67" fmla="*/ 2147483647 h 1186"/>
                  <a:gd name="T68" fmla="*/ 2147483647 w 364"/>
                  <a:gd name="T69" fmla="*/ 2147483647 h 1186"/>
                  <a:gd name="T70" fmla="*/ 2147483647 w 364"/>
                  <a:gd name="T71" fmla="*/ 2147483647 h 1186"/>
                  <a:gd name="T72" fmla="*/ 2147483647 w 364"/>
                  <a:gd name="T73" fmla="*/ 2147483647 h 1186"/>
                  <a:gd name="T74" fmla="*/ 2147483647 w 364"/>
                  <a:gd name="T75" fmla="*/ 2147483647 h 1186"/>
                  <a:gd name="T76" fmla="*/ 2147483647 w 364"/>
                  <a:gd name="T77" fmla="*/ 2147483647 h 1186"/>
                  <a:gd name="T78" fmla="*/ 2147483647 w 364"/>
                  <a:gd name="T79" fmla="*/ 2147483647 h 1186"/>
                  <a:gd name="T80" fmla="*/ 2147483647 w 364"/>
                  <a:gd name="T81" fmla="*/ 2147483647 h 1186"/>
                  <a:gd name="T82" fmla="*/ 2147483647 w 364"/>
                  <a:gd name="T83" fmla="*/ 2147483647 h 1186"/>
                  <a:gd name="T84" fmla="*/ 2147483647 w 364"/>
                  <a:gd name="T85" fmla="*/ 2147483647 h 1186"/>
                  <a:gd name="T86" fmla="*/ 2147483647 w 364"/>
                  <a:gd name="T87" fmla="*/ 2147483647 h 1186"/>
                  <a:gd name="T88" fmla="*/ 2147483647 w 364"/>
                  <a:gd name="T89" fmla="*/ 2147483647 h 1186"/>
                  <a:gd name="T90" fmla="*/ 2147483647 w 364"/>
                  <a:gd name="T91" fmla="*/ 2147483647 h 1186"/>
                  <a:gd name="T92" fmla="*/ 2147483647 w 364"/>
                  <a:gd name="T93" fmla="*/ 2147483647 h 1186"/>
                  <a:gd name="T94" fmla="*/ 2147483647 w 364"/>
                  <a:gd name="T95" fmla="*/ 2147483647 h 1186"/>
                  <a:gd name="T96" fmla="*/ 2147483647 w 364"/>
                  <a:gd name="T97" fmla="*/ 2147483647 h 1186"/>
                  <a:gd name="T98" fmla="*/ 2147483647 w 364"/>
                  <a:gd name="T99" fmla="*/ 2147483647 h 1186"/>
                  <a:gd name="T100" fmla="*/ 2147483647 w 364"/>
                  <a:gd name="T101" fmla="*/ 2147483647 h 1186"/>
                  <a:gd name="T102" fmla="*/ 2147483647 w 364"/>
                  <a:gd name="T103" fmla="*/ 2147483647 h 1186"/>
                  <a:gd name="T104" fmla="*/ 2147483647 w 364"/>
                  <a:gd name="T105" fmla="*/ 2147483647 h 1186"/>
                  <a:gd name="T106" fmla="*/ 2147483647 w 364"/>
                  <a:gd name="T107" fmla="*/ 2147483647 h 1186"/>
                  <a:gd name="T108" fmla="*/ 2147483647 w 364"/>
                  <a:gd name="T109" fmla="*/ 2147483647 h 1186"/>
                  <a:gd name="T110" fmla="*/ 2147483647 w 364"/>
                  <a:gd name="T111" fmla="*/ 2147483647 h 1186"/>
                  <a:gd name="T112" fmla="*/ 2147483647 w 364"/>
                  <a:gd name="T113" fmla="*/ 2147483647 h 1186"/>
                  <a:gd name="T114" fmla="*/ 2147483647 w 364"/>
                  <a:gd name="T115" fmla="*/ 2147483647 h 1186"/>
                  <a:gd name="T116" fmla="*/ 2147483647 w 364"/>
                  <a:gd name="T117" fmla="*/ 2147483647 h 118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64"/>
                  <a:gd name="T178" fmla="*/ 0 h 1186"/>
                  <a:gd name="T179" fmla="*/ 364 w 364"/>
                  <a:gd name="T180" fmla="*/ 1186 h 118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64" h="1186">
                    <a:moveTo>
                      <a:pt x="350" y="338"/>
                    </a:moveTo>
                    <a:lnTo>
                      <a:pt x="350" y="338"/>
                    </a:lnTo>
                    <a:lnTo>
                      <a:pt x="342" y="314"/>
                    </a:lnTo>
                    <a:lnTo>
                      <a:pt x="336" y="286"/>
                    </a:lnTo>
                    <a:lnTo>
                      <a:pt x="326" y="232"/>
                    </a:lnTo>
                    <a:lnTo>
                      <a:pt x="322" y="224"/>
                    </a:lnTo>
                    <a:lnTo>
                      <a:pt x="318" y="216"/>
                    </a:lnTo>
                    <a:lnTo>
                      <a:pt x="312" y="212"/>
                    </a:lnTo>
                    <a:lnTo>
                      <a:pt x="306" y="210"/>
                    </a:lnTo>
                    <a:lnTo>
                      <a:pt x="278" y="200"/>
                    </a:lnTo>
                    <a:lnTo>
                      <a:pt x="258" y="192"/>
                    </a:lnTo>
                    <a:lnTo>
                      <a:pt x="246" y="186"/>
                    </a:lnTo>
                    <a:lnTo>
                      <a:pt x="240" y="180"/>
                    </a:lnTo>
                    <a:lnTo>
                      <a:pt x="234" y="174"/>
                    </a:lnTo>
                    <a:lnTo>
                      <a:pt x="230" y="168"/>
                    </a:lnTo>
                    <a:lnTo>
                      <a:pt x="224" y="162"/>
                    </a:lnTo>
                    <a:lnTo>
                      <a:pt x="220" y="158"/>
                    </a:lnTo>
                    <a:lnTo>
                      <a:pt x="216" y="156"/>
                    </a:lnTo>
                    <a:lnTo>
                      <a:pt x="216" y="146"/>
                    </a:lnTo>
                    <a:lnTo>
                      <a:pt x="218" y="140"/>
                    </a:lnTo>
                    <a:lnTo>
                      <a:pt x="222" y="136"/>
                    </a:lnTo>
                    <a:lnTo>
                      <a:pt x="228" y="126"/>
                    </a:lnTo>
                    <a:lnTo>
                      <a:pt x="236" y="110"/>
                    </a:lnTo>
                    <a:lnTo>
                      <a:pt x="238" y="102"/>
                    </a:lnTo>
                    <a:lnTo>
                      <a:pt x="238" y="96"/>
                    </a:lnTo>
                    <a:lnTo>
                      <a:pt x="238" y="90"/>
                    </a:lnTo>
                    <a:lnTo>
                      <a:pt x="234" y="88"/>
                    </a:lnTo>
                    <a:lnTo>
                      <a:pt x="236" y="76"/>
                    </a:lnTo>
                    <a:lnTo>
                      <a:pt x="236" y="68"/>
                    </a:lnTo>
                    <a:lnTo>
                      <a:pt x="236" y="56"/>
                    </a:lnTo>
                    <a:lnTo>
                      <a:pt x="232" y="42"/>
                    </a:lnTo>
                    <a:lnTo>
                      <a:pt x="230" y="32"/>
                    </a:lnTo>
                    <a:lnTo>
                      <a:pt x="226" y="24"/>
                    </a:lnTo>
                    <a:lnTo>
                      <a:pt x="222" y="16"/>
                    </a:lnTo>
                    <a:lnTo>
                      <a:pt x="214" y="10"/>
                    </a:lnTo>
                    <a:lnTo>
                      <a:pt x="204" y="4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8" y="2"/>
                    </a:lnTo>
                    <a:lnTo>
                      <a:pt x="146" y="6"/>
                    </a:lnTo>
                    <a:lnTo>
                      <a:pt x="136" y="14"/>
                    </a:lnTo>
                    <a:lnTo>
                      <a:pt x="128" y="20"/>
                    </a:lnTo>
                    <a:lnTo>
                      <a:pt x="124" y="28"/>
                    </a:lnTo>
                    <a:lnTo>
                      <a:pt x="120" y="36"/>
                    </a:lnTo>
                    <a:lnTo>
                      <a:pt x="118" y="44"/>
                    </a:lnTo>
                    <a:lnTo>
                      <a:pt x="116" y="60"/>
                    </a:lnTo>
                    <a:lnTo>
                      <a:pt x="118" y="72"/>
                    </a:lnTo>
                    <a:lnTo>
                      <a:pt x="120" y="82"/>
                    </a:lnTo>
                    <a:lnTo>
                      <a:pt x="118" y="84"/>
                    </a:lnTo>
                    <a:lnTo>
                      <a:pt x="116" y="92"/>
                    </a:lnTo>
                    <a:lnTo>
                      <a:pt x="116" y="98"/>
                    </a:lnTo>
                    <a:lnTo>
                      <a:pt x="118" y="106"/>
                    </a:lnTo>
                    <a:lnTo>
                      <a:pt x="122" y="116"/>
                    </a:lnTo>
                    <a:lnTo>
                      <a:pt x="130" y="126"/>
                    </a:lnTo>
                    <a:lnTo>
                      <a:pt x="132" y="128"/>
                    </a:lnTo>
                    <a:lnTo>
                      <a:pt x="134" y="130"/>
                    </a:lnTo>
                    <a:lnTo>
                      <a:pt x="136" y="136"/>
                    </a:lnTo>
                    <a:lnTo>
                      <a:pt x="138" y="152"/>
                    </a:lnTo>
                    <a:lnTo>
                      <a:pt x="140" y="158"/>
                    </a:lnTo>
                    <a:lnTo>
                      <a:pt x="138" y="164"/>
                    </a:lnTo>
                    <a:lnTo>
                      <a:pt x="134" y="168"/>
                    </a:lnTo>
                    <a:lnTo>
                      <a:pt x="126" y="174"/>
                    </a:lnTo>
                    <a:lnTo>
                      <a:pt x="112" y="186"/>
                    </a:lnTo>
                    <a:lnTo>
                      <a:pt x="102" y="192"/>
                    </a:lnTo>
                    <a:lnTo>
                      <a:pt x="90" y="198"/>
                    </a:lnTo>
                    <a:lnTo>
                      <a:pt x="70" y="204"/>
                    </a:lnTo>
                    <a:lnTo>
                      <a:pt x="62" y="208"/>
                    </a:lnTo>
                    <a:lnTo>
                      <a:pt x="52" y="212"/>
                    </a:lnTo>
                    <a:lnTo>
                      <a:pt x="46" y="216"/>
                    </a:lnTo>
                    <a:lnTo>
                      <a:pt x="42" y="222"/>
                    </a:lnTo>
                    <a:lnTo>
                      <a:pt x="38" y="228"/>
                    </a:lnTo>
                    <a:lnTo>
                      <a:pt x="36" y="236"/>
                    </a:lnTo>
                    <a:lnTo>
                      <a:pt x="32" y="274"/>
                    </a:lnTo>
                    <a:lnTo>
                      <a:pt x="30" y="302"/>
                    </a:lnTo>
                    <a:lnTo>
                      <a:pt x="24" y="392"/>
                    </a:lnTo>
                    <a:lnTo>
                      <a:pt x="18" y="448"/>
                    </a:lnTo>
                    <a:lnTo>
                      <a:pt x="14" y="482"/>
                    </a:lnTo>
                    <a:lnTo>
                      <a:pt x="10" y="514"/>
                    </a:lnTo>
                    <a:lnTo>
                      <a:pt x="8" y="540"/>
                    </a:lnTo>
                    <a:lnTo>
                      <a:pt x="6" y="566"/>
                    </a:lnTo>
                    <a:lnTo>
                      <a:pt x="4" y="588"/>
                    </a:lnTo>
                    <a:lnTo>
                      <a:pt x="6" y="594"/>
                    </a:lnTo>
                    <a:lnTo>
                      <a:pt x="8" y="598"/>
                    </a:lnTo>
                    <a:lnTo>
                      <a:pt x="12" y="598"/>
                    </a:lnTo>
                    <a:lnTo>
                      <a:pt x="4" y="616"/>
                    </a:lnTo>
                    <a:lnTo>
                      <a:pt x="2" y="626"/>
                    </a:lnTo>
                    <a:lnTo>
                      <a:pt x="0" y="638"/>
                    </a:lnTo>
                    <a:lnTo>
                      <a:pt x="2" y="650"/>
                    </a:lnTo>
                    <a:lnTo>
                      <a:pt x="6" y="660"/>
                    </a:lnTo>
                    <a:lnTo>
                      <a:pt x="14" y="670"/>
                    </a:lnTo>
                    <a:lnTo>
                      <a:pt x="26" y="676"/>
                    </a:lnTo>
                    <a:lnTo>
                      <a:pt x="36" y="680"/>
                    </a:lnTo>
                    <a:lnTo>
                      <a:pt x="40" y="680"/>
                    </a:lnTo>
                    <a:lnTo>
                      <a:pt x="42" y="678"/>
                    </a:lnTo>
                    <a:lnTo>
                      <a:pt x="42" y="674"/>
                    </a:lnTo>
                    <a:lnTo>
                      <a:pt x="38" y="670"/>
                    </a:lnTo>
                    <a:lnTo>
                      <a:pt x="36" y="664"/>
                    </a:lnTo>
                    <a:lnTo>
                      <a:pt x="34" y="660"/>
                    </a:lnTo>
                    <a:lnTo>
                      <a:pt x="34" y="654"/>
                    </a:lnTo>
                    <a:lnTo>
                      <a:pt x="36" y="650"/>
                    </a:lnTo>
                    <a:lnTo>
                      <a:pt x="34" y="644"/>
                    </a:lnTo>
                    <a:lnTo>
                      <a:pt x="34" y="636"/>
                    </a:lnTo>
                    <a:lnTo>
                      <a:pt x="38" y="628"/>
                    </a:lnTo>
                    <a:lnTo>
                      <a:pt x="40" y="622"/>
                    </a:lnTo>
                    <a:lnTo>
                      <a:pt x="38" y="616"/>
                    </a:lnTo>
                    <a:lnTo>
                      <a:pt x="38" y="612"/>
                    </a:lnTo>
                    <a:lnTo>
                      <a:pt x="38" y="608"/>
                    </a:lnTo>
                    <a:lnTo>
                      <a:pt x="40" y="606"/>
                    </a:lnTo>
                    <a:lnTo>
                      <a:pt x="42" y="604"/>
                    </a:lnTo>
                    <a:lnTo>
                      <a:pt x="44" y="604"/>
                    </a:lnTo>
                    <a:lnTo>
                      <a:pt x="48" y="602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8" y="534"/>
                    </a:lnTo>
                    <a:lnTo>
                      <a:pt x="56" y="568"/>
                    </a:lnTo>
                    <a:lnTo>
                      <a:pt x="56" y="578"/>
                    </a:lnTo>
                    <a:lnTo>
                      <a:pt x="56" y="586"/>
                    </a:lnTo>
                    <a:lnTo>
                      <a:pt x="60" y="598"/>
                    </a:lnTo>
                    <a:lnTo>
                      <a:pt x="62" y="612"/>
                    </a:lnTo>
                    <a:lnTo>
                      <a:pt x="62" y="644"/>
                    </a:lnTo>
                    <a:lnTo>
                      <a:pt x="64" y="686"/>
                    </a:lnTo>
                    <a:lnTo>
                      <a:pt x="70" y="758"/>
                    </a:lnTo>
                    <a:lnTo>
                      <a:pt x="76" y="832"/>
                    </a:lnTo>
                    <a:lnTo>
                      <a:pt x="78" y="876"/>
                    </a:lnTo>
                    <a:lnTo>
                      <a:pt x="80" y="948"/>
                    </a:lnTo>
                    <a:lnTo>
                      <a:pt x="80" y="990"/>
                    </a:lnTo>
                    <a:lnTo>
                      <a:pt x="76" y="1022"/>
                    </a:lnTo>
                    <a:lnTo>
                      <a:pt x="74" y="1044"/>
                    </a:lnTo>
                    <a:lnTo>
                      <a:pt x="72" y="1068"/>
                    </a:lnTo>
                    <a:lnTo>
                      <a:pt x="74" y="1088"/>
                    </a:lnTo>
                    <a:lnTo>
                      <a:pt x="76" y="1104"/>
                    </a:lnTo>
                    <a:lnTo>
                      <a:pt x="84" y="1124"/>
                    </a:lnTo>
                    <a:lnTo>
                      <a:pt x="86" y="1130"/>
                    </a:lnTo>
                    <a:lnTo>
                      <a:pt x="84" y="1134"/>
                    </a:lnTo>
                    <a:lnTo>
                      <a:pt x="66" y="1150"/>
                    </a:lnTo>
                    <a:lnTo>
                      <a:pt x="56" y="1162"/>
                    </a:lnTo>
                    <a:lnTo>
                      <a:pt x="54" y="1166"/>
                    </a:lnTo>
                    <a:lnTo>
                      <a:pt x="54" y="1170"/>
                    </a:lnTo>
                    <a:lnTo>
                      <a:pt x="56" y="1174"/>
                    </a:lnTo>
                    <a:lnTo>
                      <a:pt x="60" y="1176"/>
                    </a:lnTo>
                    <a:lnTo>
                      <a:pt x="72" y="1180"/>
                    </a:lnTo>
                    <a:lnTo>
                      <a:pt x="86" y="1180"/>
                    </a:lnTo>
                    <a:lnTo>
                      <a:pt x="102" y="1174"/>
                    </a:lnTo>
                    <a:lnTo>
                      <a:pt x="118" y="1168"/>
                    </a:lnTo>
                    <a:lnTo>
                      <a:pt x="134" y="1164"/>
                    </a:lnTo>
                    <a:lnTo>
                      <a:pt x="146" y="1160"/>
                    </a:lnTo>
                    <a:lnTo>
                      <a:pt x="150" y="1158"/>
                    </a:lnTo>
                    <a:lnTo>
                      <a:pt x="152" y="1156"/>
                    </a:lnTo>
                    <a:lnTo>
                      <a:pt x="152" y="1152"/>
                    </a:lnTo>
                    <a:lnTo>
                      <a:pt x="150" y="1146"/>
                    </a:lnTo>
                    <a:lnTo>
                      <a:pt x="148" y="1138"/>
                    </a:lnTo>
                    <a:lnTo>
                      <a:pt x="150" y="1130"/>
                    </a:lnTo>
                    <a:lnTo>
                      <a:pt x="154" y="1116"/>
                    </a:lnTo>
                    <a:lnTo>
                      <a:pt x="156" y="1106"/>
                    </a:lnTo>
                    <a:lnTo>
                      <a:pt x="156" y="1090"/>
                    </a:lnTo>
                    <a:lnTo>
                      <a:pt x="156" y="1052"/>
                    </a:lnTo>
                    <a:lnTo>
                      <a:pt x="156" y="984"/>
                    </a:lnTo>
                    <a:lnTo>
                      <a:pt x="158" y="920"/>
                    </a:lnTo>
                    <a:lnTo>
                      <a:pt x="162" y="886"/>
                    </a:lnTo>
                    <a:lnTo>
                      <a:pt x="164" y="868"/>
                    </a:lnTo>
                    <a:lnTo>
                      <a:pt x="168" y="840"/>
                    </a:lnTo>
                    <a:lnTo>
                      <a:pt x="174" y="772"/>
                    </a:lnTo>
                    <a:lnTo>
                      <a:pt x="178" y="706"/>
                    </a:lnTo>
                    <a:lnTo>
                      <a:pt x="178" y="666"/>
                    </a:lnTo>
                    <a:lnTo>
                      <a:pt x="178" y="624"/>
                    </a:lnTo>
                    <a:lnTo>
                      <a:pt x="182" y="650"/>
                    </a:lnTo>
                    <a:lnTo>
                      <a:pt x="190" y="714"/>
                    </a:lnTo>
                    <a:lnTo>
                      <a:pt x="194" y="756"/>
                    </a:lnTo>
                    <a:lnTo>
                      <a:pt x="196" y="800"/>
                    </a:lnTo>
                    <a:lnTo>
                      <a:pt x="200" y="840"/>
                    </a:lnTo>
                    <a:lnTo>
                      <a:pt x="204" y="878"/>
                    </a:lnTo>
                    <a:lnTo>
                      <a:pt x="206" y="914"/>
                    </a:lnTo>
                    <a:lnTo>
                      <a:pt x="208" y="954"/>
                    </a:lnTo>
                    <a:lnTo>
                      <a:pt x="206" y="1012"/>
                    </a:lnTo>
                    <a:lnTo>
                      <a:pt x="206" y="1040"/>
                    </a:lnTo>
                    <a:lnTo>
                      <a:pt x="206" y="1078"/>
                    </a:lnTo>
                    <a:lnTo>
                      <a:pt x="208" y="1096"/>
                    </a:lnTo>
                    <a:lnTo>
                      <a:pt x="208" y="1112"/>
                    </a:lnTo>
                    <a:lnTo>
                      <a:pt x="212" y="1124"/>
                    </a:lnTo>
                    <a:lnTo>
                      <a:pt x="214" y="1126"/>
                    </a:lnTo>
                    <a:lnTo>
                      <a:pt x="216" y="1128"/>
                    </a:lnTo>
                    <a:lnTo>
                      <a:pt x="218" y="1142"/>
                    </a:lnTo>
                    <a:lnTo>
                      <a:pt x="220" y="1154"/>
                    </a:lnTo>
                    <a:lnTo>
                      <a:pt x="222" y="1162"/>
                    </a:lnTo>
                    <a:lnTo>
                      <a:pt x="226" y="1172"/>
                    </a:lnTo>
                    <a:lnTo>
                      <a:pt x="234" y="1178"/>
                    </a:lnTo>
                    <a:lnTo>
                      <a:pt x="246" y="1184"/>
                    </a:lnTo>
                    <a:lnTo>
                      <a:pt x="252" y="1186"/>
                    </a:lnTo>
                    <a:lnTo>
                      <a:pt x="262" y="1186"/>
                    </a:lnTo>
                    <a:lnTo>
                      <a:pt x="282" y="1182"/>
                    </a:lnTo>
                    <a:lnTo>
                      <a:pt x="290" y="1178"/>
                    </a:lnTo>
                    <a:lnTo>
                      <a:pt x="292" y="1176"/>
                    </a:lnTo>
                    <a:lnTo>
                      <a:pt x="294" y="1174"/>
                    </a:lnTo>
                    <a:lnTo>
                      <a:pt x="292" y="1168"/>
                    </a:lnTo>
                    <a:lnTo>
                      <a:pt x="288" y="1162"/>
                    </a:lnTo>
                    <a:lnTo>
                      <a:pt x="276" y="1148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4" y="1138"/>
                    </a:lnTo>
                    <a:lnTo>
                      <a:pt x="280" y="1132"/>
                    </a:lnTo>
                    <a:lnTo>
                      <a:pt x="284" y="1130"/>
                    </a:lnTo>
                    <a:lnTo>
                      <a:pt x="288" y="1128"/>
                    </a:lnTo>
                    <a:lnTo>
                      <a:pt x="288" y="1122"/>
                    </a:lnTo>
                    <a:lnTo>
                      <a:pt x="286" y="936"/>
                    </a:lnTo>
                    <a:lnTo>
                      <a:pt x="288" y="864"/>
                    </a:lnTo>
                    <a:lnTo>
                      <a:pt x="288" y="834"/>
                    </a:lnTo>
                    <a:lnTo>
                      <a:pt x="286" y="810"/>
                    </a:lnTo>
                    <a:lnTo>
                      <a:pt x="286" y="780"/>
                    </a:lnTo>
                    <a:lnTo>
                      <a:pt x="288" y="738"/>
                    </a:lnTo>
                    <a:lnTo>
                      <a:pt x="290" y="660"/>
                    </a:lnTo>
                    <a:lnTo>
                      <a:pt x="290" y="602"/>
                    </a:lnTo>
                    <a:lnTo>
                      <a:pt x="304" y="598"/>
                    </a:lnTo>
                    <a:lnTo>
                      <a:pt x="314" y="590"/>
                    </a:lnTo>
                    <a:lnTo>
                      <a:pt x="322" y="582"/>
                    </a:lnTo>
                    <a:lnTo>
                      <a:pt x="326" y="572"/>
                    </a:lnTo>
                    <a:lnTo>
                      <a:pt x="330" y="564"/>
                    </a:lnTo>
                    <a:lnTo>
                      <a:pt x="330" y="556"/>
                    </a:lnTo>
                    <a:lnTo>
                      <a:pt x="330" y="544"/>
                    </a:lnTo>
                    <a:lnTo>
                      <a:pt x="332" y="536"/>
                    </a:lnTo>
                    <a:lnTo>
                      <a:pt x="334" y="530"/>
                    </a:lnTo>
                    <a:lnTo>
                      <a:pt x="338" y="526"/>
                    </a:lnTo>
                    <a:lnTo>
                      <a:pt x="340" y="526"/>
                    </a:lnTo>
                    <a:lnTo>
                      <a:pt x="344" y="526"/>
                    </a:lnTo>
                    <a:lnTo>
                      <a:pt x="346" y="526"/>
                    </a:lnTo>
                    <a:lnTo>
                      <a:pt x="348" y="524"/>
                    </a:lnTo>
                    <a:lnTo>
                      <a:pt x="352" y="514"/>
                    </a:lnTo>
                    <a:lnTo>
                      <a:pt x="354" y="502"/>
                    </a:lnTo>
                    <a:lnTo>
                      <a:pt x="356" y="492"/>
                    </a:lnTo>
                    <a:lnTo>
                      <a:pt x="358" y="454"/>
                    </a:lnTo>
                    <a:lnTo>
                      <a:pt x="362" y="416"/>
                    </a:lnTo>
                    <a:lnTo>
                      <a:pt x="364" y="396"/>
                    </a:lnTo>
                    <a:lnTo>
                      <a:pt x="362" y="382"/>
                    </a:lnTo>
                    <a:lnTo>
                      <a:pt x="356" y="362"/>
                    </a:lnTo>
                    <a:lnTo>
                      <a:pt x="350" y="338"/>
                    </a:lnTo>
                    <a:close/>
                  </a:path>
                </a:pathLst>
              </a:custGeom>
              <a:solidFill>
                <a:srgbClr val="0091D4"/>
              </a:solidFill>
              <a:ln w="9525">
                <a:noFill/>
                <a:round/>
              </a:ln>
            </p:spPr>
            <p:txBody>
              <a:bodyPr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</a:endParaRPr>
              </a:p>
            </p:txBody>
          </p:sp>
          <p:sp>
            <p:nvSpPr>
              <p:cNvPr id="17" name="Freeform 127"/>
              <p:cNvSpPr/>
              <p:nvPr/>
            </p:nvSpPr>
            <p:spPr bwMode="auto">
              <a:xfrm>
                <a:off x="3016156" y="1924561"/>
                <a:ext cx="209678" cy="353852"/>
              </a:xfrm>
              <a:custGeom>
                <a:avLst/>
                <a:gdLst>
                  <a:gd name="T0" fmla="*/ 0 w 102"/>
                  <a:gd name="T1" fmla="*/ 2147483647 h 172"/>
                  <a:gd name="T2" fmla="*/ 0 w 102"/>
                  <a:gd name="T3" fmla="*/ 2147483647 h 172"/>
                  <a:gd name="T4" fmla="*/ 2147483647 w 102"/>
                  <a:gd name="T5" fmla="*/ 2147483647 h 172"/>
                  <a:gd name="T6" fmla="*/ 2147483647 w 102"/>
                  <a:gd name="T7" fmla="*/ 2147483647 h 172"/>
                  <a:gd name="T8" fmla="*/ 2147483647 w 102"/>
                  <a:gd name="T9" fmla="*/ 2147483647 h 172"/>
                  <a:gd name="T10" fmla="*/ 2147483647 w 102"/>
                  <a:gd name="T11" fmla="*/ 2147483647 h 172"/>
                  <a:gd name="T12" fmla="*/ 2147483647 w 102"/>
                  <a:gd name="T13" fmla="*/ 2147483647 h 172"/>
                  <a:gd name="T14" fmla="*/ 2147483647 w 102"/>
                  <a:gd name="T15" fmla="*/ 2147483647 h 172"/>
                  <a:gd name="T16" fmla="*/ 2147483647 w 102"/>
                  <a:gd name="T17" fmla="*/ 2147483647 h 172"/>
                  <a:gd name="T18" fmla="*/ 2147483647 w 102"/>
                  <a:gd name="T19" fmla="*/ 2147483647 h 172"/>
                  <a:gd name="T20" fmla="*/ 2147483647 w 102"/>
                  <a:gd name="T21" fmla="*/ 2147483647 h 172"/>
                  <a:gd name="T22" fmla="*/ 2147483647 w 102"/>
                  <a:gd name="T23" fmla="*/ 2147483647 h 172"/>
                  <a:gd name="T24" fmla="*/ 2147483647 w 102"/>
                  <a:gd name="T25" fmla="*/ 2147483647 h 172"/>
                  <a:gd name="T26" fmla="*/ 2147483647 w 102"/>
                  <a:gd name="T27" fmla="*/ 2147483647 h 172"/>
                  <a:gd name="T28" fmla="*/ 2147483647 w 102"/>
                  <a:gd name="T29" fmla="*/ 2147483647 h 172"/>
                  <a:gd name="T30" fmla="*/ 2147483647 w 102"/>
                  <a:gd name="T31" fmla="*/ 2147483647 h 172"/>
                  <a:gd name="T32" fmla="*/ 2147483647 w 102"/>
                  <a:gd name="T33" fmla="*/ 2147483647 h 172"/>
                  <a:gd name="T34" fmla="*/ 2147483647 w 102"/>
                  <a:gd name="T35" fmla="*/ 2147483647 h 172"/>
                  <a:gd name="T36" fmla="*/ 2147483647 w 102"/>
                  <a:gd name="T37" fmla="*/ 2147483647 h 172"/>
                  <a:gd name="T38" fmla="*/ 2147483647 w 102"/>
                  <a:gd name="T39" fmla="*/ 2147483647 h 172"/>
                  <a:gd name="T40" fmla="*/ 2147483647 w 102"/>
                  <a:gd name="T41" fmla="*/ 2147483647 h 172"/>
                  <a:gd name="T42" fmla="*/ 2147483647 w 102"/>
                  <a:gd name="T43" fmla="*/ 2147483647 h 172"/>
                  <a:gd name="T44" fmla="*/ 2147483647 w 102"/>
                  <a:gd name="T45" fmla="*/ 2147483647 h 172"/>
                  <a:gd name="T46" fmla="*/ 2147483647 w 102"/>
                  <a:gd name="T47" fmla="*/ 2147483647 h 172"/>
                  <a:gd name="T48" fmla="*/ 2147483647 w 102"/>
                  <a:gd name="T49" fmla="*/ 2147483647 h 172"/>
                  <a:gd name="T50" fmla="*/ 2147483647 w 102"/>
                  <a:gd name="T51" fmla="*/ 0 h 172"/>
                  <a:gd name="T52" fmla="*/ 2147483647 w 102"/>
                  <a:gd name="T53" fmla="*/ 0 h 172"/>
                  <a:gd name="T54" fmla="*/ 2147483647 w 102"/>
                  <a:gd name="T55" fmla="*/ 0 h 172"/>
                  <a:gd name="T56" fmla="*/ 2147483647 w 102"/>
                  <a:gd name="T57" fmla="*/ 2147483647 h 172"/>
                  <a:gd name="T58" fmla="*/ 2147483647 w 102"/>
                  <a:gd name="T59" fmla="*/ 2147483647 h 172"/>
                  <a:gd name="T60" fmla="*/ 2147483647 w 102"/>
                  <a:gd name="T61" fmla="*/ 2147483647 h 172"/>
                  <a:gd name="T62" fmla="*/ 2147483647 w 102"/>
                  <a:gd name="T63" fmla="*/ 2147483647 h 172"/>
                  <a:gd name="T64" fmla="*/ 2147483647 w 102"/>
                  <a:gd name="T65" fmla="*/ 2147483647 h 172"/>
                  <a:gd name="T66" fmla="*/ 2147483647 w 102"/>
                  <a:gd name="T67" fmla="*/ 2147483647 h 172"/>
                  <a:gd name="T68" fmla="*/ 2147483647 w 102"/>
                  <a:gd name="T69" fmla="*/ 2147483647 h 172"/>
                  <a:gd name="T70" fmla="*/ 2147483647 w 102"/>
                  <a:gd name="T71" fmla="*/ 2147483647 h 172"/>
                  <a:gd name="T72" fmla="*/ 2147483647 w 102"/>
                  <a:gd name="T73" fmla="*/ 2147483647 h 172"/>
                  <a:gd name="T74" fmla="*/ 2147483647 w 102"/>
                  <a:gd name="T75" fmla="*/ 2147483647 h 172"/>
                  <a:gd name="T76" fmla="*/ 2147483647 w 102"/>
                  <a:gd name="T77" fmla="*/ 2147483647 h 172"/>
                  <a:gd name="T78" fmla="*/ 2147483647 w 102"/>
                  <a:gd name="T79" fmla="*/ 2147483647 h 172"/>
                  <a:gd name="T80" fmla="*/ 2147483647 w 102"/>
                  <a:gd name="T81" fmla="*/ 2147483647 h 172"/>
                  <a:gd name="T82" fmla="*/ 2147483647 w 102"/>
                  <a:gd name="T83" fmla="*/ 2147483647 h 172"/>
                  <a:gd name="T84" fmla="*/ 0 w 102"/>
                  <a:gd name="T85" fmla="*/ 2147483647 h 17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2"/>
                  <a:gd name="T130" fmla="*/ 0 h 172"/>
                  <a:gd name="T131" fmla="*/ 102 w 102"/>
                  <a:gd name="T132" fmla="*/ 172 h 17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2" h="172">
                    <a:moveTo>
                      <a:pt x="0" y="14"/>
                    </a:moveTo>
                    <a:lnTo>
                      <a:pt x="0" y="14"/>
                    </a:lnTo>
                    <a:lnTo>
                      <a:pt x="2" y="22"/>
                    </a:lnTo>
                    <a:lnTo>
                      <a:pt x="4" y="32"/>
                    </a:lnTo>
                    <a:lnTo>
                      <a:pt x="8" y="42"/>
                    </a:lnTo>
                    <a:lnTo>
                      <a:pt x="12" y="66"/>
                    </a:lnTo>
                    <a:lnTo>
                      <a:pt x="18" y="106"/>
                    </a:lnTo>
                    <a:lnTo>
                      <a:pt x="24" y="126"/>
                    </a:lnTo>
                    <a:lnTo>
                      <a:pt x="30" y="146"/>
                    </a:lnTo>
                    <a:lnTo>
                      <a:pt x="38" y="162"/>
                    </a:lnTo>
                    <a:lnTo>
                      <a:pt x="42" y="168"/>
                    </a:lnTo>
                    <a:lnTo>
                      <a:pt x="46" y="172"/>
                    </a:lnTo>
                    <a:lnTo>
                      <a:pt x="64" y="144"/>
                    </a:lnTo>
                    <a:lnTo>
                      <a:pt x="78" y="118"/>
                    </a:lnTo>
                    <a:lnTo>
                      <a:pt x="90" y="94"/>
                    </a:lnTo>
                    <a:lnTo>
                      <a:pt x="98" y="72"/>
                    </a:lnTo>
                    <a:lnTo>
                      <a:pt x="102" y="52"/>
                    </a:lnTo>
                    <a:lnTo>
                      <a:pt x="102" y="34"/>
                    </a:lnTo>
                    <a:lnTo>
                      <a:pt x="100" y="16"/>
                    </a:lnTo>
                    <a:lnTo>
                      <a:pt x="100" y="10"/>
                    </a:lnTo>
                    <a:lnTo>
                      <a:pt x="96" y="6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8" y="2"/>
                    </a:lnTo>
                    <a:lnTo>
                      <a:pt x="86" y="6"/>
                    </a:lnTo>
                    <a:lnTo>
                      <a:pt x="86" y="14"/>
                    </a:lnTo>
                    <a:lnTo>
                      <a:pt x="82" y="20"/>
                    </a:lnTo>
                    <a:lnTo>
                      <a:pt x="74" y="30"/>
                    </a:lnTo>
                    <a:lnTo>
                      <a:pt x="66" y="34"/>
                    </a:lnTo>
                    <a:lnTo>
                      <a:pt x="56" y="38"/>
                    </a:lnTo>
                    <a:lnTo>
                      <a:pt x="44" y="38"/>
                    </a:lnTo>
                    <a:lnTo>
                      <a:pt x="32" y="34"/>
                    </a:lnTo>
                    <a:lnTo>
                      <a:pt x="20" y="26"/>
                    </a:lnTo>
                    <a:lnTo>
                      <a:pt x="12" y="16"/>
                    </a:lnTo>
                    <a:lnTo>
                      <a:pt x="6" y="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id-ID"/>
              </a:p>
            </p:txBody>
          </p:sp>
          <p:sp>
            <p:nvSpPr>
              <p:cNvPr id="19" name="Freeform 128"/>
              <p:cNvSpPr/>
              <p:nvPr/>
            </p:nvSpPr>
            <p:spPr bwMode="auto">
              <a:xfrm>
                <a:off x="3090470" y="2007429"/>
                <a:ext cx="62532" cy="292981"/>
              </a:xfrm>
              <a:custGeom>
                <a:avLst/>
                <a:gdLst>
                  <a:gd name="T0" fmla="*/ 2147483647 w 30"/>
                  <a:gd name="T1" fmla="*/ 2147483647 h 136"/>
                  <a:gd name="T2" fmla="*/ 2147483647 w 30"/>
                  <a:gd name="T3" fmla="*/ 2147483647 h 136"/>
                  <a:gd name="T4" fmla="*/ 2147483647 w 30"/>
                  <a:gd name="T5" fmla="*/ 2147483647 h 136"/>
                  <a:gd name="T6" fmla="*/ 0 w 30"/>
                  <a:gd name="T7" fmla="*/ 2147483647 h 136"/>
                  <a:gd name="T8" fmla="*/ 2147483647 w 30"/>
                  <a:gd name="T9" fmla="*/ 2147483647 h 136"/>
                  <a:gd name="T10" fmla="*/ 2147483647 w 30"/>
                  <a:gd name="T11" fmla="*/ 2147483647 h 136"/>
                  <a:gd name="T12" fmla="*/ 2147483647 w 30"/>
                  <a:gd name="T13" fmla="*/ 2147483647 h 136"/>
                  <a:gd name="T14" fmla="*/ 2147483647 w 30"/>
                  <a:gd name="T15" fmla="*/ 2147483647 h 136"/>
                  <a:gd name="T16" fmla="*/ 2147483647 w 30"/>
                  <a:gd name="T17" fmla="*/ 2147483647 h 136"/>
                  <a:gd name="T18" fmla="*/ 2147483647 w 30"/>
                  <a:gd name="T19" fmla="*/ 2147483647 h 136"/>
                  <a:gd name="T20" fmla="*/ 2147483647 w 30"/>
                  <a:gd name="T21" fmla="*/ 2147483647 h 136"/>
                  <a:gd name="T22" fmla="*/ 2147483647 w 30"/>
                  <a:gd name="T23" fmla="*/ 2147483647 h 136"/>
                  <a:gd name="T24" fmla="*/ 0 w 30"/>
                  <a:gd name="T25" fmla="*/ 2147483647 h 136"/>
                  <a:gd name="T26" fmla="*/ 0 w 30"/>
                  <a:gd name="T27" fmla="*/ 2147483647 h 136"/>
                  <a:gd name="T28" fmla="*/ 0 w 30"/>
                  <a:gd name="T29" fmla="*/ 2147483647 h 136"/>
                  <a:gd name="T30" fmla="*/ 2147483647 w 30"/>
                  <a:gd name="T31" fmla="*/ 2147483647 h 136"/>
                  <a:gd name="T32" fmla="*/ 2147483647 w 30"/>
                  <a:gd name="T33" fmla="*/ 0 h 136"/>
                  <a:gd name="T34" fmla="*/ 2147483647 w 30"/>
                  <a:gd name="T35" fmla="*/ 0 h 136"/>
                  <a:gd name="T36" fmla="*/ 2147483647 w 30"/>
                  <a:gd name="T37" fmla="*/ 2147483647 h 136"/>
                  <a:gd name="T38" fmla="*/ 2147483647 w 30"/>
                  <a:gd name="T39" fmla="*/ 2147483647 h 136"/>
                  <a:gd name="T40" fmla="*/ 2147483647 w 30"/>
                  <a:gd name="T41" fmla="*/ 2147483647 h 136"/>
                  <a:gd name="T42" fmla="*/ 2147483647 w 30"/>
                  <a:gd name="T43" fmla="*/ 2147483647 h 136"/>
                  <a:gd name="T44" fmla="*/ 2147483647 w 30"/>
                  <a:gd name="T45" fmla="*/ 2147483647 h 136"/>
                  <a:gd name="T46" fmla="*/ 2147483647 w 30"/>
                  <a:gd name="T47" fmla="*/ 2147483647 h 136"/>
                  <a:gd name="T48" fmla="*/ 2147483647 w 30"/>
                  <a:gd name="T49" fmla="*/ 2147483647 h 136"/>
                  <a:gd name="T50" fmla="*/ 2147483647 w 30"/>
                  <a:gd name="T51" fmla="*/ 2147483647 h 136"/>
                  <a:gd name="T52" fmla="*/ 2147483647 w 30"/>
                  <a:gd name="T53" fmla="*/ 2147483647 h 136"/>
                  <a:gd name="T54" fmla="*/ 2147483647 w 30"/>
                  <a:gd name="T55" fmla="*/ 2147483647 h 136"/>
                  <a:gd name="T56" fmla="*/ 2147483647 w 30"/>
                  <a:gd name="T57" fmla="*/ 2147483647 h 136"/>
                  <a:gd name="T58" fmla="*/ 2147483647 w 30"/>
                  <a:gd name="T59" fmla="*/ 2147483647 h 136"/>
                  <a:gd name="T60" fmla="*/ 2147483647 w 30"/>
                  <a:gd name="T61" fmla="*/ 2147483647 h 136"/>
                  <a:gd name="T62" fmla="*/ 2147483647 w 30"/>
                  <a:gd name="T63" fmla="*/ 2147483647 h 136"/>
                  <a:gd name="T64" fmla="*/ 2147483647 w 30"/>
                  <a:gd name="T65" fmla="*/ 2147483647 h 136"/>
                  <a:gd name="T66" fmla="*/ 2147483647 w 30"/>
                  <a:gd name="T67" fmla="*/ 2147483647 h 136"/>
                  <a:gd name="T68" fmla="*/ 2147483647 w 30"/>
                  <a:gd name="T69" fmla="*/ 2147483647 h 136"/>
                  <a:gd name="T70" fmla="*/ 2147483647 w 30"/>
                  <a:gd name="T71" fmla="*/ 2147483647 h 136"/>
                  <a:gd name="T72" fmla="*/ 2147483647 w 30"/>
                  <a:gd name="T73" fmla="*/ 2147483647 h 1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"/>
                  <a:gd name="T112" fmla="*/ 0 h 136"/>
                  <a:gd name="T113" fmla="*/ 30 w 30"/>
                  <a:gd name="T114" fmla="*/ 136 h 1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" h="136">
                    <a:moveTo>
                      <a:pt x="4" y="134"/>
                    </a:moveTo>
                    <a:lnTo>
                      <a:pt x="4" y="134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2" y="62"/>
                    </a:lnTo>
                    <a:lnTo>
                      <a:pt x="2" y="50"/>
                    </a:lnTo>
                    <a:lnTo>
                      <a:pt x="6" y="40"/>
                    </a:lnTo>
                    <a:lnTo>
                      <a:pt x="10" y="28"/>
                    </a:lnTo>
                    <a:lnTo>
                      <a:pt x="8" y="24"/>
                    </a:lnTo>
                    <a:lnTo>
                      <a:pt x="6" y="1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4" y="2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6" y="8"/>
                    </a:lnTo>
                    <a:lnTo>
                      <a:pt x="24" y="14"/>
                    </a:lnTo>
                    <a:lnTo>
                      <a:pt x="20" y="20"/>
                    </a:lnTo>
                    <a:lnTo>
                      <a:pt x="20" y="24"/>
                    </a:lnTo>
                    <a:lnTo>
                      <a:pt x="20" y="28"/>
                    </a:lnTo>
                    <a:lnTo>
                      <a:pt x="26" y="66"/>
                    </a:lnTo>
                    <a:lnTo>
                      <a:pt x="30" y="104"/>
                    </a:lnTo>
                    <a:lnTo>
                      <a:pt x="28" y="114"/>
                    </a:lnTo>
                    <a:lnTo>
                      <a:pt x="22" y="126"/>
                    </a:lnTo>
                    <a:lnTo>
                      <a:pt x="18" y="132"/>
                    </a:lnTo>
                    <a:lnTo>
                      <a:pt x="14" y="134"/>
                    </a:lnTo>
                    <a:lnTo>
                      <a:pt x="8" y="136"/>
                    </a:lnTo>
                    <a:lnTo>
                      <a:pt x="4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</a:ln>
            </p:spPr>
            <p:txBody>
              <a:bodyPr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</a:endParaRPr>
              </a:p>
            </p:txBody>
          </p:sp>
        </p:grpSp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10934" y="2675"/>
              <a:ext cx="1526" cy="4750"/>
            </a:xfrm>
            <a:custGeom>
              <a:avLst/>
              <a:gdLst/>
              <a:ahLst/>
              <a:cxnLst>
                <a:cxn ang="0">
                  <a:pos x="463" y="788"/>
                </a:cxn>
                <a:cxn ang="0">
                  <a:pos x="470" y="944"/>
                </a:cxn>
                <a:cxn ang="0">
                  <a:pos x="497" y="1404"/>
                </a:cxn>
                <a:cxn ang="0">
                  <a:pos x="485" y="1473"/>
                </a:cxn>
                <a:cxn ang="0">
                  <a:pos x="509" y="1592"/>
                </a:cxn>
                <a:cxn ang="0">
                  <a:pos x="386" y="1521"/>
                </a:cxn>
                <a:cxn ang="0">
                  <a:pos x="349" y="1293"/>
                </a:cxn>
                <a:cxn ang="0">
                  <a:pos x="354" y="1113"/>
                </a:cxn>
                <a:cxn ang="0">
                  <a:pos x="301" y="973"/>
                </a:cxn>
                <a:cxn ang="0">
                  <a:pos x="279" y="1144"/>
                </a:cxn>
                <a:cxn ang="0">
                  <a:pos x="283" y="1349"/>
                </a:cxn>
                <a:cxn ang="0">
                  <a:pos x="308" y="1501"/>
                </a:cxn>
                <a:cxn ang="0">
                  <a:pos x="290" y="1540"/>
                </a:cxn>
                <a:cxn ang="0">
                  <a:pos x="270" y="1579"/>
                </a:cxn>
                <a:cxn ang="0">
                  <a:pos x="196" y="1603"/>
                </a:cxn>
                <a:cxn ang="0">
                  <a:pos x="192" y="1541"/>
                </a:cxn>
                <a:cxn ang="0">
                  <a:pos x="176" y="1433"/>
                </a:cxn>
                <a:cxn ang="0">
                  <a:pos x="171" y="1303"/>
                </a:cxn>
                <a:cxn ang="0">
                  <a:pos x="138" y="1082"/>
                </a:cxn>
                <a:cxn ang="0">
                  <a:pos x="115" y="941"/>
                </a:cxn>
                <a:cxn ang="0">
                  <a:pos x="24" y="874"/>
                </a:cxn>
                <a:cxn ang="0">
                  <a:pos x="14" y="848"/>
                </a:cxn>
                <a:cxn ang="0">
                  <a:pos x="11" y="479"/>
                </a:cxn>
                <a:cxn ang="0">
                  <a:pos x="108" y="264"/>
                </a:cxn>
                <a:cxn ang="0">
                  <a:pos x="176" y="217"/>
                </a:cxn>
                <a:cxn ang="0">
                  <a:pos x="159" y="156"/>
                </a:cxn>
                <a:cxn ang="0">
                  <a:pos x="146" y="92"/>
                </a:cxn>
                <a:cxn ang="0">
                  <a:pos x="295" y="92"/>
                </a:cxn>
                <a:cxn ang="0">
                  <a:pos x="293" y="144"/>
                </a:cxn>
                <a:cxn ang="0">
                  <a:pos x="283" y="172"/>
                </a:cxn>
                <a:cxn ang="0">
                  <a:pos x="304" y="231"/>
                </a:cxn>
                <a:cxn ang="0">
                  <a:pos x="409" y="260"/>
                </a:cxn>
                <a:cxn ang="0">
                  <a:pos x="457" y="306"/>
                </a:cxn>
                <a:cxn ang="0">
                  <a:pos x="472" y="389"/>
                </a:cxn>
                <a:cxn ang="0">
                  <a:pos x="494" y="532"/>
                </a:cxn>
                <a:cxn ang="0">
                  <a:pos x="500" y="582"/>
                </a:cxn>
                <a:cxn ang="0">
                  <a:pos x="498" y="634"/>
                </a:cxn>
                <a:cxn ang="0">
                  <a:pos x="475" y="785"/>
                </a:cxn>
                <a:cxn ang="0">
                  <a:pos x="193" y="359"/>
                </a:cxn>
                <a:cxn ang="0">
                  <a:pos x="383" y="694"/>
                </a:cxn>
                <a:cxn ang="0">
                  <a:pos x="324" y="529"/>
                </a:cxn>
                <a:cxn ang="0">
                  <a:pos x="299" y="423"/>
                </a:cxn>
                <a:cxn ang="0">
                  <a:pos x="281" y="220"/>
                </a:cxn>
                <a:cxn ang="0">
                  <a:pos x="244" y="305"/>
                </a:cxn>
                <a:cxn ang="0">
                  <a:pos x="201" y="258"/>
                </a:cxn>
                <a:cxn ang="0">
                  <a:pos x="179" y="220"/>
                </a:cxn>
              </a:cxnLst>
              <a:rect l="0" t="0" r="r" b="b"/>
              <a:pathLst>
                <a:path w="516" h="1608">
                  <a:moveTo>
                    <a:pt x="475" y="785"/>
                  </a:moveTo>
                  <a:cubicBezTo>
                    <a:pt x="474" y="788"/>
                    <a:pt x="466" y="786"/>
                    <a:pt x="463" y="788"/>
                  </a:cubicBezTo>
                  <a:cubicBezTo>
                    <a:pt x="468" y="818"/>
                    <a:pt x="460" y="848"/>
                    <a:pt x="460" y="873"/>
                  </a:cubicBezTo>
                  <a:cubicBezTo>
                    <a:pt x="459" y="895"/>
                    <a:pt x="466" y="920"/>
                    <a:pt x="470" y="944"/>
                  </a:cubicBezTo>
                  <a:cubicBezTo>
                    <a:pt x="481" y="1012"/>
                    <a:pt x="494" y="1085"/>
                    <a:pt x="496" y="1161"/>
                  </a:cubicBezTo>
                  <a:cubicBezTo>
                    <a:pt x="497" y="1241"/>
                    <a:pt x="497" y="1324"/>
                    <a:pt x="497" y="1404"/>
                  </a:cubicBezTo>
                  <a:cubicBezTo>
                    <a:pt x="497" y="1418"/>
                    <a:pt x="496" y="1430"/>
                    <a:pt x="494" y="1442"/>
                  </a:cubicBezTo>
                  <a:cubicBezTo>
                    <a:pt x="492" y="1453"/>
                    <a:pt x="486" y="1462"/>
                    <a:pt x="485" y="1473"/>
                  </a:cubicBezTo>
                  <a:cubicBezTo>
                    <a:pt x="482" y="1490"/>
                    <a:pt x="485" y="1509"/>
                    <a:pt x="473" y="1516"/>
                  </a:cubicBezTo>
                  <a:cubicBezTo>
                    <a:pt x="477" y="1549"/>
                    <a:pt x="516" y="1552"/>
                    <a:pt x="509" y="1592"/>
                  </a:cubicBezTo>
                  <a:cubicBezTo>
                    <a:pt x="483" y="1606"/>
                    <a:pt x="422" y="1608"/>
                    <a:pt x="417" y="1575"/>
                  </a:cubicBezTo>
                  <a:cubicBezTo>
                    <a:pt x="383" y="1580"/>
                    <a:pt x="386" y="1549"/>
                    <a:pt x="386" y="1521"/>
                  </a:cubicBezTo>
                  <a:cubicBezTo>
                    <a:pt x="387" y="1516"/>
                    <a:pt x="377" y="1520"/>
                    <a:pt x="376" y="1516"/>
                  </a:cubicBezTo>
                  <a:cubicBezTo>
                    <a:pt x="352" y="1460"/>
                    <a:pt x="350" y="1375"/>
                    <a:pt x="349" y="1293"/>
                  </a:cubicBezTo>
                  <a:cubicBezTo>
                    <a:pt x="349" y="1248"/>
                    <a:pt x="349" y="1201"/>
                    <a:pt x="351" y="1156"/>
                  </a:cubicBezTo>
                  <a:cubicBezTo>
                    <a:pt x="352" y="1142"/>
                    <a:pt x="355" y="1126"/>
                    <a:pt x="354" y="1113"/>
                  </a:cubicBezTo>
                  <a:cubicBezTo>
                    <a:pt x="353" y="1107"/>
                    <a:pt x="349" y="1097"/>
                    <a:pt x="346" y="1089"/>
                  </a:cubicBezTo>
                  <a:cubicBezTo>
                    <a:pt x="331" y="1049"/>
                    <a:pt x="316" y="1011"/>
                    <a:pt x="301" y="973"/>
                  </a:cubicBezTo>
                  <a:cubicBezTo>
                    <a:pt x="295" y="958"/>
                    <a:pt x="292" y="940"/>
                    <a:pt x="278" y="932"/>
                  </a:cubicBezTo>
                  <a:cubicBezTo>
                    <a:pt x="281" y="1000"/>
                    <a:pt x="279" y="1072"/>
                    <a:pt x="279" y="1144"/>
                  </a:cubicBezTo>
                  <a:cubicBezTo>
                    <a:pt x="279" y="1179"/>
                    <a:pt x="275" y="1213"/>
                    <a:pt x="277" y="1247"/>
                  </a:cubicBezTo>
                  <a:cubicBezTo>
                    <a:pt x="279" y="1282"/>
                    <a:pt x="278" y="1317"/>
                    <a:pt x="283" y="1349"/>
                  </a:cubicBezTo>
                  <a:cubicBezTo>
                    <a:pt x="287" y="1370"/>
                    <a:pt x="293" y="1391"/>
                    <a:pt x="298" y="1412"/>
                  </a:cubicBezTo>
                  <a:cubicBezTo>
                    <a:pt x="305" y="1442"/>
                    <a:pt x="312" y="1467"/>
                    <a:pt x="308" y="1501"/>
                  </a:cubicBezTo>
                  <a:cubicBezTo>
                    <a:pt x="307" y="1508"/>
                    <a:pt x="306" y="1518"/>
                    <a:pt x="304" y="1523"/>
                  </a:cubicBezTo>
                  <a:cubicBezTo>
                    <a:pt x="301" y="1530"/>
                    <a:pt x="292" y="1533"/>
                    <a:pt x="290" y="1540"/>
                  </a:cubicBezTo>
                  <a:cubicBezTo>
                    <a:pt x="287" y="1550"/>
                    <a:pt x="292" y="1563"/>
                    <a:pt x="287" y="1572"/>
                  </a:cubicBezTo>
                  <a:cubicBezTo>
                    <a:pt x="283" y="1577"/>
                    <a:pt x="277" y="1577"/>
                    <a:pt x="270" y="1579"/>
                  </a:cubicBezTo>
                  <a:cubicBezTo>
                    <a:pt x="256" y="1586"/>
                    <a:pt x="238" y="1602"/>
                    <a:pt x="224" y="1605"/>
                  </a:cubicBezTo>
                  <a:cubicBezTo>
                    <a:pt x="216" y="1606"/>
                    <a:pt x="206" y="1603"/>
                    <a:pt x="196" y="1603"/>
                  </a:cubicBezTo>
                  <a:cubicBezTo>
                    <a:pt x="178" y="1601"/>
                    <a:pt x="164" y="1602"/>
                    <a:pt x="166" y="1580"/>
                  </a:cubicBezTo>
                  <a:cubicBezTo>
                    <a:pt x="167" y="1564"/>
                    <a:pt x="186" y="1552"/>
                    <a:pt x="192" y="1541"/>
                  </a:cubicBezTo>
                  <a:cubicBezTo>
                    <a:pt x="201" y="1522"/>
                    <a:pt x="199" y="1480"/>
                    <a:pt x="191" y="1458"/>
                  </a:cubicBezTo>
                  <a:cubicBezTo>
                    <a:pt x="187" y="1449"/>
                    <a:pt x="178" y="1442"/>
                    <a:pt x="176" y="1433"/>
                  </a:cubicBezTo>
                  <a:cubicBezTo>
                    <a:pt x="171" y="1415"/>
                    <a:pt x="172" y="1388"/>
                    <a:pt x="173" y="1366"/>
                  </a:cubicBezTo>
                  <a:cubicBezTo>
                    <a:pt x="174" y="1344"/>
                    <a:pt x="173" y="1323"/>
                    <a:pt x="171" y="1303"/>
                  </a:cubicBezTo>
                  <a:cubicBezTo>
                    <a:pt x="167" y="1261"/>
                    <a:pt x="165" y="1218"/>
                    <a:pt x="161" y="1176"/>
                  </a:cubicBezTo>
                  <a:cubicBezTo>
                    <a:pt x="158" y="1143"/>
                    <a:pt x="145" y="1112"/>
                    <a:pt x="138" y="1082"/>
                  </a:cubicBezTo>
                  <a:cubicBezTo>
                    <a:pt x="134" y="1067"/>
                    <a:pt x="130" y="1050"/>
                    <a:pt x="127" y="1035"/>
                  </a:cubicBezTo>
                  <a:cubicBezTo>
                    <a:pt x="120" y="1006"/>
                    <a:pt x="112" y="977"/>
                    <a:pt x="115" y="941"/>
                  </a:cubicBezTo>
                  <a:cubicBezTo>
                    <a:pt x="89" y="937"/>
                    <a:pt x="66" y="941"/>
                    <a:pt x="51" y="927"/>
                  </a:cubicBezTo>
                  <a:cubicBezTo>
                    <a:pt x="39" y="918"/>
                    <a:pt x="26" y="891"/>
                    <a:pt x="24" y="874"/>
                  </a:cubicBezTo>
                  <a:cubicBezTo>
                    <a:pt x="23" y="866"/>
                    <a:pt x="23" y="859"/>
                    <a:pt x="25" y="852"/>
                  </a:cubicBezTo>
                  <a:cubicBezTo>
                    <a:pt x="25" y="847"/>
                    <a:pt x="15" y="852"/>
                    <a:pt x="14" y="848"/>
                  </a:cubicBezTo>
                  <a:cubicBezTo>
                    <a:pt x="10" y="782"/>
                    <a:pt x="0" y="717"/>
                    <a:pt x="0" y="647"/>
                  </a:cubicBezTo>
                  <a:cubicBezTo>
                    <a:pt x="1" y="592"/>
                    <a:pt x="9" y="536"/>
                    <a:pt x="11" y="479"/>
                  </a:cubicBezTo>
                  <a:cubicBezTo>
                    <a:pt x="12" y="422"/>
                    <a:pt x="15" y="364"/>
                    <a:pt x="24" y="310"/>
                  </a:cubicBezTo>
                  <a:cubicBezTo>
                    <a:pt x="50" y="295"/>
                    <a:pt x="77" y="277"/>
                    <a:pt x="108" y="264"/>
                  </a:cubicBezTo>
                  <a:cubicBezTo>
                    <a:pt x="120" y="259"/>
                    <a:pt x="135" y="256"/>
                    <a:pt x="144" y="249"/>
                  </a:cubicBezTo>
                  <a:cubicBezTo>
                    <a:pt x="154" y="242"/>
                    <a:pt x="174" y="227"/>
                    <a:pt x="176" y="217"/>
                  </a:cubicBezTo>
                  <a:cubicBezTo>
                    <a:pt x="179" y="199"/>
                    <a:pt x="171" y="184"/>
                    <a:pt x="167" y="172"/>
                  </a:cubicBezTo>
                  <a:cubicBezTo>
                    <a:pt x="164" y="166"/>
                    <a:pt x="162" y="159"/>
                    <a:pt x="159" y="156"/>
                  </a:cubicBezTo>
                  <a:cubicBezTo>
                    <a:pt x="154" y="149"/>
                    <a:pt x="146" y="148"/>
                    <a:pt x="142" y="142"/>
                  </a:cubicBezTo>
                  <a:cubicBezTo>
                    <a:pt x="135" y="129"/>
                    <a:pt x="132" y="97"/>
                    <a:pt x="146" y="92"/>
                  </a:cubicBezTo>
                  <a:cubicBezTo>
                    <a:pt x="148" y="42"/>
                    <a:pt x="164" y="7"/>
                    <a:pt x="213" y="3"/>
                  </a:cubicBezTo>
                  <a:cubicBezTo>
                    <a:pt x="269" y="0"/>
                    <a:pt x="302" y="30"/>
                    <a:pt x="295" y="92"/>
                  </a:cubicBezTo>
                  <a:cubicBezTo>
                    <a:pt x="297" y="99"/>
                    <a:pt x="302" y="98"/>
                    <a:pt x="304" y="105"/>
                  </a:cubicBezTo>
                  <a:cubicBezTo>
                    <a:pt x="307" y="119"/>
                    <a:pt x="300" y="137"/>
                    <a:pt x="293" y="144"/>
                  </a:cubicBezTo>
                  <a:cubicBezTo>
                    <a:pt x="290" y="147"/>
                    <a:pt x="287" y="148"/>
                    <a:pt x="285" y="152"/>
                  </a:cubicBezTo>
                  <a:cubicBezTo>
                    <a:pt x="284" y="156"/>
                    <a:pt x="285" y="165"/>
                    <a:pt x="283" y="172"/>
                  </a:cubicBezTo>
                  <a:cubicBezTo>
                    <a:pt x="282" y="181"/>
                    <a:pt x="277" y="197"/>
                    <a:pt x="281" y="210"/>
                  </a:cubicBezTo>
                  <a:cubicBezTo>
                    <a:pt x="282" y="216"/>
                    <a:pt x="296" y="227"/>
                    <a:pt x="304" y="231"/>
                  </a:cubicBezTo>
                  <a:cubicBezTo>
                    <a:pt x="314" y="235"/>
                    <a:pt x="328" y="236"/>
                    <a:pt x="340" y="240"/>
                  </a:cubicBezTo>
                  <a:cubicBezTo>
                    <a:pt x="363" y="247"/>
                    <a:pt x="384" y="253"/>
                    <a:pt x="409" y="260"/>
                  </a:cubicBezTo>
                  <a:cubicBezTo>
                    <a:pt x="423" y="265"/>
                    <a:pt x="437" y="267"/>
                    <a:pt x="444" y="275"/>
                  </a:cubicBezTo>
                  <a:cubicBezTo>
                    <a:pt x="449" y="281"/>
                    <a:pt x="453" y="295"/>
                    <a:pt x="457" y="306"/>
                  </a:cubicBezTo>
                  <a:cubicBezTo>
                    <a:pt x="461" y="317"/>
                    <a:pt x="465" y="329"/>
                    <a:pt x="467" y="338"/>
                  </a:cubicBezTo>
                  <a:cubicBezTo>
                    <a:pt x="470" y="355"/>
                    <a:pt x="469" y="372"/>
                    <a:pt x="472" y="389"/>
                  </a:cubicBezTo>
                  <a:cubicBezTo>
                    <a:pt x="477" y="421"/>
                    <a:pt x="482" y="452"/>
                    <a:pt x="487" y="485"/>
                  </a:cubicBezTo>
                  <a:cubicBezTo>
                    <a:pt x="489" y="501"/>
                    <a:pt x="490" y="518"/>
                    <a:pt x="494" y="532"/>
                  </a:cubicBezTo>
                  <a:cubicBezTo>
                    <a:pt x="497" y="542"/>
                    <a:pt x="507" y="551"/>
                    <a:pt x="507" y="563"/>
                  </a:cubicBezTo>
                  <a:cubicBezTo>
                    <a:pt x="507" y="570"/>
                    <a:pt x="501" y="576"/>
                    <a:pt x="500" y="582"/>
                  </a:cubicBezTo>
                  <a:cubicBezTo>
                    <a:pt x="500" y="588"/>
                    <a:pt x="505" y="593"/>
                    <a:pt x="505" y="599"/>
                  </a:cubicBezTo>
                  <a:cubicBezTo>
                    <a:pt x="506" y="613"/>
                    <a:pt x="500" y="624"/>
                    <a:pt x="498" y="634"/>
                  </a:cubicBezTo>
                  <a:cubicBezTo>
                    <a:pt x="495" y="646"/>
                    <a:pt x="495" y="660"/>
                    <a:pt x="493" y="673"/>
                  </a:cubicBezTo>
                  <a:cubicBezTo>
                    <a:pt x="488" y="708"/>
                    <a:pt x="480" y="750"/>
                    <a:pt x="475" y="785"/>
                  </a:cubicBezTo>
                  <a:close/>
                  <a:moveTo>
                    <a:pt x="177" y="222"/>
                  </a:moveTo>
                  <a:cubicBezTo>
                    <a:pt x="171" y="267"/>
                    <a:pt x="183" y="313"/>
                    <a:pt x="193" y="359"/>
                  </a:cubicBezTo>
                  <a:cubicBezTo>
                    <a:pt x="213" y="461"/>
                    <a:pt x="204" y="581"/>
                    <a:pt x="208" y="694"/>
                  </a:cubicBezTo>
                  <a:cubicBezTo>
                    <a:pt x="266" y="693"/>
                    <a:pt x="327" y="693"/>
                    <a:pt x="383" y="694"/>
                  </a:cubicBezTo>
                  <a:cubicBezTo>
                    <a:pt x="378" y="677"/>
                    <a:pt x="370" y="659"/>
                    <a:pt x="362" y="642"/>
                  </a:cubicBezTo>
                  <a:cubicBezTo>
                    <a:pt x="347" y="606"/>
                    <a:pt x="336" y="567"/>
                    <a:pt x="324" y="529"/>
                  </a:cubicBezTo>
                  <a:cubicBezTo>
                    <a:pt x="318" y="511"/>
                    <a:pt x="310" y="492"/>
                    <a:pt x="306" y="473"/>
                  </a:cubicBezTo>
                  <a:cubicBezTo>
                    <a:pt x="302" y="458"/>
                    <a:pt x="301" y="440"/>
                    <a:pt x="299" y="423"/>
                  </a:cubicBezTo>
                  <a:cubicBezTo>
                    <a:pt x="293" y="371"/>
                    <a:pt x="288" y="317"/>
                    <a:pt x="285" y="267"/>
                  </a:cubicBezTo>
                  <a:cubicBezTo>
                    <a:pt x="284" y="252"/>
                    <a:pt x="288" y="234"/>
                    <a:pt x="281" y="220"/>
                  </a:cubicBezTo>
                  <a:cubicBezTo>
                    <a:pt x="270" y="239"/>
                    <a:pt x="263" y="261"/>
                    <a:pt x="251" y="279"/>
                  </a:cubicBezTo>
                  <a:cubicBezTo>
                    <a:pt x="251" y="290"/>
                    <a:pt x="252" y="301"/>
                    <a:pt x="244" y="305"/>
                  </a:cubicBezTo>
                  <a:cubicBezTo>
                    <a:pt x="242" y="304"/>
                    <a:pt x="245" y="297"/>
                    <a:pt x="243" y="296"/>
                  </a:cubicBezTo>
                  <a:cubicBezTo>
                    <a:pt x="225" y="286"/>
                    <a:pt x="215" y="272"/>
                    <a:pt x="201" y="258"/>
                  </a:cubicBezTo>
                  <a:cubicBezTo>
                    <a:pt x="194" y="250"/>
                    <a:pt x="185" y="241"/>
                    <a:pt x="182" y="232"/>
                  </a:cubicBezTo>
                  <a:cubicBezTo>
                    <a:pt x="181" y="228"/>
                    <a:pt x="183" y="223"/>
                    <a:pt x="179" y="220"/>
                  </a:cubicBezTo>
                  <a:cubicBezTo>
                    <a:pt x="177" y="220"/>
                    <a:pt x="177" y="221"/>
                    <a:pt x="177" y="222"/>
                  </a:cubicBezTo>
                  <a:close/>
                </a:path>
              </a:pathLst>
            </a:custGeom>
            <a:solidFill>
              <a:srgbClr val="0091D4"/>
            </a:solidFill>
            <a:ln w="9525">
              <a:noFill/>
              <a:round/>
            </a:ln>
          </p:spPr>
          <p:txBody>
            <a:bodyPr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503930" y="1495598"/>
            <a:ext cx="164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计科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199-</a:t>
            </a: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谢晨龙</a:t>
            </a:r>
            <a:endParaRPr lang="zh-CN" altLang="en-US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3010" y="3260898"/>
            <a:ext cx="164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计科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199-</a:t>
            </a: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靳金凤</a:t>
            </a:r>
            <a:endParaRPr lang="zh-CN" altLang="en-US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7095" y="5157008"/>
            <a:ext cx="164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计科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199-</a:t>
            </a: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周琳杰</a:t>
            </a:r>
            <a:endParaRPr lang="zh-CN" altLang="en-US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73680" y="4289598"/>
            <a:ext cx="14414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计科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199-</a:t>
            </a: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罗菊</a:t>
            </a:r>
            <a:endParaRPr lang="zh-CN" altLang="en-US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593850" y="349250"/>
            <a:ext cx="293179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37970" y="877570"/>
            <a:ext cx="3913505" cy="33718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Team  Member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2715" y="2333163"/>
            <a:ext cx="164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计科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199-</a:t>
            </a: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李宇模</a:t>
            </a:r>
            <a:endParaRPr lang="zh-CN" altLang="en-US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480487" y="1230148"/>
            <a:ext cx="4532078" cy="4502996"/>
            <a:chOff x="1245373" y="996543"/>
            <a:chExt cx="5002306" cy="4970205"/>
          </a:xfrm>
        </p:grpSpPr>
        <p:sp>
          <p:nvSpPr>
            <p:cNvPr id="23" name="任意多边形 22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27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30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1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2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6610840" y="1536174"/>
            <a:ext cx="4225627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项目的发展规划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57191" y="2509059"/>
            <a:ext cx="202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82604" y="3371433"/>
            <a:ext cx="159337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89DA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Contents</a:t>
            </a:r>
            <a:endParaRPr lang="zh-CN" altLang="en-US" sz="2800" dirty="0">
              <a:solidFill>
                <a:srgbClr val="089DA3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8952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682192" y="1230148"/>
            <a:ext cx="4532078" cy="4502996"/>
            <a:chOff x="1245373" y="996543"/>
            <a:chExt cx="5002306" cy="4970205"/>
          </a:xfrm>
        </p:grpSpPr>
        <p:sp>
          <p:nvSpPr>
            <p:cNvPr id="19" name="任意多边形 18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38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41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3076188" y="2419413"/>
            <a:ext cx="1789293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Road Rage" pitchFamily="50" charset="0"/>
              </a:rPr>
              <a:t>1</a:t>
            </a:r>
            <a:endParaRPr lang="zh-CN" altLang="en-US" sz="11500" dirty="0">
              <a:solidFill>
                <a:schemeClr val="bg1"/>
              </a:solidFill>
              <a:latin typeface="Road Rage" pitchFamily="50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77800" y="2842192"/>
            <a:ext cx="49599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46711" y="3426967"/>
            <a:ext cx="5022106" cy="39877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</a:t>
            </a:r>
            <a:endParaRPr lang="zh-CN" altLang="en-US" sz="20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59444" y="371537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208520" y="690880"/>
            <a:ext cx="409130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近年来由于生活节奏的不断加快，无论是学生个人和家庭，还是整个社会，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大学生心理健康已然成为一个严峻的问题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。心理疾病对每个人的影响是巨大的，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每年由于心理健康问题选择轻生的学生不计其数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。并且，随着学业与生活压力的增加，以及就业形势的逐渐严峻，大学生的心理渐渐不堪重负。但是，由于外界眼光，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大多患有心理疾病的大学生不敢去向心理老师寻求帮助，也不愿意和老师、家长交流和沟通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，心理问题没有得到及时疏导甚至更加严重，最后做出一些极端的事情。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539230" y="2226945"/>
            <a:ext cx="0" cy="2404110"/>
          </a:xfrm>
          <a:prstGeom prst="line">
            <a:avLst/>
          </a:prstGeom>
          <a:ln w="28575">
            <a:solidFill>
              <a:srgbClr val="089D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02207" y="875330"/>
            <a:ext cx="5022106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827530"/>
            <a:ext cx="4573905" cy="3203575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59444" y="371537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465397" y="1863903"/>
            <a:ext cx="0" cy="3130828"/>
          </a:xfrm>
          <a:prstGeom prst="line">
            <a:avLst/>
          </a:prstGeom>
          <a:ln w="28575">
            <a:solidFill>
              <a:srgbClr val="089D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02207" y="875330"/>
            <a:ext cx="5022106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6055" y="1510665"/>
            <a:ext cx="34531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6055" y="1986280"/>
            <a:ext cx="3453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山东济南大学一名女大学生在宿舍服毒身亡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6055" y="2693035"/>
            <a:ext cx="34531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56055" y="3075940"/>
            <a:ext cx="3453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南京大学南园六舍研究生一年级学生跳楼事件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56055" y="3875405"/>
            <a:ext cx="34531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56055" y="4287520"/>
            <a:ext cx="3453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中南大学 粉冶院一名研二的研究生22号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凌晨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坠亡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6055" y="5057775"/>
            <a:ext cx="34531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6055" y="5424170"/>
            <a:ext cx="3453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广东外语外贸大学南校区一女大学生跳楼身亡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a3033ce4acf9498fa3df0499490fd9d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8805" y="1016635"/>
            <a:ext cx="3402965" cy="2317115"/>
          </a:xfrm>
          <a:prstGeom prst="rect">
            <a:avLst/>
          </a:prstGeom>
        </p:spPr>
      </p:pic>
      <p:pic>
        <p:nvPicPr>
          <p:cNvPr id="20" name="图片 19" descr="0823dd54564e92587638147c0954105fcdbf4e76"/>
          <p:cNvPicPr>
            <a:picLocks noChangeAspect="1"/>
          </p:cNvPicPr>
          <p:nvPr/>
        </p:nvPicPr>
        <p:blipFill>
          <a:blip r:embed="rId2"/>
          <a:srcRect r="11308" b="7748"/>
          <a:stretch>
            <a:fillRect/>
          </a:stretch>
        </p:blipFill>
        <p:spPr>
          <a:xfrm>
            <a:off x="6948805" y="3613785"/>
            <a:ext cx="3434080" cy="22828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59444" y="371537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2207" y="875330"/>
            <a:ext cx="5022106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12670" y="1771650"/>
            <a:ext cx="7567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为了减少此类事件的再发生，我们打算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基于Android平台开发一套功能完善的大学生心理健康交流APP，为减少大学生心理困扰提供技术支撑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。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u=2905506187,2989460406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7830" y="4133850"/>
            <a:ext cx="3657600" cy="17983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682192" y="1230148"/>
            <a:ext cx="4532078" cy="4502996"/>
            <a:chOff x="1245373" y="996543"/>
            <a:chExt cx="5002306" cy="4970205"/>
          </a:xfrm>
        </p:grpSpPr>
        <p:sp>
          <p:nvSpPr>
            <p:cNvPr id="23" name="任意多边形 22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27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30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1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2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3076188" y="2419413"/>
            <a:ext cx="202413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Road Rage" pitchFamily="50" charset="0"/>
              </a:rPr>
              <a:t>2</a:t>
            </a:r>
            <a:endParaRPr lang="zh-CN" altLang="en-US" sz="11500" dirty="0">
              <a:solidFill>
                <a:schemeClr val="bg1"/>
              </a:solidFill>
              <a:latin typeface="Road Rage" pitchFamily="50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677800" y="2836314"/>
            <a:ext cx="5022106" cy="980055"/>
            <a:chOff x="5677800" y="2836314"/>
            <a:chExt cx="5022106" cy="980055"/>
          </a:xfrm>
        </p:grpSpPr>
        <p:sp>
          <p:nvSpPr>
            <p:cNvPr id="36" name="文本框 35"/>
            <p:cNvSpPr txBox="1"/>
            <p:nvPr/>
          </p:nvSpPr>
          <p:spPr>
            <a:xfrm>
              <a:off x="5708889" y="2836314"/>
              <a:ext cx="495992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项目内容</a:t>
              </a:r>
              <a:endPara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677800" y="3417590"/>
              <a:ext cx="5022106" cy="398779"/>
            </a:xfrm>
            <a:prstGeom prst="snip1Rect">
              <a:avLst>
                <a:gd name="adj" fmla="val 0"/>
              </a:avLst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Project introduction</a:t>
              </a:r>
              <a:endPara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57842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4548" y="862584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Project introduction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4450765" y="2594319"/>
            <a:ext cx="2216149" cy="1304925"/>
          </a:xfrm>
          <a:custGeom>
            <a:avLst/>
            <a:gdLst>
              <a:gd name="T0" fmla="*/ 178 w 872"/>
              <a:gd name="T1" fmla="*/ 512 h 512"/>
              <a:gd name="T2" fmla="*/ 158 w 872"/>
              <a:gd name="T3" fmla="*/ 374 h 512"/>
              <a:gd name="T4" fmla="*/ 153 w 872"/>
              <a:gd name="T5" fmla="*/ 317 h 512"/>
              <a:gd name="T6" fmla="*/ 148 w 872"/>
              <a:gd name="T7" fmla="*/ 309 h 512"/>
              <a:gd name="T8" fmla="*/ 140 w 872"/>
              <a:gd name="T9" fmla="*/ 312 h 512"/>
              <a:gd name="T10" fmla="*/ 47 w 872"/>
              <a:gd name="T11" fmla="*/ 327 h 512"/>
              <a:gd name="T12" fmla="*/ 5 w 872"/>
              <a:gd name="T13" fmla="*/ 246 h 512"/>
              <a:gd name="T14" fmla="*/ 71 w 872"/>
              <a:gd name="T15" fmla="*/ 178 h 512"/>
              <a:gd name="T16" fmla="*/ 139 w 872"/>
              <a:gd name="T17" fmla="*/ 199 h 512"/>
              <a:gd name="T18" fmla="*/ 149 w 872"/>
              <a:gd name="T19" fmla="*/ 204 h 512"/>
              <a:gd name="T20" fmla="*/ 154 w 872"/>
              <a:gd name="T21" fmla="*/ 193 h 512"/>
              <a:gd name="T22" fmla="*/ 179 w 872"/>
              <a:gd name="T23" fmla="*/ 6 h 512"/>
              <a:gd name="T24" fmla="*/ 180 w 872"/>
              <a:gd name="T25" fmla="*/ 0 h 512"/>
              <a:gd name="T26" fmla="*/ 221 w 872"/>
              <a:gd name="T27" fmla="*/ 8 h 512"/>
              <a:gd name="T28" fmla="*/ 374 w 872"/>
              <a:gd name="T29" fmla="*/ 27 h 512"/>
              <a:gd name="T30" fmla="*/ 384 w 872"/>
              <a:gd name="T31" fmla="*/ 31 h 512"/>
              <a:gd name="T32" fmla="*/ 380 w 872"/>
              <a:gd name="T33" fmla="*/ 41 h 512"/>
              <a:gd name="T34" fmla="*/ 365 w 872"/>
              <a:gd name="T35" fmla="*/ 132 h 512"/>
              <a:gd name="T36" fmla="*/ 448 w 872"/>
              <a:gd name="T37" fmla="*/ 175 h 512"/>
              <a:gd name="T38" fmla="*/ 514 w 872"/>
              <a:gd name="T39" fmla="*/ 111 h 512"/>
              <a:gd name="T40" fmla="*/ 491 w 872"/>
              <a:gd name="T41" fmla="*/ 39 h 512"/>
              <a:gd name="T42" fmla="*/ 488 w 872"/>
              <a:gd name="T43" fmla="*/ 32 h 512"/>
              <a:gd name="T44" fmla="*/ 496 w 872"/>
              <a:gd name="T45" fmla="*/ 27 h 512"/>
              <a:gd name="T46" fmla="*/ 593 w 872"/>
              <a:gd name="T47" fmla="*/ 17 h 512"/>
              <a:gd name="T48" fmla="*/ 691 w 872"/>
              <a:gd name="T49" fmla="*/ 1 h 512"/>
              <a:gd name="T50" fmla="*/ 697 w 872"/>
              <a:gd name="T51" fmla="*/ 25 h 512"/>
              <a:gd name="T52" fmla="*/ 719 w 872"/>
              <a:gd name="T53" fmla="*/ 196 h 512"/>
              <a:gd name="T54" fmla="*/ 723 w 872"/>
              <a:gd name="T55" fmla="*/ 203 h 512"/>
              <a:gd name="T56" fmla="*/ 732 w 872"/>
              <a:gd name="T57" fmla="*/ 200 h 512"/>
              <a:gd name="T58" fmla="*/ 816 w 872"/>
              <a:gd name="T59" fmla="*/ 182 h 512"/>
              <a:gd name="T60" fmla="*/ 868 w 872"/>
              <a:gd name="T61" fmla="*/ 251 h 512"/>
              <a:gd name="T62" fmla="*/ 799 w 872"/>
              <a:gd name="T63" fmla="*/ 334 h 512"/>
              <a:gd name="T64" fmla="*/ 732 w 872"/>
              <a:gd name="T65" fmla="*/ 312 h 512"/>
              <a:gd name="T66" fmla="*/ 723 w 872"/>
              <a:gd name="T67" fmla="*/ 309 h 512"/>
              <a:gd name="T68" fmla="*/ 718 w 872"/>
              <a:gd name="T69" fmla="*/ 318 h 512"/>
              <a:gd name="T70" fmla="*/ 693 w 872"/>
              <a:gd name="T71" fmla="*/ 506 h 512"/>
              <a:gd name="T72" fmla="*/ 691 w 872"/>
              <a:gd name="T73" fmla="*/ 512 h 512"/>
              <a:gd name="T74" fmla="*/ 641 w 872"/>
              <a:gd name="T75" fmla="*/ 503 h 512"/>
              <a:gd name="T76" fmla="*/ 498 w 872"/>
              <a:gd name="T77" fmla="*/ 486 h 512"/>
              <a:gd name="T78" fmla="*/ 488 w 872"/>
              <a:gd name="T79" fmla="*/ 481 h 512"/>
              <a:gd name="T80" fmla="*/ 492 w 872"/>
              <a:gd name="T81" fmla="*/ 471 h 512"/>
              <a:gd name="T82" fmla="*/ 492 w 872"/>
              <a:gd name="T83" fmla="*/ 360 h 512"/>
              <a:gd name="T84" fmla="*/ 380 w 872"/>
              <a:gd name="T85" fmla="*/ 360 h 512"/>
              <a:gd name="T86" fmla="*/ 380 w 872"/>
              <a:gd name="T87" fmla="*/ 471 h 512"/>
              <a:gd name="T88" fmla="*/ 384 w 872"/>
              <a:gd name="T89" fmla="*/ 481 h 512"/>
              <a:gd name="T90" fmla="*/ 375 w 872"/>
              <a:gd name="T91" fmla="*/ 486 h 512"/>
              <a:gd name="T92" fmla="*/ 189 w 872"/>
              <a:gd name="T93" fmla="*/ 511 h 512"/>
              <a:gd name="T94" fmla="*/ 178 w 872"/>
              <a:gd name="T9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2" h="512">
                <a:moveTo>
                  <a:pt x="178" y="512"/>
                </a:moveTo>
                <a:cubicBezTo>
                  <a:pt x="171" y="465"/>
                  <a:pt x="164" y="420"/>
                  <a:pt x="158" y="374"/>
                </a:cubicBezTo>
                <a:cubicBezTo>
                  <a:pt x="155" y="355"/>
                  <a:pt x="155" y="336"/>
                  <a:pt x="153" y="317"/>
                </a:cubicBezTo>
                <a:cubicBezTo>
                  <a:pt x="153" y="314"/>
                  <a:pt x="151" y="310"/>
                  <a:pt x="148" y="309"/>
                </a:cubicBezTo>
                <a:cubicBezTo>
                  <a:pt x="147" y="308"/>
                  <a:pt x="142" y="310"/>
                  <a:pt x="140" y="312"/>
                </a:cubicBezTo>
                <a:cubicBezTo>
                  <a:pt x="114" y="337"/>
                  <a:pt x="78" y="343"/>
                  <a:pt x="47" y="327"/>
                </a:cubicBezTo>
                <a:cubicBezTo>
                  <a:pt x="17" y="311"/>
                  <a:pt x="0" y="278"/>
                  <a:pt x="5" y="246"/>
                </a:cubicBezTo>
                <a:cubicBezTo>
                  <a:pt x="10" y="211"/>
                  <a:pt x="35" y="184"/>
                  <a:pt x="71" y="178"/>
                </a:cubicBezTo>
                <a:cubicBezTo>
                  <a:pt x="96" y="173"/>
                  <a:pt x="119" y="181"/>
                  <a:pt x="139" y="199"/>
                </a:cubicBezTo>
                <a:cubicBezTo>
                  <a:pt x="141" y="201"/>
                  <a:pt x="145" y="202"/>
                  <a:pt x="149" y="204"/>
                </a:cubicBezTo>
                <a:cubicBezTo>
                  <a:pt x="150" y="200"/>
                  <a:pt x="153" y="197"/>
                  <a:pt x="154" y="193"/>
                </a:cubicBezTo>
                <a:cubicBezTo>
                  <a:pt x="157" y="130"/>
                  <a:pt x="165" y="67"/>
                  <a:pt x="179" y="6"/>
                </a:cubicBezTo>
                <a:cubicBezTo>
                  <a:pt x="179" y="4"/>
                  <a:pt x="180" y="3"/>
                  <a:pt x="180" y="0"/>
                </a:cubicBezTo>
                <a:cubicBezTo>
                  <a:pt x="194" y="3"/>
                  <a:pt x="207" y="6"/>
                  <a:pt x="221" y="8"/>
                </a:cubicBezTo>
                <a:cubicBezTo>
                  <a:pt x="272" y="14"/>
                  <a:pt x="323" y="20"/>
                  <a:pt x="374" y="27"/>
                </a:cubicBezTo>
                <a:cubicBezTo>
                  <a:pt x="377" y="27"/>
                  <a:pt x="381" y="30"/>
                  <a:pt x="384" y="31"/>
                </a:cubicBezTo>
                <a:cubicBezTo>
                  <a:pt x="383" y="34"/>
                  <a:pt x="382" y="38"/>
                  <a:pt x="380" y="41"/>
                </a:cubicBezTo>
                <a:cubicBezTo>
                  <a:pt x="356" y="66"/>
                  <a:pt x="350" y="102"/>
                  <a:pt x="365" y="132"/>
                </a:cubicBezTo>
                <a:cubicBezTo>
                  <a:pt x="381" y="163"/>
                  <a:pt x="413" y="179"/>
                  <a:pt x="448" y="175"/>
                </a:cubicBezTo>
                <a:cubicBezTo>
                  <a:pt x="480" y="170"/>
                  <a:pt x="507" y="145"/>
                  <a:pt x="514" y="111"/>
                </a:cubicBezTo>
                <a:cubicBezTo>
                  <a:pt x="519" y="84"/>
                  <a:pt x="511" y="60"/>
                  <a:pt x="491" y="39"/>
                </a:cubicBezTo>
                <a:cubicBezTo>
                  <a:pt x="489" y="37"/>
                  <a:pt x="487" y="33"/>
                  <a:pt x="488" y="32"/>
                </a:cubicBezTo>
                <a:cubicBezTo>
                  <a:pt x="489" y="29"/>
                  <a:pt x="493" y="27"/>
                  <a:pt x="496" y="27"/>
                </a:cubicBezTo>
                <a:cubicBezTo>
                  <a:pt x="528" y="23"/>
                  <a:pt x="561" y="21"/>
                  <a:pt x="593" y="17"/>
                </a:cubicBezTo>
                <a:cubicBezTo>
                  <a:pt x="626" y="13"/>
                  <a:pt x="658" y="7"/>
                  <a:pt x="691" y="1"/>
                </a:cubicBezTo>
                <a:cubicBezTo>
                  <a:pt x="693" y="8"/>
                  <a:pt x="695" y="16"/>
                  <a:pt x="697" y="25"/>
                </a:cubicBezTo>
                <a:cubicBezTo>
                  <a:pt x="708" y="81"/>
                  <a:pt x="716" y="138"/>
                  <a:pt x="719" y="196"/>
                </a:cubicBezTo>
                <a:cubicBezTo>
                  <a:pt x="719" y="198"/>
                  <a:pt x="721" y="203"/>
                  <a:pt x="723" y="203"/>
                </a:cubicBezTo>
                <a:cubicBezTo>
                  <a:pt x="725" y="204"/>
                  <a:pt x="729" y="202"/>
                  <a:pt x="732" y="200"/>
                </a:cubicBezTo>
                <a:cubicBezTo>
                  <a:pt x="756" y="178"/>
                  <a:pt x="784" y="170"/>
                  <a:pt x="816" y="182"/>
                </a:cubicBezTo>
                <a:cubicBezTo>
                  <a:pt x="847" y="193"/>
                  <a:pt x="864" y="218"/>
                  <a:pt x="868" y="251"/>
                </a:cubicBezTo>
                <a:cubicBezTo>
                  <a:pt x="872" y="290"/>
                  <a:pt x="839" y="330"/>
                  <a:pt x="799" y="334"/>
                </a:cubicBezTo>
                <a:cubicBezTo>
                  <a:pt x="773" y="338"/>
                  <a:pt x="751" y="330"/>
                  <a:pt x="732" y="312"/>
                </a:cubicBezTo>
                <a:cubicBezTo>
                  <a:pt x="730" y="310"/>
                  <a:pt x="725" y="308"/>
                  <a:pt x="723" y="309"/>
                </a:cubicBezTo>
                <a:cubicBezTo>
                  <a:pt x="720" y="310"/>
                  <a:pt x="719" y="315"/>
                  <a:pt x="718" y="318"/>
                </a:cubicBezTo>
                <a:cubicBezTo>
                  <a:pt x="715" y="381"/>
                  <a:pt x="706" y="444"/>
                  <a:pt x="693" y="506"/>
                </a:cubicBezTo>
                <a:cubicBezTo>
                  <a:pt x="693" y="508"/>
                  <a:pt x="692" y="509"/>
                  <a:pt x="691" y="512"/>
                </a:cubicBezTo>
                <a:cubicBezTo>
                  <a:pt x="674" y="509"/>
                  <a:pt x="658" y="505"/>
                  <a:pt x="641" y="503"/>
                </a:cubicBezTo>
                <a:cubicBezTo>
                  <a:pt x="594" y="497"/>
                  <a:pt x="546" y="491"/>
                  <a:pt x="498" y="486"/>
                </a:cubicBezTo>
                <a:cubicBezTo>
                  <a:pt x="495" y="485"/>
                  <a:pt x="491" y="483"/>
                  <a:pt x="488" y="481"/>
                </a:cubicBezTo>
                <a:cubicBezTo>
                  <a:pt x="489" y="478"/>
                  <a:pt x="490" y="474"/>
                  <a:pt x="492" y="471"/>
                </a:cubicBezTo>
                <a:cubicBezTo>
                  <a:pt x="523" y="439"/>
                  <a:pt x="523" y="390"/>
                  <a:pt x="492" y="360"/>
                </a:cubicBezTo>
                <a:cubicBezTo>
                  <a:pt x="461" y="329"/>
                  <a:pt x="411" y="329"/>
                  <a:pt x="380" y="360"/>
                </a:cubicBezTo>
                <a:cubicBezTo>
                  <a:pt x="349" y="391"/>
                  <a:pt x="349" y="439"/>
                  <a:pt x="380" y="471"/>
                </a:cubicBezTo>
                <a:cubicBezTo>
                  <a:pt x="382" y="474"/>
                  <a:pt x="384" y="478"/>
                  <a:pt x="384" y="481"/>
                </a:cubicBezTo>
                <a:cubicBezTo>
                  <a:pt x="384" y="483"/>
                  <a:pt x="378" y="485"/>
                  <a:pt x="375" y="486"/>
                </a:cubicBezTo>
                <a:cubicBezTo>
                  <a:pt x="313" y="489"/>
                  <a:pt x="251" y="497"/>
                  <a:pt x="189" y="511"/>
                </a:cubicBezTo>
                <a:cubicBezTo>
                  <a:pt x="187" y="511"/>
                  <a:pt x="184" y="511"/>
                  <a:pt x="178" y="512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5"/>
          <p:cNvSpPr/>
          <p:nvPr/>
        </p:nvSpPr>
        <p:spPr bwMode="auto">
          <a:xfrm rot="6735232">
            <a:off x="6481809" y="2123928"/>
            <a:ext cx="2216149" cy="1304925"/>
          </a:xfrm>
          <a:custGeom>
            <a:avLst/>
            <a:gdLst>
              <a:gd name="T0" fmla="*/ 178 w 872"/>
              <a:gd name="T1" fmla="*/ 512 h 512"/>
              <a:gd name="T2" fmla="*/ 158 w 872"/>
              <a:gd name="T3" fmla="*/ 374 h 512"/>
              <a:gd name="T4" fmla="*/ 153 w 872"/>
              <a:gd name="T5" fmla="*/ 317 h 512"/>
              <a:gd name="T6" fmla="*/ 148 w 872"/>
              <a:gd name="T7" fmla="*/ 309 h 512"/>
              <a:gd name="T8" fmla="*/ 140 w 872"/>
              <a:gd name="T9" fmla="*/ 312 h 512"/>
              <a:gd name="T10" fmla="*/ 47 w 872"/>
              <a:gd name="T11" fmla="*/ 327 h 512"/>
              <a:gd name="T12" fmla="*/ 5 w 872"/>
              <a:gd name="T13" fmla="*/ 246 h 512"/>
              <a:gd name="T14" fmla="*/ 71 w 872"/>
              <a:gd name="T15" fmla="*/ 178 h 512"/>
              <a:gd name="T16" fmla="*/ 139 w 872"/>
              <a:gd name="T17" fmla="*/ 199 h 512"/>
              <a:gd name="T18" fmla="*/ 149 w 872"/>
              <a:gd name="T19" fmla="*/ 204 h 512"/>
              <a:gd name="T20" fmla="*/ 154 w 872"/>
              <a:gd name="T21" fmla="*/ 193 h 512"/>
              <a:gd name="T22" fmla="*/ 179 w 872"/>
              <a:gd name="T23" fmla="*/ 6 h 512"/>
              <a:gd name="T24" fmla="*/ 180 w 872"/>
              <a:gd name="T25" fmla="*/ 0 h 512"/>
              <a:gd name="T26" fmla="*/ 221 w 872"/>
              <a:gd name="T27" fmla="*/ 8 h 512"/>
              <a:gd name="T28" fmla="*/ 374 w 872"/>
              <a:gd name="T29" fmla="*/ 27 h 512"/>
              <a:gd name="T30" fmla="*/ 384 w 872"/>
              <a:gd name="T31" fmla="*/ 31 h 512"/>
              <a:gd name="T32" fmla="*/ 380 w 872"/>
              <a:gd name="T33" fmla="*/ 41 h 512"/>
              <a:gd name="T34" fmla="*/ 365 w 872"/>
              <a:gd name="T35" fmla="*/ 132 h 512"/>
              <a:gd name="T36" fmla="*/ 448 w 872"/>
              <a:gd name="T37" fmla="*/ 175 h 512"/>
              <a:gd name="T38" fmla="*/ 514 w 872"/>
              <a:gd name="T39" fmla="*/ 111 h 512"/>
              <a:gd name="T40" fmla="*/ 491 w 872"/>
              <a:gd name="T41" fmla="*/ 39 h 512"/>
              <a:gd name="T42" fmla="*/ 488 w 872"/>
              <a:gd name="T43" fmla="*/ 32 h 512"/>
              <a:gd name="T44" fmla="*/ 496 w 872"/>
              <a:gd name="T45" fmla="*/ 27 h 512"/>
              <a:gd name="T46" fmla="*/ 593 w 872"/>
              <a:gd name="T47" fmla="*/ 17 h 512"/>
              <a:gd name="T48" fmla="*/ 691 w 872"/>
              <a:gd name="T49" fmla="*/ 1 h 512"/>
              <a:gd name="T50" fmla="*/ 697 w 872"/>
              <a:gd name="T51" fmla="*/ 25 h 512"/>
              <a:gd name="T52" fmla="*/ 719 w 872"/>
              <a:gd name="T53" fmla="*/ 196 h 512"/>
              <a:gd name="T54" fmla="*/ 723 w 872"/>
              <a:gd name="T55" fmla="*/ 203 h 512"/>
              <a:gd name="T56" fmla="*/ 732 w 872"/>
              <a:gd name="T57" fmla="*/ 200 h 512"/>
              <a:gd name="T58" fmla="*/ 816 w 872"/>
              <a:gd name="T59" fmla="*/ 182 h 512"/>
              <a:gd name="T60" fmla="*/ 868 w 872"/>
              <a:gd name="T61" fmla="*/ 251 h 512"/>
              <a:gd name="T62" fmla="*/ 799 w 872"/>
              <a:gd name="T63" fmla="*/ 334 h 512"/>
              <a:gd name="T64" fmla="*/ 732 w 872"/>
              <a:gd name="T65" fmla="*/ 312 h 512"/>
              <a:gd name="T66" fmla="*/ 723 w 872"/>
              <a:gd name="T67" fmla="*/ 309 h 512"/>
              <a:gd name="T68" fmla="*/ 718 w 872"/>
              <a:gd name="T69" fmla="*/ 318 h 512"/>
              <a:gd name="T70" fmla="*/ 693 w 872"/>
              <a:gd name="T71" fmla="*/ 506 h 512"/>
              <a:gd name="T72" fmla="*/ 691 w 872"/>
              <a:gd name="T73" fmla="*/ 512 h 512"/>
              <a:gd name="T74" fmla="*/ 641 w 872"/>
              <a:gd name="T75" fmla="*/ 503 h 512"/>
              <a:gd name="T76" fmla="*/ 498 w 872"/>
              <a:gd name="T77" fmla="*/ 486 h 512"/>
              <a:gd name="T78" fmla="*/ 488 w 872"/>
              <a:gd name="T79" fmla="*/ 481 h 512"/>
              <a:gd name="T80" fmla="*/ 492 w 872"/>
              <a:gd name="T81" fmla="*/ 471 h 512"/>
              <a:gd name="T82" fmla="*/ 492 w 872"/>
              <a:gd name="T83" fmla="*/ 360 h 512"/>
              <a:gd name="T84" fmla="*/ 380 w 872"/>
              <a:gd name="T85" fmla="*/ 360 h 512"/>
              <a:gd name="T86" fmla="*/ 380 w 872"/>
              <a:gd name="T87" fmla="*/ 471 h 512"/>
              <a:gd name="T88" fmla="*/ 384 w 872"/>
              <a:gd name="T89" fmla="*/ 481 h 512"/>
              <a:gd name="T90" fmla="*/ 375 w 872"/>
              <a:gd name="T91" fmla="*/ 486 h 512"/>
              <a:gd name="T92" fmla="*/ 189 w 872"/>
              <a:gd name="T93" fmla="*/ 511 h 512"/>
              <a:gd name="T94" fmla="*/ 178 w 872"/>
              <a:gd name="T9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2" h="512">
                <a:moveTo>
                  <a:pt x="178" y="512"/>
                </a:moveTo>
                <a:cubicBezTo>
                  <a:pt x="171" y="465"/>
                  <a:pt x="164" y="420"/>
                  <a:pt x="158" y="374"/>
                </a:cubicBezTo>
                <a:cubicBezTo>
                  <a:pt x="155" y="355"/>
                  <a:pt x="155" y="336"/>
                  <a:pt x="153" y="317"/>
                </a:cubicBezTo>
                <a:cubicBezTo>
                  <a:pt x="153" y="314"/>
                  <a:pt x="151" y="310"/>
                  <a:pt x="148" y="309"/>
                </a:cubicBezTo>
                <a:cubicBezTo>
                  <a:pt x="147" y="308"/>
                  <a:pt x="142" y="310"/>
                  <a:pt x="140" y="312"/>
                </a:cubicBezTo>
                <a:cubicBezTo>
                  <a:pt x="114" y="337"/>
                  <a:pt x="78" y="343"/>
                  <a:pt x="47" y="327"/>
                </a:cubicBezTo>
                <a:cubicBezTo>
                  <a:pt x="17" y="311"/>
                  <a:pt x="0" y="278"/>
                  <a:pt x="5" y="246"/>
                </a:cubicBezTo>
                <a:cubicBezTo>
                  <a:pt x="10" y="211"/>
                  <a:pt x="35" y="184"/>
                  <a:pt x="71" y="178"/>
                </a:cubicBezTo>
                <a:cubicBezTo>
                  <a:pt x="96" y="173"/>
                  <a:pt x="119" y="181"/>
                  <a:pt x="139" y="199"/>
                </a:cubicBezTo>
                <a:cubicBezTo>
                  <a:pt x="141" y="201"/>
                  <a:pt x="145" y="202"/>
                  <a:pt x="149" y="204"/>
                </a:cubicBezTo>
                <a:cubicBezTo>
                  <a:pt x="150" y="200"/>
                  <a:pt x="153" y="197"/>
                  <a:pt x="154" y="193"/>
                </a:cubicBezTo>
                <a:cubicBezTo>
                  <a:pt x="157" y="130"/>
                  <a:pt x="165" y="67"/>
                  <a:pt x="179" y="6"/>
                </a:cubicBezTo>
                <a:cubicBezTo>
                  <a:pt x="179" y="4"/>
                  <a:pt x="180" y="3"/>
                  <a:pt x="180" y="0"/>
                </a:cubicBezTo>
                <a:cubicBezTo>
                  <a:pt x="194" y="3"/>
                  <a:pt x="207" y="6"/>
                  <a:pt x="221" y="8"/>
                </a:cubicBezTo>
                <a:cubicBezTo>
                  <a:pt x="272" y="14"/>
                  <a:pt x="323" y="20"/>
                  <a:pt x="374" y="27"/>
                </a:cubicBezTo>
                <a:cubicBezTo>
                  <a:pt x="377" y="27"/>
                  <a:pt x="381" y="30"/>
                  <a:pt x="384" y="31"/>
                </a:cubicBezTo>
                <a:cubicBezTo>
                  <a:pt x="383" y="34"/>
                  <a:pt x="382" y="38"/>
                  <a:pt x="380" y="41"/>
                </a:cubicBezTo>
                <a:cubicBezTo>
                  <a:pt x="356" y="66"/>
                  <a:pt x="350" y="102"/>
                  <a:pt x="365" y="132"/>
                </a:cubicBezTo>
                <a:cubicBezTo>
                  <a:pt x="381" y="163"/>
                  <a:pt x="413" y="179"/>
                  <a:pt x="448" y="175"/>
                </a:cubicBezTo>
                <a:cubicBezTo>
                  <a:pt x="480" y="170"/>
                  <a:pt x="507" y="145"/>
                  <a:pt x="514" y="111"/>
                </a:cubicBezTo>
                <a:cubicBezTo>
                  <a:pt x="519" y="84"/>
                  <a:pt x="511" y="60"/>
                  <a:pt x="491" y="39"/>
                </a:cubicBezTo>
                <a:cubicBezTo>
                  <a:pt x="489" y="37"/>
                  <a:pt x="487" y="33"/>
                  <a:pt x="488" y="32"/>
                </a:cubicBezTo>
                <a:cubicBezTo>
                  <a:pt x="489" y="29"/>
                  <a:pt x="493" y="27"/>
                  <a:pt x="496" y="27"/>
                </a:cubicBezTo>
                <a:cubicBezTo>
                  <a:pt x="528" y="23"/>
                  <a:pt x="561" y="21"/>
                  <a:pt x="593" y="17"/>
                </a:cubicBezTo>
                <a:cubicBezTo>
                  <a:pt x="626" y="13"/>
                  <a:pt x="658" y="7"/>
                  <a:pt x="691" y="1"/>
                </a:cubicBezTo>
                <a:cubicBezTo>
                  <a:pt x="693" y="8"/>
                  <a:pt x="695" y="16"/>
                  <a:pt x="697" y="25"/>
                </a:cubicBezTo>
                <a:cubicBezTo>
                  <a:pt x="708" y="81"/>
                  <a:pt x="716" y="138"/>
                  <a:pt x="719" y="196"/>
                </a:cubicBezTo>
                <a:cubicBezTo>
                  <a:pt x="719" y="198"/>
                  <a:pt x="721" y="203"/>
                  <a:pt x="723" y="203"/>
                </a:cubicBezTo>
                <a:cubicBezTo>
                  <a:pt x="725" y="204"/>
                  <a:pt x="729" y="202"/>
                  <a:pt x="732" y="200"/>
                </a:cubicBezTo>
                <a:cubicBezTo>
                  <a:pt x="756" y="178"/>
                  <a:pt x="784" y="170"/>
                  <a:pt x="816" y="182"/>
                </a:cubicBezTo>
                <a:cubicBezTo>
                  <a:pt x="847" y="193"/>
                  <a:pt x="864" y="218"/>
                  <a:pt x="868" y="251"/>
                </a:cubicBezTo>
                <a:cubicBezTo>
                  <a:pt x="872" y="290"/>
                  <a:pt x="839" y="330"/>
                  <a:pt x="799" y="334"/>
                </a:cubicBezTo>
                <a:cubicBezTo>
                  <a:pt x="773" y="338"/>
                  <a:pt x="751" y="330"/>
                  <a:pt x="732" y="312"/>
                </a:cubicBezTo>
                <a:cubicBezTo>
                  <a:pt x="730" y="310"/>
                  <a:pt x="725" y="308"/>
                  <a:pt x="723" y="309"/>
                </a:cubicBezTo>
                <a:cubicBezTo>
                  <a:pt x="720" y="310"/>
                  <a:pt x="719" y="315"/>
                  <a:pt x="718" y="318"/>
                </a:cubicBezTo>
                <a:cubicBezTo>
                  <a:pt x="715" y="381"/>
                  <a:pt x="706" y="444"/>
                  <a:pt x="693" y="506"/>
                </a:cubicBezTo>
                <a:cubicBezTo>
                  <a:pt x="693" y="508"/>
                  <a:pt x="692" y="509"/>
                  <a:pt x="691" y="512"/>
                </a:cubicBezTo>
                <a:cubicBezTo>
                  <a:pt x="674" y="509"/>
                  <a:pt x="658" y="505"/>
                  <a:pt x="641" y="503"/>
                </a:cubicBezTo>
                <a:cubicBezTo>
                  <a:pt x="594" y="497"/>
                  <a:pt x="546" y="491"/>
                  <a:pt x="498" y="486"/>
                </a:cubicBezTo>
                <a:cubicBezTo>
                  <a:pt x="495" y="485"/>
                  <a:pt x="491" y="483"/>
                  <a:pt x="488" y="481"/>
                </a:cubicBezTo>
                <a:cubicBezTo>
                  <a:pt x="489" y="478"/>
                  <a:pt x="490" y="474"/>
                  <a:pt x="492" y="471"/>
                </a:cubicBezTo>
                <a:cubicBezTo>
                  <a:pt x="523" y="439"/>
                  <a:pt x="523" y="390"/>
                  <a:pt x="492" y="360"/>
                </a:cubicBezTo>
                <a:cubicBezTo>
                  <a:pt x="461" y="329"/>
                  <a:pt x="411" y="329"/>
                  <a:pt x="380" y="360"/>
                </a:cubicBezTo>
                <a:cubicBezTo>
                  <a:pt x="349" y="391"/>
                  <a:pt x="349" y="439"/>
                  <a:pt x="380" y="471"/>
                </a:cubicBezTo>
                <a:cubicBezTo>
                  <a:pt x="382" y="474"/>
                  <a:pt x="384" y="478"/>
                  <a:pt x="384" y="481"/>
                </a:cubicBezTo>
                <a:cubicBezTo>
                  <a:pt x="384" y="483"/>
                  <a:pt x="378" y="485"/>
                  <a:pt x="375" y="486"/>
                </a:cubicBezTo>
                <a:cubicBezTo>
                  <a:pt x="313" y="489"/>
                  <a:pt x="251" y="497"/>
                  <a:pt x="189" y="511"/>
                </a:cubicBezTo>
                <a:cubicBezTo>
                  <a:pt x="187" y="511"/>
                  <a:pt x="184" y="511"/>
                  <a:pt x="178" y="512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5"/>
          <p:cNvSpPr/>
          <p:nvPr/>
        </p:nvSpPr>
        <p:spPr bwMode="auto">
          <a:xfrm>
            <a:off x="5784577" y="3933360"/>
            <a:ext cx="2216149" cy="1304925"/>
          </a:xfrm>
          <a:custGeom>
            <a:avLst/>
            <a:gdLst>
              <a:gd name="T0" fmla="*/ 178 w 872"/>
              <a:gd name="T1" fmla="*/ 512 h 512"/>
              <a:gd name="T2" fmla="*/ 158 w 872"/>
              <a:gd name="T3" fmla="*/ 374 h 512"/>
              <a:gd name="T4" fmla="*/ 153 w 872"/>
              <a:gd name="T5" fmla="*/ 317 h 512"/>
              <a:gd name="T6" fmla="*/ 148 w 872"/>
              <a:gd name="T7" fmla="*/ 309 h 512"/>
              <a:gd name="T8" fmla="*/ 140 w 872"/>
              <a:gd name="T9" fmla="*/ 312 h 512"/>
              <a:gd name="T10" fmla="*/ 47 w 872"/>
              <a:gd name="T11" fmla="*/ 327 h 512"/>
              <a:gd name="T12" fmla="*/ 5 w 872"/>
              <a:gd name="T13" fmla="*/ 246 h 512"/>
              <a:gd name="T14" fmla="*/ 71 w 872"/>
              <a:gd name="T15" fmla="*/ 178 h 512"/>
              <a:gd name="T16" fmla="*/ 139 w 872"/>
              <a:gd name="T17" fmla="*/ 199 h 512"/>
              <a:gd name="T18" fmla="*/ 149 w 872"/>
              <a:gd name="T19" fmla="*/ 204 h 512"/>
              <a:gd name="T20" fmla="*/ 154 w 872"/>
              <a:gd name="T21" fmla="*/ 193 h 512"/>
              <a:gd name="T22" fmla="*/ 179 w 872"/>
              <a:gd name="T23" fmla="*/ 6 h 512"/>
              <a:gd name="T24" fmla="*/ 180 w 872"/>
              <a:gd name="T25" fmla="*/ 0 h 512"/>
              <a:gd name="T26" fmla="*/ 221 w 872"/>
              <a:gd name="T27" fmla="*/ 8 h 512"/>
              <a:gd name="T28" fmla="*/ 374 w 872"/>
              <a:gd name="T29" fmla="*/ 27 h 512"/>
              <a:gd name="T30" fmla="*/ 384 w 872"/>
              <a:gd name="T31" fmla="*/ 31 h 512"/>
              <a:gd name="T32" fmla="*/ 380 w 872"/>
              <a:gd name="T33" fmla="*/ 41 h 512"/>
              <a:gd name="T34" fmla="*/ 365 w 872"/>
              <a:gd name="T35" fmla="*/ 132 h 512"/>
              <a:gd name="T36" fmla="*/ 448 w 872"/>
              <a:gd name="T37" fmla="*/ 175 h 512"/>
              <a:gd name="T38" fmla="*/ 514 w 872"/>
              <a:gd name="T39" fmla="*/ 111 h 512"/>
              <a:gd name="T40" fmla="*/ 491 w 872"/>
              <a:gd name="T41" fmla="*/ 39 h 512"/>
              <a:gd name="T42" fmla="*/ 488 w 872"/>
              <a:gd name="T43" fmla="*/ 32 h 512"/>
              <a:gd name="T44" fmla="*/ 496 w 872"/>
              <a:gd name="T45" fmla="*/ 27 h 512"/>
              <a:gd name="T46" fmla="*/ 593 w 872"/>
              <a:gd name="T47" fmla="*/ 17 h 512"/>
              <a:gd name="T48" fmla="*/ 691 w 872"/>
              <a:gd name="T49" fmla="*/ 1 h 512"/>
              <a:gd name="T50" fmla="*/ 697 w 872"/>
              <a:gd name="T51" fmla="*/ 25 h 512"/>
              <a:gd name="T52" fmla="*/ 719 w 872"/>
              <a:gd name="T53" fmla="*/ 196 h 512"/>
              <a:gd name="T54" fmla="*/ 723 w 872"/>
              <a:gd name="T55" fmla="*/ 203 h 512"/>
              <a:gd name="T56" fmla="*/ 732 w 872"/>
              <a:gd name="T57" fmla="*/ 200 h 512"/>
              <a:gd name="T58" fmla="*/ 816 w 872"/>
              <a:gd name="T59" fmla="*/ 182 h 512"/>
              <a:gd name="T60" fmla="*/ 868 w 872"/>
              <a:gd name="T61" fmla="*/ 251 h 512"/>
              <a:gd name="T62" fmla="*/ 799 w 872"/>
              <a:gd name="T63" fmla="*/ 334 h 512"/>
              <a:gd name="T64" fmla="*/ 732 w 872"/>
              <a:gd name="T65" fmla="*/ 312 h 512"/>
              <a:gd name="T66" fmla="*/ 723 w 872"/>
              <a:gd name="T67" fmla="*/ 309 h 512"/>
              <a:gd name="T68" fmla="*/ 718 w 872"/>
              <a:gd name="T69" fmla="*/ 318 h 512"/>
              <a:gd name="T70" fmla="*/ 693 w 872"/>
              <a:gd name="T71" fmla="*/ 506 h 512"/>
              <a:gd name="T72" fmla="*/ 691 w 872"/>
              <a:gd name="T73" fmla="*/ 512 h 512"/>
              <a:gd name="T74" fmla="*/ 641 w 872"/>
              <a:gd name="T75" fmla="*/ 503 h 512"/>
              <a:gd name="T76" fmla="*/ 498 w 872"/>
              <a:gd name="T77" fmla="*/ 486 h 512"/>
              <a:gd name="T78" fmla="*/ 488 w 872"/>
              <a:gd name="T79" fmla="*/ 481 h 512"/>
              <a:gd name="T80" fmla="*/ 492 w 872"/>
              <a:gd name="T81" fmla="*/ 471 h 512"/>
              <a:gd name="T82" fmla="*/ 492 w 872"/>
              <a:gd name="T83" fmla="*/ 360 h 512"/>
              <a:gd name="T84" fmla="*/ 380 w 872"/>
              <a:gd name="T85" fmla="*/ 360 h 512"/>
              <a:gd name="T86" fmla="*/ 380 w 872"/>
              <a:gd name="T87" fmla="*/ 471 h 512"/>
              <a:gd name="T88" fmla="*/ 384 w 872"/>
              <a:gd name="T89" fmla="*/ 481 h 512"/>
              <a:gd name="T90" fmla="*/ 375 w 872"/>
              <a:gd name="T91" fmla="*/ 486 h 512"/>
              <a:gd name="T92" fmla="*/ 189 w 872"/>
              <a:gd name="T93" fmla="*/ 511 h 512"/>
              <a:gd name="T94" fmla="*/ 178 w 872"/>
              <a:gd name="T9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2" h="512">
                <a:moveTo>
                  <a:pt x="178" y="512"/>
                </a:moveTo>
                <a:cubicBezTo>
                  <a:pt x="171" y="465"/>
                  <a:pt x="164" y="420"/>
                  <a:pt x="158" y="374"/>
                </a:cubicBezTo>
                <a:cubicBezTo>
                  <a:pt x="155" y="355"/>
                  <a:pt x="155" y="336"/>
                  <a:pt x="153" y="317"/>
                </a:cubicBezTo>
                <a:cubicBezTo>
                  <a:pt x="153" y="314"/>
                  <a:pt x="151" y="310"/>
                  <a:pt x="148" y="309"/>
                </a:cubicBezTo>
                <a:cubicBezTo>
                  <a:pt x="147" y="308"/>
                  <a:pt x="142" y="310"/>
                  <a:pt x="140" y="312"/>
                </a:cubicBezTo>
                <a:cubicBezTo>
                  <a:pt x="114" y="337"/>
                  <a:pt x="78" y="343"/>
                  <a:pt x="47" y="327"/>
                </a:cubicBezTo>
                <a:cubicBezTo>
                  <a:pt x="17" y="311"/>
                  <a:pt x="0" y="278"/>
                  <a:pt x="5" y="246"/>
                </a:cubicBezTo>
                <a:cubicBezTo>
                  <a:pt x="10" y="211"/>
                  <a:pt x="35" y="184"/>
                  <a:pt x="71" y="178"/>
                </a:cubicBezTo>
                <a:cubicBezTo>
                  <a:pt x="96" y="173"/>
                  <a:pt x="119" y="181"/>
                  <a:pt x="139" y="199"/>
                </a:cubicBezTo>
                <a:cubicBezTo>
                  <a:pt x="141" y="201"/>
                  <a:pt x="145" y="202"/>
                  <a:pt x="149" y="204"/>
                </a:cubicBezTo>
                <a:cubicBezTo>
                  <a:pt x="150" y="200"/>
                  <a:pt x="153" y="197"/>
                  <a:pt x="154" y="193"/>
                </a:cubicBezTo>
                <a:cubicBezTo>
                  <a:pt x="157" y="130"/>
                  <a:pt x="165" y="67"/>
                  <a:pt x="179" y="6"/>
                </a:cubicBezTo>
                <a:cubicBezTo>
                  <a:pt x="179" y="4"/>
                  <a:pt x="180" y="3"/>
                  <a:pt x="180" y="0"/>
                </a:cubicBezTo>
                <a:cubicBezTo>
                  <a:pt x="194" y="3"/>
                  <a:pt x="207" y="6"/>
                  <a:pt x="221" y="8"/>
                </a:cubicBezTo>
                <a:cubicBezTo>
                  <a:pt x="272" y="14"/>
                  <a:pt x="323" y="20"/>
                  <a:pt x="374" y="27"/>
                </a:cubicBezTo>
                <a:cubicBezTo>
                  <a:pt x="377" y="27"/>
                  <a:pt x="381" y="30"/>
                  <a:pt x="384" y="31"/>
                </a:cubicBezTo>
                <a:cubicBezTo>
                  <a:pt x="383" y="34"/>
                  <a:pt x="382" y="38"/>
                  <a:pt x="380" y="41"/>
                </a:cubicBezTo>
                <a:cubicBezTo>
                  <a:pt x="356" y="66"/>
                  <a:pt x="350" y="102"/>
                  <a:pt x="365" y="132"/>
                </a:cubicBezTo>
                <a:cubicBezTo>
                  <a:pt x="381" y="163"/>
                  <a:pt x="413" y="179"/>
                  <a:pt x="448" y="175"/>
                </a:cubicBezTo>
                <a:cubicBezTo>
                  <a:pt x="480" y="170"/>
                  <a:pt x="507" y="145"/>
                  <a:pt x="514" y="111"/>
                </a:cubicBezTo>
                <a:cubicBezTo>
                  <a:pt x="519" y="84"/>
                  <a:pt x="511" y="60"/>
                  <a:pt x="491" y="39"/>
                </a:cubicBezTo>
                <a:cubicBezTo>
                  <a:pt x="489" y="37"/>
                  <a:pt x="487" y="33"/>
                  <a:pt x="488" y="32"/>
                </a:cubicBezTo>
                <a:cubicBezTo>
                  <a:pt x="489" y="29"/>
                  <a:pt x="493" y="27"/>
                  <a:pt x="496" y="27"/>
                </a:cubicBezTo>
                <a:cubicBezTo>
                  <a:pt x="528" y="23"/>
                  <a:pt x="561" y="21"/>
                  <a:pt x="593" y="17"/>
                </a:cubicBezTo>
                <a:cubicBezTo>
                  <a:pt x="626" y="13"/>
                  <a:pt x="658" y="7"/>
                  <a:pt x="691" y="1"/>
                </a:cubicBezTo>
                <a:cubicBezTo>
                  <a:pt x="693" y="8"/>
                  <a:pt x="695" y="16"/>
                  <a:pt x="697" y="25"/>
                </a:cubicBezTo>
                <a:cubicBezTo>
                  <a:pt x="708" y="81"/>
                  <a:pt x="716" y="138"/>
                  <a:pt x="719" y="196"/>
                </a:cubicBezTo>
                <a:cubicBezTo>
                  <a:pt x="719" y="198"/>
                  <a:pt x="721" y="203"/>
                  <a:pt x="723" y="203"/>
                </a:cubicBezTo>
                <a:cubicBezTo>
                  <a:pt x="725" y="204"/>
                  <a:pt x="729" y="202"/>
                  <a:pt x="732" y="200"/>
                </a:cubicBezTo>
                <a:cubicBezTo>
                  <a:pt x="756" y="178"/>
                  <a:pt x="784" y="170"/>
                  <a:pt x="816" y="182"/>
                </a:cubicBezTo>
                <a:cubicBezTo>
                  <a:pt x="847" y="193"/>
                  <a:pt x="864" y="218"/>
                  <a:pt x="868" y="251"/>
                </a:cubicBezTo>
                <a:cubicBezTo>
                  <a:pt x="872" y="290"/>
                  <a:pt x="839" y="330"/>
                  <a:pt x="799" y="334"/>
                </a:cubicBezTo>
                <a:cubicBezTo>
                  <a:pt x="773" y="338"/>
                  <a:pt x="751" y="330"/>
                  <a:pt x="732" y="312"/>
                </a:cubicBezTo>
                <a:cubicBezTo>
                  <a:pt x="730" y="310"/>
                  <a:pt x="725" y="308"/>
                  <a:pt x="723" y="309"/>
                </a:cubicBezTo>
                <a:cubicBezTo>
                  <a:pt x="720" y="310"/>
                  <a:pt x="719" y="315"/>
                  <a:pt x="718" y="318"/>
                </a:cubicBezTo>
                <a:cubicBezTo>
                  <a:pt x="715" y="381"/>
                  <a:pt x="706" y="444"/>
                  <a:pt x="693" y="506"/>
                </a:cubicBezTo>
                <a:cubicBezTo>
                  <a:pt x="693" y="508"/>
                  <a:pt x="692" y="509"/>
                  <a:pt x="691" y="512"/>
                </a:cubicBezTo>
                <a:cubicBezTo>
                  <a:pt x="674" y="509"/>
                  <a:pt x="658" y="505"/>
                  <a:pt x="641" y="503"/>
                </a:cubicBezTo>
                <a:cubicBezTo>
                  <a:pt x="594" y="497"/>
                  <a:pt x="546" y="491"/>
                  <a:pt x="498" y="486"/>
                </a:cubicBezTo>
                <a:cubicBezTo>
                  <a:pt x="495" y="485"/>
                  <a:pt x="491" y="483"/>
                  <a:pt x="488" y="481"/>
                </a:cubicBezTo>
                <a:cubicBezTo>
                  <a:pt x="489" y="478"/>
                  <a:pt x="490" y="474"/>
                  <a:pt x="492" y="471"/>
                </a:cubicBezTo>
                <a:cubicBezTo>
                  <a:pt x="523" y="439"/>
                  <a:pt x="523" y="390"/>
                  <a:pt x="492" y="360"/>
                </a:cubicBezTo>
                <a:cubicBezTo>
                  <a:pt x="461" y="329"/>
                  <a:pt x="411" y="329"/>
                  <a:pt x="380" y="360"/>
                </a:cubicBezTo>
                <a:cubicBezTo>
                  <a:pt x="349" y="391"/>
                  <a:pt x="349" y="439"/>
                  <a:pt x="380" y="471"/>
                </a:cubicBezTo>
                <a:cubicBezTo>
                  <a:pt x="382" y="474"/>
                  <a:pt x="384" y="478"/>
                  <a:pt x="384" y="481"/>
                </a:cubicBezTo>
                <a:cubicBezTo>
                  <a:pt x="384" y="483"/>
                  <a:pt x="378" y="485"/>
                  <a:pt x="375" y="486"/>
                </a:cubicBezTo>
                <a:cubicBezTo>
                  <a:pt x="313" y="489"/>
                  <a:pt x="251" y="497"/>
                  <a:pt x="189" y="511"/>
                </a:cubicBezTo>
                <a:cubicBezTo>
                  <a:pt x="187" y="511"/>
                  <a:pt x="184" y="511"/>
                  <a:pt x="178" y="512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Freeform 7"/>
          <p:cNvSpPr/>
          <p:nvPr/>
        </p:nvSpPr>
        <p:spPr bwMode="auto">
          <a:xfrm rot="5400000">
            <a:off x="4450129" y="3933812"/>
            <a:ext cx="2216149" cy="1304925"/>
          </a:xfrm>
          <a:custGeom>
            <a:avLst/>
            <a:gdLst>
              <a:gd name="T0" fmla="*/ 178 w 872"/>
              <a:gd name="T1" fmla="*/ 512 h 512"/>
              <a:gd name="T2" fmla="*/ 158 w 872"/>
              <a:gd name="T3" fmla="*/ 374 h 512"/>
              <a:gd name="T4" fmla="*/ 153 w 872"/>
              <a:gd name="T5" fmla="*/ 317 h 512"/>
              <a:gd name="T6" fmla="*/ 148 w 872"/>
              <a:gd name="T7" fmla="*/ 309 h 512"/>
              <a:gd name="T8" fmla="*/ 140 w 872"/>
              <a:gd name="T9" fmla="*/ 312 h 512"/>
              <a:gd name="T10" fmla="*/ 47 w 872"/>
              <a:gd name="T11" fmla="*/ 327 h 512"/>
              <a:gd name="T12" fmla="*/ 5 w 872"/>
              <a:gd name="T13" fmla="*/ 246 h 512"/>
              <a:gd name="T14" fmla="*/ 71 w 872"/>
              <a:gd name="T15" fmla="*/ 178 h 512"/>
              <a:gd name="T16" fmla="*/ 139 w 872"/>
              <a:gd name="T17" fmla="*/ 199 h 512"/>
              <a:gd name="T18" fmla="*/ 149 w 872"/>
              <a:gd name="T19" fmla="*/ 204 h 512"/>
              <a:gd name="T20" fmla="*/ 154 w 872"/>
              <a:gd name="T21" fmla="*/ 193 h 512"/>
              <a:gd name="T22" fmla="*/ 179 w 872"/>
              <a:gd name="T23" fmla="*/ 6 h 512"/>
              <a:gd name="T24" fmla="*/ 180 w 872"/>
              <a:gd name="T25" fmla="*/ 0 h 512"/>
              <a:gd name="T26" fmla="*/ 221 w 872"/>
              <a:gd name="T27" fmla="*/ 8 h 512"/>
              <a:gd name="T28" fmla="*/ 374 w 872"/>
              <a:gd name="T29" fmla="*/ 27 h 512"/>
              <a:gd name="T30" fmla="*/ 384 w 872"/>
              <a:gd name="T31" fmla="*/ 31 h 512"/>
              <a:gd name="T32" fmla="*/ 380 w 872"/>
              <a:gd name="T33" fmla="*/ 41 h 512"/>
              <a:gd name="T34" fmla="*/ 365 w 872"/>
              <a:gd name="T35" fmla="*/ 132 h 512"/>
              <a:gd name="T36" fmla="*/ 448 w 872"/>
              <a:gd name="T37" fmla="*/ 175 h 512"/>
              <a:gd name="T38" fmla="*/ 514 w 872"/>
              <a:gd name="T39" fmla="*/ 111 h 512"/>
              <a:gd name="T40" fmla="*/ 491 w 872"/>
              <a:gd name="T41" fmla="*/ 39 h 512"/>
              <a:gd name="T42" fmla="*/ 488 w 872"/>
              <a:gd name="T43" fmla="*/ 32 h 512"/>
              <a:gd name="T44" fmla="*/ 496 w 872"/>
              <a:gd name="T45" fmla="*/ 27 h 512"/>
              <a:gd name="T46" fmla="*/ 593 w 872"/>
              <a:gd name="T47" fmla="*/ 17 h 512"/>
              <a:gd name="T48" fmla="*/ 691 w 872"/>
              <a:gd name="T49" fmla="*/ 1 h 512"/>
              <a:gd name="T50" fmla="*/ 697 w 872"/>
              <a:gd name="T51" fmla="*/ 25 h 512"/>
              <a:gd name="T52" fmla="*/ 719 w 872"/>
              <a:gd name="T53" fmla="*/ 196 h 512"/>
              <a:gd name="T54" fmla="*/ 723 w 872"/>
              <a:gd name="T55" fmla="*/ 203 h 512"/>
              <a:gd name="T56" fmla="*/ 732 w 872"/>
              <a:gd name="T57" fmla="*/ 200 h 512"/>
              <a:gd name="T58" fmla="*/ 816 w 872"/>
              <a:gd name="T59" fmla="*/ 182 h 512"/>
              <a:gd name="T60" fmla="*/ 868 w 872"/>
              <a:gd name="T61" fmla="*/ 251 h 512"/>
              <a:gd name="T62" fmla="*/ 799 w 872"/>
              <a:gd name="T63" fmla="*/ 334 h 512"/>
              <a:gd name="T64" fmla="*/ 732 w 872"/>
              <a:gd name="T65" fmla="*/ 312 h 512"/>
              <a:gd name="T66" fmla="*/ 723 w 872"/>
              <a:gd name="T67" fmla="*/ 309 h 512"/>
              <a:gd name="T68" fmla="*/ 718 w 872"/>
              <a:gd name="T69" fmla="*/ 318 h 512"/>
              <a:gd name="T70" fmla="*/ 693 w 872"/>
              <a:gd name="T71" fmla="*/ 506 h 512"/>
              <a:gd name="T72" fmla="*/ 691 w 872"/>
              <a:gd name="T73" fmla="*/ 512 h 512"/>
              <a:gd name="T74" fmla="*/ 641 w 872"/>
              <a:gd name="T75" fmla="*/ 503 h 512"/>
              <a:gd name="T76" fmla="*/ 498 w 872"/>
              <a:gd name="T77" fmla="*/ 486 h 512"/>
              <a:gd name="T78" fmla="*/ 488 w 872"/>
              <a:gd name="T79" fmla="*/ 481 h 512"/>
              <a:gd name="T80" fmla="*/ 492 w 872"/>
              <a:gd name="T81" fmla="*/ 471 h 512"/>
              <a:gd name="T82" fmla="*/ 492 w 872"/>
              <a:gd name="T83" fmla="*/ 360 h 512"/>
              <a:gd name="T84" fmla="*/ 380 w 872"/>
              <a:gd name="T85" fmla="*/ 360 h 512"/>
              <a:gd name="T86" fmla="*/ 380 w 872"/>
              <a:gd name="T87" fmla="*/ 471 h 512"/>
              <a:gd name="T88" fmla="*/ 384 w 872"/>
              <a:gd name="T89" fmla="*/ 481 h 512"/>
              <a:gd name="T90" fmla="*/ 375 w 872"/>
              <a:gd name="T91" fmla="*/ 486 h 512"/>
              <a:gd name="T92" fmla="*/ 189 w 872"/>
              <a:gd name="T93" fmla="*/ 511 h 512"/>
              <a:gd name="T94" fmla="*/ 178 w 872"/>
              <a:gd name="T9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2" h="512">
                <a:moveTo>
                  <a:pt x="178" y="512"/>
                </a:moveTo>
                <a:cubicBezTo>
                  <a:pt x="171" y="465"/>
                  <a:pt x="164" y="420"/>
                  <a:pt x="158" y="374"/>
                </a:cubicBezTo>
                <a:cubicBezTo>
                  <a:pt x="155" y="355"/>
                  <a:pt x="155" y="336"/>
                  <a:pt x="153" y="317"/>
                </a:cubicBezTo>
                <a:cubicBezTo>
                  <a:pt x="153" y="314"/>
                  <a:pt x="151" y="310"/>
                  <a:pt x="148" y="309"/>
                </a:cubicBezTo>
                <a:cubicBezTo>
                  <a:pt x="147" y="308"/>
                  <a:pt x="142" y="310"/>
                  <a:pt x="140" y="312"/>
                </a:cubicBezTo>
                <a:cubicBezTo>
                  <a:pt x="114" y="337"/>
                  <a:pt x="78" y="343"/>
                  <a:pt x="47" y="327"/>
                </a:cubicBezTo>
                <a:cubicBezTo>
                  <a:pt x="17" y="311"/>
                  <a:pt x="0" y="278"/>
                  <a:pt x="5" y="246"/>
                </a:cubicBezTo>
                <a:cubicBezTo>
                  <a:pt x="10" y="211"/>
                  <a:pt x="35" y="184"/>
                  <a:pt x="71" y="178"/>
                </a:cubicBezTo>
                <a:cubicBezTo>
                  <a:pt x="96" y="173"/>
                  <a:pt x="119" y="181"/>
                  <a:pt x="139" y="199"/>
                </a:cubicBezTo>
                <a:cubicBezTo>
                  <a:pt x="141" y="201"/>
                  <a:pt x="145" y="202"/>
                  <a:pt x="149" y="204"/>
                </a:cubicBezTo>
                <a:cubicBezTo>
                  <a:pt x="150" y="200"/>
                  <a:pt x="153" y="197"/>
                  <a:pt x="154" y="193"/>
                </a:cubicBezTo>
                <a:cubicBezTo>
                  <a:pt x="157" y="130"/>
                  <a:pt x="165" y="67"/>
                  <a:pt x="179" y="6"/>
                </a:cubicBezTo>
                <a:cubicBezTo>
                  <a:pt x="179" y="4"/>
                  <a:pt x="180" y="3"/>
                  <a:pt x="180" y="0"/>
                </a:cubicBezTo>
                <a:cubicBezTo>
                  <a:pt x="194" y="3"/>
                  <a:pt x="207" y="6"/>
                  <a:pt x="221" y="8"/>
                </a:cubicBezTo>
                <a:cubicBezTo>
                  <a:pt x="272" y="14"/>
                  <a:pt x="323" y="20"/>
                  <a:pt x="374" y="27"/>
                </a:cubicBezTo>
                <a:cubicBezTo>
                  <a:pt x="377" y="27"/>
                  <a:pt x="381" y="30"/>
                  <a:pt x="384" y="31"/>
                </a:cubicBezTo>
                <a:cubicBezTo>
                  <a:pt x="383" y="34"/>
                  <a:pt x="382" y="38"/>
                  <a:pt x="380" y="41"/>
                </a:cubicBezTo>
                <a:cubicBezTo>
                  <a:pt x="356" y="66"/>
                  <a:pt x="350" y="102"/>
                  <a:pt x="365" y="132"/>
                </a:cubicBezTo>
                <a:cubicBezTo>
                  <a:pt x="381" y="163"/>
                  <a:pt x="413" y="179"/>
                  <a:pt x="448" y="175"/>
                </a:cubicBezTo>
                <a:cubicBezTo>
                  <a:pt x="480" y="170"/>
                  <a:pt x="507" y="145"/>
                  <a:pt x="514" y="111"/>
                </a:cubicBezTo>
                <a:cubicBezTo>
                  <a:pt x="519" y="84"/>
                  <a:pt x="511" y="60"/>
                  <a:pt x="491" y="39"/>
                </a:cubicBezTo>
                <a:cubicBezTo>
                  <a:pt x="489" y="37"/>
                  <a:pt x="487" y="33"/>
                  <a:pt x="488" y="32"/>
                </a:cubicBezTo>
                <a:cubicBezTo>
                  <a:pt x="489" y="29"/>
                  <a:pt x="493" y="27"/>
                  <a:pt x="496" y="27"/>
                </a:cubicBezTo>
                <a:cubicBezTo>
                  <a:pt x="528" y="23"/>
                  <a:pt x="561" y="21"/>
                  <a:pt x="593" y="17"/>
                </a:cubicBezTo>
                <a:cubicBezTo>
                  <a:pt x="626" y="13"/>
                  <a:pt x="658" y="7"/>
                  <a:pt x="691" y="1"/>
                </a:cubicBezTo>
                <a:cubicBezTo>
                  <a:pt x="693" y="8"/>
                  <a:pt x="695" y="16"/>
                  <a:pt x="697" y="25"/>
                </a:cubicBezTo>
                <a:cubicBezTo>
                  <a:pt x="708" y="81"/>
                  <a:pt x="716" y="138"/>
                  <a:pt x="719" y="196"/>
                </a:cubicBezTo>
                <a:cubicBezTo>
                  <a:pt x="719" y="198"/>
                  <a:pt x="721" y="203"/>
                  <a:pt x="723" y="203"/>
                </a:cubicBezTo>
                <a:cubicBezTo>
                  <a:pt x="725" y="204"/>
                  <a:pt x="729" y="202"/>
                  <a:pt x="732" y="200"/>
                </a:cubicBezTo>
                <a:cubicBezTo>
                  <a:pt x="756" y="178"/>
                  <a:pt x="784" y="170"/>
                  <a:pt x="816" y="182"/>
                </a:cubicBezTo>
                <a:cubicBezTo>
                  <a:pt x="847" y="193"/>
                  <a:pt x="864" y="218"/>
                  <a:pt x="868" y="251"/>
                </a:cubicBezTo>
                <a:cubicBezTo>
                  <a:pt x="872" y="290"/>
                  <a:pt x="839" y="330"/>
                  <a:pt x="799" y="334"/>
                </a:cubicBezTo>
                <a:cubicBezTo>
                  <a:pt x="773" y="338"/>
                  <a:pt x="751" y="330"/>
                  <a:pt x="732" y="312"/>
                </a:cubicBezTo>
                <a:cubicBezTo>
                  <a:pt x="730" y="310"/>
                  <a:pt x="725" y="308"/>
                  <a:pt x="723" y="309"/>
                </a:cubicBezTo>
                <a:cubicBezTo>
                  <a:pt x="720" y="310"/>
                  <a:pt x="719" y="315"/>
                  <a:pt x="718" y="318"/>
                </a:cubicBezTo>
                <a:cubicBezTo>
                  <a:pt x="715" y="381"/>
                  <a:pt x="706" y="444"/>
                  <a:pt x="693" y="506"/>
                </a:cubicBezTo>
                <a:cubicBezTo>
                  <a:pt x="693" y="508"/>
                  <a:pt x="692" y="509"/>
                  <a:pt x="691" y="512"/>
                </a:cubicBezTo>
                <a:cubicBezTo>
                  <a:pt x="674" y="509"/>
                  <a:pt x="658" y="505"/>
                  <a:pt x="641" y="503"/>
                </a:cubicBezTo>
                <a:cubicBezTo>
                  <a:pt x="594" y="497"/>
                  <a:pt x="546" y="491"/>
                  <a:pt x="498" y="486"/>
                </a:cubicBezTo>
                <a:cubicBezTo>
                  <a:pt x="495" y="485"/>
                  <a:pt x="491" y="483"/>
                  <a:pt x="488" y="481"/>
                </a:cubicBezTo>
                <a:cubicBezTo>
                  <a:pt x="489" y="478"/>
                  <a:pt x="490" y="474"/>
                  <a:pt x="492" y="471"/>
                </a:cubicBezTo>
                <a:cubicBezTo>
                  <a:pt x="523" y="439"/>
                  <a:pt x="523" y="390"/>
                  <a:pt x="492" y="360"/>
                </a:cubicBezTo>
                <a:cubicBezTo>
                  <a:pt x="461" y="329"/>
                  <a:pt x="411" y="329"/>
                  <a:pt x="380" y="360"/>
                </a:cubicBezTo>
                <a:cubicBezTo>
                  <a:pt x="349" y="391"/>
                  <a:pt x="349" y="439"/>
                  <a:pt x="380" y="471"/>
                </a:cubicBezTo>
                <a:cubicBezTo>
                  <a:pt x="382" y="474"/>
                  <a:pt x="384" y="478"/>
                  <a:pt x="384" y="481"/>
                </a:cubicBezTo>
                <a:cubicBezTo>
                  <a:pt x="384" y="483"/>
                  <a:pt x="378" y="485"/>
                  <a:pt x="375" y="486"/>
                </a:cubicBezTo>
                <a:cubicBezTo>
                  <a:pt x="313" y="489"/>
                  <a:pt x="251" y="497"/>
                  <a:pt x="189" y="511"/>
                </a:cubicBezTo>
                <a:cubicBezTo>
                  <a:pt x="187" y="511"/>
                  <a:pt x="184" y="511"/>
                  <a:pt x="178" y="512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cxnSp>
        <p:nvCxnSpPr>
          <p:cNvPr id="14" name="Straight Connector 12"/>
          <p:cNvCxnSpPr/>
          <p:nvPr/>
        </p:nvCxnSpPr>
        <p:spPr>
          <a:xfrm>
            <a:off x="8302351" y="2115328"/>
            <a:ext cx="1976605" cy="0"/>
          </a:xfrm>
          <a:prstGeom prst="line">
            <a:avLst/>
          </a:prstGeom>
          <a:ln w="19050">
            <a:solidFill>
              <a:srgbClr val="089DA3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82"/>
          <p:cNvSpPr>
            <a:spLocks noChangeAspect="1"/>
          </p:cNvSpPr>
          <p:nvPr/>
        </p:nvSpPr>
        <p:spPr bwMode="auto">
          <a:xfrm>
            <a:off x="3310751" y="4417058"/>
            <a:ext cx="518869" cy="5190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rgbClr val="089DA3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6565">
              <a:defRPr/>
            </a:pPr>
            <a:endParaRPr lang="es-ES" sz="3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6" name="AutoShape 19"/>
          <p:cNvSpPr>
            <a:spLocks noChangeAspect="1"/>
          </p:cNvSpPr>
          <p:nvPr/>
        </p:nvSpPr>
        <p:spPr bwMode="auto">
          <a:xfrm>
            <a:off x="9111483" y="3415499"/>
            <a:ext cx="476143" cy="476267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6565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7" name="AutoShape 123"/>
          <p:cNvSpPr>
            <a:spLocks noChangeAspect="1"/>
          </p:cNvSpPr>
          <p:nvPr/>
        </p:nvSpPr>
        <p:spPr bwMode="auto">
          <a:xfrm>
            <a:off x="10452829" y="1952948"/>
            <a:ext cx="450099" cy="4952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6565">
              <a:defRPr/>
            </a:pPr>
            <a:endParaRPr lang="es-ES" sz="3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8" name="AutoShape 125"/>
          <p:cNvSpPr>
            <a:spLocks noChangeAspect="1"/>
          </p:cNvSpPr>
          <p:nvPr/>
        </p:nvSpPr>
        <p:spPr bwMode="auto">
          <a:xfrm>
            <a:off x="3132797" y="1572188"/>
            <a:ext cx="545159" cy="543120"/>
          </a:xfrm>
          <a:custGeom>
            <a:avLst/>
            <a:gdLst>
              <a:gd name="T0" fmla="+- 0 10797 26"/>
              <a:gd name="T1" fmla="*/ T0 w 21542"/>
              <a:gd name="T2" fmla="*/ 10800 h 21600"/>
              <a:gd name="T3" fmla="+- 0 10797 26"/>
              <a:gd name="T4" fmla="*/ T3 w 21542"/>
              <a:gd name="T5" fmla="*/ 10800 h 21600"/>
              <a:gd name="T6" fmla="+- 0 10797 26"/>
              <a:gd name="T7" fmla="*/ T6 w 21542"/>
              <a:gd name="T8" fmla="*/ 10800 h 21600"/>
              <a:gd name="T9" fmla="+- 0 10797 26"/>
              <a:gd name="T10" fmla="*/ T9 w 2154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2" h="21600">
                <a:moveTo>
                  <a:pt x="11685" y="1798"/>
                </a:moveTo>
                <a:cubicBezTo>
                  <a:pt x="12903" y="1906"/>
                  <a:pt x="14055" y="2202"/>
                  <a:pt x="15143" y="2682"/>
                </a:cubicBezTo>
                <a:cubicBezTo>
                  <a:pt x="16233" y="3165"/>
                  <a:pt x="17213" y="3803"/>
                  <a:pt x="18089" y="4596"/>
                </a:cubicBezTo>
                <a:cubicBezTo>
                  <a:pt x="18964" y="5390"/>
                  <a:pt x="19696" y="6307"/>
                  <a:pt x="20286" y="7355"/>
                </a:cubicBezTo>
                <a:cubicBezTo>
                  <a:pt x="20875" y="8400"/>
                  <a:pt x="21290" y="9537"/>
                  <a:pt x="21528" y="10774"/>
                </a:cubicBezTo>
                <a:cubicBezTo>
                  <a:pt x="21573" y="11034"/>
                  <a:pt x="21497" y="11229"/>
                  <a:pt x="21299" y="11356"/>
                </a:cubicBezTo>
                <a:cubicBezTo>
                  <a:pt x="21223" y="11407"/>
                  <a:pt x="21151" y="11435"/>
                  <a:pt x="21077" y="11435"/>
                </a:cubicBezTo>
                <a:cubicBezTo>
                  <a:pt x="20930" y="11435"/>
                  <a:pt x="20822" y="11381"/>
                  <a:pt x="20760" y="11271"/>
                </a:cubicBezTo>
                <a:cubicBezTo>
                  <a:pt x="20016" y="10353"/>
                  <a:pt x="19186" y="9890"/>
                  <a:pt x="18272" y="9879"/>
                </a:cubicBezTo>
                <a:cubicBezTo>
                  <a:pt x="17616" y="9879"/>
                  <a:pt x="16994" y="10128"/>
                  <a:pt x="16402" y="10619"/>
                </a:cubicBezTo>
                <a:cubicBezTo>
                  <a:pt x="15813" y="11110"/>
                  <a:pt x="15320" y="11796"/>
                  <a:pt x="14912" y="12680"/>
                </a:cubicBezTo>
                <a:cubicBezTo>
                  <a:pt x="14840" y="12886"/>
                  <a:pt x="14704" y="12991"/>
                  <a:pt x="14516" y="12991"/>
                </a:cubicBezTo>
                <a:cubicBezTo>
                  <a:pt x="14323" y="12991"/>
                  <a:pt x="14191" y="12886"/>
                  <a:pt x="14115" y="12680"/>
                </a:cubicBezTo>
                <a:cubicBezTo>
                  <a:pt x="13490" y="11328"/>
                  <a:pt x="12679" y="10452"/>
                  <a:pt x="11682" y="10057"/>
                </a:cubicBezTo>
                <a:lnTo>
                  <a:pt x="11682" y="17164"/>
                </a:lnTo>
                <a:cubicBezTo>
                  <a:pt x="11682" y="17779"/>
                  <a:pt x="11594" y="18350"/>
                  <a:pt x="11415" y="18883"/>
                </a:cubicBezTo>
                <a:cubicBezTo>
                  <a:pt x="11234" y="19414"/>
                  <a:pt x="10993" y="19886"/>
                  <a:pt x="10690" y="20298"/>
                </a:cubicBezTo>
                <a:cubicBezTo>
                  <a:pt x="10385" y="20704"/>
                  <a:pt x="10029" y="21026"/>
                  <a:pt x="9621" y="21258"/>
                </a:cubicBezTo>
                <a:cubicBezTo>
                  <a:pt x="9214" y="21487"/>
                  <a:pt x="8777" y="21599"/>
                  <a:pt x="8314" y="21599"/>
                </a:cubicBezTo>
                <a:cubicBezTo>
                  <a:pt x="7852" y="21599"/>
                  <a:pt x="7410" y="21487"/>
                  <a:pt x="6995" y="21258"/>
                </a:cubicBezTo>
                <a:cubicBezTo>
                  <a:pt x="6580" y="21027"/>
                  <a:pt x="6220" y="20705"/>
                  <a:pt x="5915" y="20298"/>
                </a:cubicBezTo>
                <a:cubicBezTo>
                  <a:pt x="5612" y="19886"/>
                  <a:pt x="5369" y="19417"/>
                  <a:pt x="5190" y="18883"/>
                </a:cubicBezTo>
                <a:cubicBezTo>
                  <a:pt x="5011" y="18350"/>
                  <a:pt x="4923" y="17779"/>
                  <a:pt x="4923" y="17164"/>
                </a:cubicBezTo>
                <a:cubicBezTo>
                  <a:pt x="4923" y="16850"/>
                  <a:pt x="5011" y="16591"/>
                  <a:pt x="5190" y="16390"/>
                </a:cubicBezTo>
                <a:cubicBezTo>
                  <a:pt x="5369" y="16187"/>
                  <a:pt x="5583" y="16085"/>
                  <a:pt x="5836" y="16085"/>
                </a:cubicBezTo>
                <a:cubicBezTo>
                  <a:pt x="6103" y="16085"/>
                  <a:pt x="6320" y="16187"/>
                  <a:pt x="6492" y="16390"/>
                </a:cubicBezTo>
                <a:cubicBezTo>
                  <a:pt x="6661" y="16591"/>
                  <a:pt x="6747" y="16851"/>
                  <a:pt x="6747" y="17164"/>
                </a:cubicBezTo>
                <a:cubicBezTo>
                  <a:pt x="6747" y="17799"/>
                  <a:pt x="6900" y="18333"/>
                  <a:pt x="7203" y="18776"/>
                </a:cubicBezTo>
                <a:cubicBezTo>
                  <a:pt x="7508" y="19216"/>
                  <a:pt x="7878" y="19437"/>
                  <a:pt x="8312" y="19437"/>
                </a:cubicBezTo>
                <a:cubicBezTo>
                  <a:pt x="8732" y="19437"/>
                  <a:pt x="9092" y="19216"/>
                  <a:pt x="9397" y="18776"/>
                </a:cubicBezTo>
                <a:cubicBezTo>
                  <a:pt x="9700" y="18333"/>
                  <a:pt x="9853" y="17799"/>
                  <a:pt x="9853" y="17164"/>
                </a:cubicBezTo>
                <a:lnTo>
                  <a:pt x="9853" y="10057"/>
                </a:lnTo>
                <a:cubicBezTo>
                  <a:pt x="8856" y="10461"/>
                  <a:pt x="8042" y="11336"/>
                  <a:pt x="7420" y="12680"/>
                </a:cubicBezTo>
                <a:cubicBezTo>
                  <a:pt x="7344" y="12886"/>
                  <a:pt x="7210" y="12991"/>
                  <a:pt x="7019" y="12991"/>
                </a:cubicBezTo>
                <a:cubicBezTo>
                  <a:pt x="6828" y="12991"/>
                  <a:pt x="6700" y="12886"/>
                  <a:pt x="6631" y="12680"/>
                </a:cubicBezTo>
                <a:cubicBezTo>
                  <a:pt x="6227" y="11796"/>
                  <a:pt x="5734" y="11110"/>
                  <a:pt x="5147" y="10619"/>
                </a:cubicBezTo>
                <a:cubicBezTo>
                  <a:pt x="4560" y="10128"/>
                  <a:pt x="3940" y="9879"/>
                  <a:pt x="3284" y="9879"/>
                </a:cubicBezTo>
                <a:cubicBezTo>
                  <a:pt x="2363" y="9879"/>
                  <a:pt x="1541" y="10345"/>
                  <a:pt x="808" y="11271"/>
                </a:cubicBezTo>
                <a:cubicBezTo>
                  <a:pt x="718" y="11381"/>
                  <a:pt x="596" y="11435"/>
                  <a:pt x="455" y="11435"/>
                </a:cubicBezTo>
                <a:cubicBezTo>
                  <a:pt x="381" y="11435"/>
                  <a:pt x="305" y="11407"/>
                  <a:pt x="238" y="11356"/>
                </a:cubicBezTo>
                <a:cubicBezTo>
                  <a:pt x="47" y="11229"/>
                  <a:pt x="-26" y="11034"/>
                  <a:pt x="7" y="10774"/>
                </a:cubicBezTo>
                <a:cubicBezTo>
                  <a:pt x="245" y="9537"/>
                  <a:pt x="660" y="8400"/>
                  <a:pt x="1259" y="7355"/>
                </a:cubicBezTo>
                <a:cubicBezTo>
                  <a:pt x="1855" y="6307"/>
                  <a:pt x="2595" y="5390"/>
                  <a:pt x="3468" y="4596"/>
                </a:cubicBezTo>
                <a:cubicBezTo>
                  <a:pt x="4343" y="3803"/>
                  <a:pt x="5321" y="3168"/>
                  <a:pt x="6402" y="2688"/>
                </a:cubicBezTo>
                <a:cubicBezTo>
                  <a:pt x="7482" y="2213"/>
                  <a:pt x="8634" y="1917"/>
                  <a:pt x="9850" y="1798"/>
                </a:cubicBezTo>
                <a:lnTo>
                  <a:pt x="9850" y="1081"/>
                </a:lnTo>
                <a:cubicBezTo>
                  <a:pt x="9850" y="767"/>
                  <a:pt x="9936" y="508"/>
                  <a:pt x="10118" y="304"/>
                </a:cubicBezTo>
                <a:cubicBezTo>
                  <a:pt x="10296" y="101"/>
                  <a:pt x="10511" y="0"/>
                  <a:pt x="10764" y="0"/>
                </a:cubicBezTo>
                <a:cubicBezTo>
                  <a:pt x="11029" y="0"/>
                  <a:pt x="11248" y="101"/>
                  <a:pt x="11420" y="304"/>
                </a:cubicBezTo>
                <a:cubicBezTo>
                  <a:pt x="11589" y="508"/>
                  <a:pt x="11675" y="767"/>
                  <a:pt x="11675" y="1081"/>
                </a:cubicBezTo>
                <a:lnTo>
                  <a:pt x="11675" y="1798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3765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6566262" y="4417061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5291725" y="30781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5291513" y="4140090"/>
            <a:ext cx="38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endParaRPr lang="id-ID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6"/>
          <p:cNvSpPr/>
          <p:nvPr/>
        </p:nvSpPr>
        <p:spPr>
          <a:xfrm>
            <a:off x="1341755" y="2379345"/>
            <a:ext cx="507365" cy="2099945"/>
          </a:xfrm>
          <a:prstGeom prst="rect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使用对象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8275" y="2292985"/>
            <a:ext cx="1421765" cy="1421765"/>
          </a:xfrm>
          <a:prstGeom prst="rect">
            <a:avLst/>
          </a:prstGeom>
        </p:spPr>
      </p:pic>
      <p:pic>
        <p:nvPicPr>
          <p:cNvPr id="5" name="图片 4" descr="u=1980250735,2476075523&amp;fm=26&amp;gp=0"/>
          <p:cNvPicPr>
            <a:picLocks noChangeAspect="1"/>
          </p:cNvPicPr>
          <p:nvPr/>
        </p:nvPicPr>
        <p:blipFill>
          <a:blip r:embed="rId2"/>
          <a:srcRect l="39205" t="438" r="2629" b="-438"/>
          <a:stretch>
            <a:fillRect/>
          </a:stretch>
        </p:blipFill>
        <p:spPr>
          <a:xfrm>
            <a:off x="8551545" y="3899535"/>
            <a:ext cx="1727835" cy="1883410"/>
          </a:xfrm>
          <a:prstGeom prst="rect">
            <a:avLst/>
          </a:prstGeom>
        </p:spPr>
      </p:pic>
      <p:sp>
        <p:nvSpPr>
          <p:cNvPr id="6" name="TextBox 23"/>
          <p:cNvSpPr txBox="1"/>
          <p:nvPr/>
        </p:nvSpPr>
        <p:spPr>
          <a:xfrm>
            <a:off x="6889385" y="259430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三方权限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1550</Words>
  <Application>WPS 演示</Application>
  <PresentationFormat>宽屏</PresentationFormat>
  <Paragraphs>286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Impact</vt:lpstr>
      <vt:lpstr>华文仿宋</vt:lpstr>
      <vt:lpstr>Road Rage</vt:lpstr>
      <vt:lpstr>Gill Sans</vt:lpstr>
      <vt:lpstr>Roboto Condensed</vt:lpstr>
      <vt:lpstr>Lato Black</vt:lpstr>
      <vt:lpstr>Calibri</vt:lpstr>
      <vt:lpstr>Calibri</vt:lpstr>
      <vt:lpstr>Arial Unicode MS</vt:lpstr>
      <vt:lpstr>Calibri Light</vt:lpstr>
      <vt:lpstr>AMGDT</vt:lpstr>
      <vt:lpstr>Gill Sans MT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29624</cp:lastModifiedBy>
  <cp:revision>33</cp:revision>
  <dcterms:created xsi:type="dcterms:W3CDTF">2017-06-20T06:49:00Z</dcterms:created>
  <dcterms:modified xsi:type="dcterms:W3CDTF">2021-06-08T14:13:01Z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