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6232-7472-47A4-8D13-D1DE16AF0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FE45-0001-49C0-B88E-C81249FA7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24CF-E6FF-4661-A617-B10A6C30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5111-E2C9-47C9-B11D-B72356D0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A486-A0B7-4403-96BA-B2B5AE69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9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03B-5099-4145-9CBE-6A3EAB3A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1F04C-1B08-467B-991A-22C98E2D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CBBA-9C39-49F1-84B5-754FAB02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CC75-0FFC-4A28-BF56-B6EBA2E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5963-03FC-43C8-9048-7062EEDB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4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801D3-1D39-4B03-A014-9E9983ECE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A0F2-D275-4C12-9B9F-C906D232B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62BE-D0C9-4003-9E90-134006FF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952-C7D3-4BB3-A2E8-C82C55DD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03-74FA-40CF-8C11-CE27F620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6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A158-3A3D-4240-923C-ACC43B29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7ED6-FC62-42F5-82E3-3CC338DA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33B4-DB2D-4858-A166-E343399D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EA42-77B9-44E0-80F2-9A8E0339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9F57-5002-4FE1-BDB7-44A26807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045-1787-435B-8FA1-A18E7153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253F-CF65-4EA1-A01D-9D912020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4CF1-31D6-4425-9108-DB8E0F2B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5986-D240-452B-962C-7DB84C88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F6BB-4E8E-451A-9022-E374152E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77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7865-C68F-40A5-BACD-595019D1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D8E9-D063-42D1-B707-36EE8444F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04379-54FB-4F77-AFC1-FCD4A3054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A9CCA-DDC9-4F95-B545-A37D21CA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DF4B-2276-42BE-8473-3FB2525C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4583A-F066-4598-96F1-60E4A852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661C-99AF-4122-8E9B-849538BA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717D9-0A0B-4E89-BC87-B958C0E77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86D2-B30B-4B41-B3E7-E8A281FB8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2D829-0312-46B0-9AE4-499EF0D29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1B4D7-263D-4FE5-AF96-A2195E76A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17D45-472B-4615-ACD0-1B07216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36552-F38D-4D72-8301-04A253D1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42C2D-C63F-495A-A852-68F3DF4C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BFC6-8BC0-47CB-B77C-77B2FD59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0817A-1FB3-4170-ADE1-5D5DD51F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76379-FC6C-449D-8593-C542E05A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981CC-9571-4E94-8754-858774C8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8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FE469-6D6F-43AE-B771-9800517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69AAB-C526-4A1A-834B-65F05885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9DD-65FE-4031-B421-8D22690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9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5215-D953-4755-B03E-1959A88A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0125-1FF1-41CF-8C8A-5A91FF21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46878-0D07-4F80-8767-9A54CA1E1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ADEA-9EC1-4DFF-A60A-CF14E16B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735CC-BDDE-472B-AC83-58AAFCA6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008EC-AED4-4DA7-80C9-BFE5DA6C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118A-6C71-4DB3-BAD4-E255A8F0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87225-8DBF-433B-9F5F-2B44D07F1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4E951-6947-4112-A174-ABCF58A5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2BE6-62EA-4170-9C9A-D448BABD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FB6D9-2E50-4B74-8FB3-2D9648CD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22913-55BE-4B34-A74F-93781BC8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00CAC-5361-4D5A-BE40-017DF21B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5614-3184-43E1-9E9B-1CBAF3664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783C-D926-4BE1-816F-9F4428C79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3822-FC1D-419E-BDAD-88C6F4C1704A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E2D0-ABDC-4AE2-B963-B04DD5B67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3D4D-C4B4-4D79-8516-27E3816F9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8258-5A10-44F7-8217-09233630A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20363-B727-4B75-B64A-79F2FACBA932}"/>
              </a:ext>
            </a:extLst>
          </p:cNvPr>
          <p:cNvSpPr txBox="1"/>
          <p:nvPr/>
        </p:nvSpPr>
        <p:spPr>
          <a:xfrm>
            <a:off x="275208" y="1420427"/>
            <a:ext cx="117274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 </a:t>
            </a:r>
            <a:r>
              <a:rPr lang="en-IN" sz="6000" b="1" dirty="0"/>
              <a:t>SMIT Events Info Page</a:t>
            </a:r>
          </a:p>
          <a:p>
            <a:r>
              <a:rPr lang="en-IN" sz="6000" dirty="0"/>
              <a:t> By:</a:t>
            </a:r>
          </a:p>
          <a:p>
            <a:r>
              <a:rPr lang="en-IN" sz="6000" b="1" dirty="0"/>
              <a:t> Team Name</a:t>
            </a:r>
            <a:r>
              <a:rPr lang="en-IN" sz="6000" dirty="0"/>
              <a:t>: </a:t>
            </a:r>
            <a:r>
              <a:rPr lang="en-IN" sz="6000" dirty="0" err="1"/>
              <a:t>stillVariables</a:t>
            </a:r>
            <a:endParaRPr lang="en-IN" sz="6000" dirty="0"/>
          </a:p>
          <a:p>
            <a:r>
              <a:rPr lang="en-IN" sz="6000" b="1" dirty="0"/>
              <a:t> Team No</a:t>
            </a:r>
            <a:r>
              <a:rPr lang="en-IN" sz="6000" dirty="0"/>
              <a:t>:44		</a:t>
            </a:r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2790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1E23-2149-44DC-BBE2-3419AB58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CD76-2BB6-48DF-9222-01CDBA0B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life is full of fun and great events. Having an app to streamline all the upcoming events will help a lot of students to plan their schedule properly and efficiently. Make a web app for managing all the events happening in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5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E8FFBA-8814-46D4-BEBE-2C316E976BDC}"/>
              </a:ext>
            </a:extLst>
          </p:cNvPr>
          <p:cNvSpPr txBox="1"/>
          <p:nvPr/>
        </p:nvSpPr>
        <p:spPr>
          <a:xfrm>
            <a:off x="1038687" y="559293"/>
            <a:ext cx="98542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			</a:t>
            </a:r>
            <a:r>
              <a:rPr lang="en-IN" sz="3600" b="1" dirty="0"/>
              <a:t>Solution</a:t>
            </a:r>
          </a:p>
          <a:p>
            <a:endParaRPr lang="en-I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application where organizing team in SMIT can add and delete events whenever required and user will be notified in the main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application will contain description of the event along with a countdown timer to show the exact time and days remaining for the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When the event gets over, the application will show that it has expired.</a:t>
            </a:r>
          </a:p>
        </p:txBody>
      </p:sp>
    </p:spTree>
    <p:extLst>
      <p:ext uri="{BB962C8B-B14F-4D97-AF65-F5344CB8AC3E}">
        <p14:creationId xmlns:p14="http://schemas.microsoft.com/office/powerpoint/2010/main" val="5828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1A10D-CB20-46B4-9F21-11E46105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95" y="1491449"/>
            <a:ext cx="6534150" cy="5242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795453-CEB0-4D41-8462-4F59AEDAE655}"/>
              </a:ext>
            </a:extLst>
          </p:cNvPr>
          <p:cNvSpPr txBox="1"/>
          <p:nvPr/>
        </p:nvSpPr>
        <p:spPr>
          <a:xfrm>
            <a:off x="1590582" y="479394"/>
            <a:ext cx="847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		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323485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C9746-7A67-4E48-9C23-7036C843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61" y="1930846"/>
            <a:ext cx="4676775" cy="372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7B3EC-4398-4679-9D4D-8D70F16FDB39}"/>
              </a:ext>
            </a:extLst>
          </p:cNvPr>
          <p:cNvSpPr txBox="1"/>
          <p:nvPr/>
        </p:nvSpPr>
        <p:spPr>
          <a:xfrm>
            <a:off x="1198485" y="435006"/>
            <a:ext cx="942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			</a:t>
            </a:r>
            <a:r>
              <a:rPr lang="en-IN" sz="3600" b="1" dirty="0"/>
              <a:t>TECHNOLOGY STACK</a:t>
            </a:r>
            <a:r>
              <a:rPr lang="en-IN" sz="36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9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FE7C47-BE9F-42C3-9F9C-9E00125BFF7F}"/>
              </a:ext>
            </a:extLst>
          </p:cNvPr>
          <p:cNvSpPr txBox="1"/>
          <p:nvPr/>
        </p:nvSpPr>
        <p:spPr>
          <a:xfrm>
            <a:off x="1284302" y="725749"/>
            <a:ext cx="9623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			 	</a:t>
            </a:r>
            <a:r>
              <a:rPr lang="en-IN" sz="3600" b="1" dirty="0"/>
              <a:t>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Students are not often aware of the events happening in SMIT. This web application will give all the details of the events happening and going to happen.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Organizers don’t need to write long texts in </a:t>
            </a:r>
            <a:r>
              <a:rPr lang="en-IN" dirty="0" err="1"/>
              <a:t>whatsapp</a:t>
            </a:r>
            <a:r>
              <a:rPr lang="en-IN" dirty="0"/>
              <a:t> and texts wont get lost in </a:t>
            </a:r>
            <a:r>
              <a:rPr lang="en-IN" dirty="0" err="1"/>
              <a:t>whatsapp</a:t>
            </a:r>
            <a:r>
              <a:rPr lang="en-IN" dirty="0"/>
              <a:t> groups. This application will manage these and also provide a timer.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Expired events can also be viewed.</a:t>
            </a:r>
          </a:p>
        </p:txBody>
      </p:sp>
    </p:spTree>
    <p:extLst>
      <p:ext uri="{BB962C8B-B14F-4D97-AF65-F5344CB8AC3E}">
        <p14:creationId xmlns:p14="http://schemas.microsoft.com/office/powerpoint/2010/main" val="11809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B7B9-4888-4284-AB2E-9456B843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TO KNOW THE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2D09-1561-49B6-BE6C-45C97637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SHUBHAM SINGH (www.github.com/workdone0)</a:t>
            </a:r>
          </a:p>
          <a:p>
            <a:r>
              <a:rPr lang="en-IN" dirty="0"/>
              <a:t>PRAMIT PUJARA (www.github.com/pujara0999)</a:t>
            </a:r>
          </a:p>
          <a:p>
            <a:r>
              <a:rPr lang="en-IN" dirty="0"/>
              <a:t>DEBORSHI DEB((www.github.com/DebDx)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3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 Statement:</vt:lpstr>
      <vt:lpstr>PowerPoint Presentation</vt:lpstr>
      <vt:lpstr>PowerPoint Presentation</vt:lpstr>
      <vt:lpstr>PowerPoint Presentation</vt:lpstr>
      <vt:lpstr>PowerPoint Presentation</vt:lpstr>
      <vt:lpstr>GET TO KNOW THE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Deborshi Deb</dc:creator>
  <cp:lastModifiedBy>Pramit Pujara</cp:lastModifiedBy>
  <cp:revision>14</cp:revision>
  <dcterms:created xsi:type="dcterms:W3CDTF">2020-02-09T18:29:38Z</dcterms:created>
  <dcterms:modified xsi:type="dcterms:W3CDTF">2020-02-09T20:17:53Z</dcterms:modified>
</cp:coreProperties>
</file>