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2A134-BB14-4D47-97CB-C631D4AE7BC0}" v="15" dt="2020-09-11T01:37:0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C4D5F-4332-41FA-8DA1-D0E18BCD67A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E4E1-9C5F-42CB-A2D4-BC3D8F02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E4E1-9C5F-42CB-A2D4-BC3D8F02A1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508-8D23-4A16-BD3F-F0BC70D92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C448-C632-4A79-8F9C-C451E542B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4FE5-AFFC-4AC4-A0FD-F9E8674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305C-1115-4706-AAA5-5B503E2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15E2-DAF4-42C8-B0D1-30B23518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3684-6D9B-4F8D-9110-D6A7790C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86203-2C17-4976-BF3A-96D74905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3F5A-879E-4244-B2E6-8FDCA8ED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FC13-D39D-4699-8B7E-D6511AC4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34B4-F9F2-4E36-A182-BCBAB80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C1993-2154-4C41-AEE2-689D8FBC0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9B87-69CE-4055-BB07-1C5EE11E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CE1C-0C5C-44BF-8C47-083A8EA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98D5-7048-4EDB-B1CE-E63B276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4105-7044-4C03-84A6-E6B6D6FD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4C47-92D1-459E-96AB-0851E11B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DAA2-6B79-48BA-BC12-B5436B1B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E142-E129-4CB0-893D-09438D67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EECC-7E65-4E2F-9B71-E670A28A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95E-61E3-4146-9A93-628035F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45E9-1160-44DD-A3A3-E6DD16FB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7DA3-84ED-4659-86E6-EF928A7E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A1CB-D52F-4652-84B0-E4C19F2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F635-8D06-47D1-A3C5-2BC9090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3DB8-ABD8-49A0-951A-A161E21F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57C-E982-4E74-ACC9-81EF41F5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42D0-C10D-4B3B-87CE-F96CB8326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D0D79-7B80-4F56-B0DE-A90A8DFDB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0DE01-B130-452C-8116-E17E8CD5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77E6-036C-4BDB-BCCD-82C33CED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C154-79FA-40DA-A91F-AAD56F55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F9B-15A2-4B65-94C9-B505DC23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8BF3-9DE0-408F-9810-3E2FF562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AF749-1094-4D39-85DA-36831B08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88992-D09E-4901-8772-997DDDB5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6935-2288-41EF-A400-93E550BC3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41CB8-85A9-4535-8D24-E78E779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79FC3-0CD4-4BD1-98ED-F4776F14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371A1-E375-4F47-8D92-02AA0E7A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971B-AB97-427E-8871-62AEA711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F8A2A-0758-4E17-82B4-68E664F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C6F35-5F76-4C18-8118-38E3607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0542-2A0E-4453-B695-5B9D9FA5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D6446-FD61-4919-AB33-41F832A4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3ADD1-2CE1-485F-A61B-D69C667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B0F08-2863-46E8-80A8-EF885EF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7507-094C-448A-B647-CB73D76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CC4-306A-433A-B8F4-FE479B86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44A61-BCE6-41C4-B104-D19210E5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93A3-04E8-4ECA-BD8B-0A022FFB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AB9B-D185-414E-B249-CAC359A8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4BE6A-A581-4EDE-8239-D2EE454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278F-12DC-4215-B919-4D63FFE6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B74C8-F0A2-4D00-8C11-B82DE1061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B864-0EB8-4137-998C-DA595E20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5E33-99B6-48F4-93D3-6555603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48C25-8100-47F2-AE3A-FEC7AEC6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31EAD-E000-4A0A-AF00-5A8C7A88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6480F-3A74-4085-87A9-D0E9DC4D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41DD-5174-4B19-925E-7CD3805A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2E2A-1772-49AA-BC78-FFBF34C93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C757-EEF2-42EA-BF45-0377F23EE2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C5D1-DF0A-4E9E-9846-17754A420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4A29-DFB4-4471-AB53-C54DDF906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EE00-9036-4D09-9690-B07DCFC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ublicpowerorg?utm_source=unsplash&amp;utm_medium=referral&amp;utm_content=creditCopy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nsplash.com/s/photos/solar-panel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oom?utm_source=unsplash&amp;utm_medium=referral&amp;utm_content=creditCopyTex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nsplash.com/s/photos/wall-plug?utm_source=unsplash&amp;utm_medium=referral&amp;utm_content=creditCopyTe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awfilm?utm_source=unsplash&amp;utm_medium=referral&amp;utm_content=creditCopyTex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nsplash.com/s/photos/wind-turbine?utm_source=unsplash&amp;utm_medium=referral&amp;utm_content=creditCopyTe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bpsc1?utm_source=unsplash&amp;utm_medium=referral&amp;utm_content=creditCopyTex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nsplash.com/s/photos/plug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E08FE-743A-4FE5-BF42-82C7A824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Does Energy Change?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1"/>
    </mc:Choice>
    <mc:Fallback>
      <p:transition spd="slow" advTm="36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B0904-4B2E-4EDB-8813-C0F2450E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 1 – A Vacuum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4"/>
    </mc:Choice>
    <mc:Fallback>
      <p:transition spd="slow" advTm="16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AE8A6-A88C-45A7-BEF0-ED021E1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Solar Energy → Electrical Energy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ED8DAD-68A2-46F7-AAE6-F486FCCEE9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2133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1BEC-3107-4DCA-99BF-0C26605E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085" y="3236181"/>
            <a:ext cx="3689091" cy="21955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Solar energy is converted into electrical energy with solar panels. Solar energy is also called solar power. It is a renewable resource. This means that can be replenished, unlike gasoline and other fossil fuels.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5E91-43D4-432F-8BE2-96796D56D810}"/>
              </a:ext>
            </a:extLst>
          </p:cNvPr>
          <p:cNvSpPr txBox="1"/>
          <p:nvPr/>
        </p:nvSpPr>
        <p:spPr>
          <a:xfrm>
            <a:off x="20" y="6172201"/>
            <a:ext cx="7743929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Photo by </a:t>
            </a:r>
            <a:r>
              <a:rPr lang="en-US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Public Power Association</a:t>
            </a:r>
            <a:r>
              <a:rPr lang="en-US" sz="1300">
                <a:solidFill>
                  <a:srgbClr val="FFFFFF"/>
                </a:solidFill>
              </a:rPr>
              <a:t> on </a:t>
            </a:r>
            <a:r>
              <a:rPr lang="en-US" sz="1300" err="1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1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9"/>
    </mc:Choice>
    <mc:Fallback>
      <p:transition spd="slow" advTm="84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ED8DAD-68A2-46F7-AAE6-F486FCCEE9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2983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AE8A6-A88C-45A7-BEF0-ED021E1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Electrical Energy → Light Energy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1BEC-3107-4DCA-99BF-0C26605E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Electrical energy flows through the electrical wires into the vacuum cleaner which then converts the electrical energy into the kinetic energy of the vacuum’s motor.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5E91-43D4-432F-8BE2-96796D56D810}"/>
              </a:ext>
            </a:extLst>
          </p:cNvPr>
          <p:cNvSpPr txBox="1"/>
          <p:nvPr/>
        </p:nvSpPr>
        <p:spPr>
          <a:xfrm>
            <a:off x="-1" y="6172201"/>
            <a:ext cx="1219200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Photo by </a:t>
            </a:r>
            <a:r>
              <a:rPr lang="en-US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</a:t>
            </a:r>
            <a:r>
              <a:rPr lang="en-US" sz="1300">
                <a:solidFill>
                  <a:srgbClr val="FFFFFF"/>
                </a:solidFill>
              </a:rPr>
              <a:t> on </a:t>
            </a:r>
            <a:r>
              <a:rPr lang="en-US" sz="1300" err="1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58"/>
    </mc:Choice>
    <mc:Fallback>
      <p:transition spd="slow" advTm="59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B0904-4B2E-4EDB-8813-C0F2450E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Example 2 – A Car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4"/>
    </mc:Choice>
    <mc:Fallback>
      <p:transition spd="slow" advTm="30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AE8A6-A88C-45A7-BEF0-ED021E1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Wind Energy→ Electrical Energy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ED8DAD-68A2-46F7-AAE6-F486FCCEE9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" r="28563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1BEC-3107-4DCA-99BF-0C26605E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085" y="3236181"/>
            <a:ext cx="3689091" cy="21955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wind energy of the wind is taken in by wind turbines and becomes electrical energy. Wind energy is a renewable resource.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5E91-43D4-432F-8BE2-96796D56D810}"/>
              </a:ext>
            </a:extLst>
          </p:cNvPr>
          <p:cNvSpPr txBox="1"/>
          <p:nvPr/>
        </p:nvSpPr>
        <p:spPr>
          <a:xfrm>
            <a:off x="20" y="6172201"/>
            <a:ext cx="7743929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Photo by </a:t>
            </a:r>
            <a:r>
              <a:rPr lang="en-US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RawFilm</a:t>
            </a:r>
            <a:r>
              <a:rPr lang="en-US" sz="1300">
                <a:solidFill>
                  <a:srgbClr val="FFFFFF"/>
                </a:solidFill>
              </a:rPr>
              <a:t> on </a:t>
            </a:r>
            <a:r>
              <a:rPr lang="en-US" sz="13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7"/>
    </mc:Choice>
    <mc:Fallback>
      <p:transition spd="slow" advTm="70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440542CE-E519-464A-A171-40D1914A8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2983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AE8A6-A88C-45A7-BEF0-ED021E1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Electrical Energy → Light Energy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1BEC-3107-4DCA-99BF-0C26605E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Electrical energy flows through the electrical wires into the lamp where the lamp converts it into light energy.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5E91-43D4-432F-8BE2-96796D56D810}"/>
              </a:ext>
            </a:extLst>
          </p:cNvPr>
          <p:cNvSpPr txBox="1"/>
          <p:nvPr/>
        </p:nvSpPr>
        <p:spPr>
          <a:xfrm>
            <a:off x="-1" y="6172201"/>
            <a:ext cx="1219200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Photo by </a:t>
            </a:r>
            <a:r>
              <a:rPr lang="en-US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Clint Patterson</a:t>
            </a:r>
            <a:r>
              <a:rPr lang="en-US" sz="1300">
                <a:solidFill>
                  <a:srgbClr val="FFFFFF"/>
                </a:solidFill>
              </a:rPr>
              <a:t> on </a:t>
            </a:r>
            <a:r>
              <a:rPr lang="en-US" sz="1300" err="1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7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5"/>
    </mc:Choice>
    <mc:Fallback>
      <p:transition spd="slow" advTm="498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168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Does Energy Change?</vt:lpstr>
      <vt:lpstr>Example 1 – A Vacuum</vt:lpstr>
      <vt:lpstr>Solar Energy → Electrical Energy</vt:lpstr>
      <vt:lpstr>Electrical Energy → Light Energy</vt:lpstr>
      <vt:lpstr>Example 2 – A Car</vt:lpstr>
      <vt:lpstr>Wind Energy→ Electrical Energy</vt:lpstr>
      <vt:lpstr>Electrical Energy → Light Energy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Energy Change?</dc:title>
  <dc:creator>Liam Outlaw</dc:creator>
  <cp:lastModifiedBy>Liam Outlaw</cp:lastModifiedBy>
  <cp:revision>1</cp:revision>
  <dcterms:created xsi:type="dcterms:W3CDTF">2020-09-10T20:31:18Z</dcterms:created>
  <dcterms:modified xsi:type="dcterms:W3CDTF">2020-09-11T16:51:59Z</dcterms:modified>
</cp:coreProperties>
</file>