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A86B-6319-4369-8D23-FB658B363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MangoDb</a:t>
            </a:r>
            <a:r>
              <a:rPr lang="en-IN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8399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21CD-4EAD-469D-A800-A3F2D736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mangoDB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7608-5C0B-402F-8B9B-1AECEE93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MongoDB is a document database with the scalability and flexibility that you want with the querying and indexing that you need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821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B8FF-9175-45EE-8887-20DB94BB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47319"/>
            <a:ext cx="9603275" cy="45950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install </a:t>
            </a:r>
            <a:r>
              <a:rPr lang="en-US" dirty="0" err="1"/>
              <a:t>mangoDB</a:t>
            </a:r>
            <a:r>
              <a:rPr lang="en-US" dirty="0"/>
              <a:t> on window10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BA0A-CE21-4B3A-B699-F91B51B3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932" y="1941709"/>
            <a:ext cx="9835654" cy="4008550"/>
          </a:xfrm>
        </p:spPr>
        <p:txBody>
          <a:bodyPr>
            <a:noAutofit/>
          </a:bodyPr>
          <a:lstStyle/>
          <a:p>
            <a:r>
              <a:rPr lang="en-US" dirty="0"/>
              <a:t>Go to chrome browser and type </a:t>
            </a:r>
            <a:r>
              <a:rPr lang="en-US" dirty="0" err="1"/>
              <a:t>mongodb</a:t>
            </a:r>
            <a:r>
              <a:rPr lang="en-US" dirty="0"/>
              <a:t> community server</a:t>
            </a:r>
          </a:p>
          <a:p>
            <a:r>
              <a:rPr lang="en-US" dirty="0"/>
              <a:t>Go to appropriate link and click on "</a:t>
            </a:r>
            <a:r>
              <a:rPr lang="en-US" b="1" dirty="0" err="1"/>
              <a:t>mongodb</a:t>
            </a:r>
            <a:r>
              <a:rPr lang="en-US" dirty="0"/>
              <a:t> community server" link</a:t>
            </a:r>
          </a:p>
          <a:p>
            <a:r>
              <a:rPr lang="en-US" dirty="0"/>
              <a:t>You will able to view below link</a:t>
            </a:r>
          </a:p>
          <a:p>
            <a:pPr marL="0" indent="0">
              <a:buNone/>
            </a:pPr>
            <a:r>
              <a:rPr lang="en-US" dirty="0"/>
              <a:t>	https://fastdl.mongodb.org/win32/mongodb-win32-x86_64-2012plus-4.2.1-signed.msi</a:t>
            </a:r>
          </a:p>
          <a:p>
            <a:endParaRPr lang="en-US" dirty="0"/>
          </a:p>
          <a:p>
            <a:r>
              <a:rPr lang="en-US" dirty="0"/>
              <a:t>copy and paste the link and download </a:t>
            </a:r>
            <a:r>
              <a:rPr lang="en-US" dirty="0" err="1"/>
              <a:t>mongodb</a:t>
            </a:r>
            <a:r>
              <a:rPr lang="en-US" dirty="0"/>
              <a:t> community server</a:t>
            </a:r>
          </a:p>
          <a:p>
            <a:r>
              <a:rPr lang="en-US" dirty="0"/>
              <a:t>double click on exe file and leave default selection and click "Next" button</a:t>
            </a:r>
          </a:p>
          <a:p>
            <a:r>
              <a:rPr lang="en-US" dirty="0"/>
              <a:t>Click to "Finish"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3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27F1-1DFE-4A31-9A88-511929C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0896"/>
            <a:ext cx="9603275" cy="504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Start </a:t>
            </a:r>
            <a:r>
              <a:rPr lang="en-US" dirty="0" err="1"/>
              <a:t>MangoDB</a:t>
            </a:r>
            <a:r>
              <a:rPr lang="en-US" dirty="0"/>
              <a:t> follow below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27A0-00C9-4E23-9BAB-C42D6879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26656" cy="4017515"/>
          </a:xfrm>
        </p:spPr>
        <p:txBody>
          <a:bodyPr>
            <a:normAutofit/>
          </a:bodyPr>
          <a:lstStyle/>
          <a:p>
            <a:r>
              <a:rPr lang="en-US" sz="2400" dirty="0"/>
              <a:t>Go to C drive and select "Program Files" folder</a:t>
            </a:r>
          </a:p>
          <a:p>
            <a:r>
              <a:rPr lang="en-US" sz="2400" dirty="0"/>
              <a:t> Go to </a:t>
            </a:r>
            <a:r>
              <a:rPr lang="en-US" sz="2400" dirty="0" err="1"/>
              <a:t>MangoDB</a:t>
            </a:r>
            <a:r>
              <a:rPr lang="en-US" sz="2400" dirty="0"/>
              <a:t> --&gt; server --&gt; bin </a:t>
            </a:r>
          </a:p>
          <a:p>
            <a:r>
              <a:rPr lang="en-US" sz="2400" dirty="0"/>
              <a:t>Able to view mango and </a:t>
            </a:r>
            <a:r>
              <a:rPr lang="en-US" sz="2400" dirty="0" err="1"/>
              <a:t>mangod</a:t>
            </a:r>
            <a:r>
              <a:rPr lang="en-US" sz="2400" dirty="0"/>
              <a:t> applications</a:t>
            </a:r>
          </a:p>
          <a:p>
            <a:r>
              <a:rPr lang="en-US" sz="2400" dirty="0"/>
              <a:t>copy the full path and open command prompt enter "</a:t>
            </a:r>
            <a:r>
              <a:rPr lang="en-US" sz="2400" dirty="0" err="1"/>
              <a:t>MangoDB</a:t>
            </a:r>
            <a:r>
              <a:rPr lang="en-US" sz="2400" dirty="0"/>
              <a:t>" server path</a:t>
            </a:r>
          </a:p>
          <a:p>
            <a:pPr marL="0" indent="0">
              <a:buNone/>
            </a:pPr>
            <a:r>
              <a:rPr lang="en-US" sz="2400" dirty="0"/>
              <a:t>	"2019-10-24T22:16:38.036+0530 I  STORAGE  [</a:t>
            </a:r>
            <a:r>
              <a:rPr lang="en-US" sz="2400" dirty="0" err="1"/>
              <a:t>initandlisten</a:t>
            </a:r>
            <a:r>
              <a:rPr lang="en-US" sz="2400" dirty="0"/>
              <a:t>] exception in </a:t>
            </a:r>
            <a:r>
              <a:rPr lang="en-US" sz="2400" dirty="0" err="1"/>
              <a:t>initAndListen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NonExistentPath</a:t>
            </a:r>
            <a:r>
              <a:rPr lang="en-US" sz="2400" dirty="0"/>
              <a:t>: Data directory C:\data\db\ not found., terminating "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548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27F1-1DFE-4A31-9A88-511929C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0896"/>
            <a:ext cx="9603275" cy="504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Start </a:t>
            </a:r>
            <a:r>
              <a:rPr lang="en-US" dirty="0" err="1"/>
              <a:t>MangoDB</a:t>
            </a:r>
            <a:r>
              <a:rPr lang="en-US" dirty="0"/>
              <a:t> follow below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27A0-00C9-4E23-9BAB-C42D6879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26656" cy="401751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To Fix the issue follow the same</a:t>
            </a:r>
          </a:p>
          <a:p>
            <a:r>
              <a:rPr lang="en-US" sz="2400" dirty="0"/>
              <a:t>	a. Go back to C: drive and create "data" and "</a:t>
            </a:r>
            <a:r>
              <a:rPr lang="en-US" sz="2400" dirty="0" err="1"/>
              <a:t>db</a:t>
            </a:r>
            <a:r>
              <a:rPr lang="en-US" sz="2400" dirty="0"/>
              <a:t>" folder</a:t>
            </a:r>
          </a:p>
          <a:p>
            <a:r>
              <a:rPr lang="en-US" sz="2400" dirty="0"/>
              <a:t>open another command prompt and navigate to "</a:t>
            </a:r>
            <a:r>
              <a:rPr lang="en-US" sz="2400" dirty="0" err="1"/>
              <a:t>MangoDB</a:t>
            </a:r>
            <a:r>
              <a:rPr lang="en-US" sz="2400" dirty="0"/>
              <a:t>" server path and type "mango"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MangoDB</a:t>
            </a:r>
            <a:r>
              <a:rPr lang="en-US" sz="2400" dirty="0"/>
              <a:t> shell window will open and follow below few comments </a:t>
            </a:r>
          </a:p>
          <a:p>
            <a:pPr marL="0" indent="0">
              <a:buNone/>
            </a:pPr>
            <a:r>
              <a:rPr lang="en-US" sz="2400" dirty="0"/>
              <a:t>	a. "show </a:t>
            </a:r>
            <a:r>
              <a:rPr lang="en-US" sz="2400" dirty="0" err="1"/>
              <a:t>dbs</a:t>
            </a:r>
            <a:r>
              <a:rPr lang="en-US" sz="2400" dirty="0"/>
              <a:t>" - To show all default DB</a:t>
            </a:r>
          </a:p>
          <a:p>
            <a:pPr marL="0" indent="0">
              <a:buNone/>
            </a:pPr>
            <a:r>
              <a:rPr lang="en-US" sz="2400" dirty="0"/>
              <a:t>	b. "use </a:t>
            </a:r>
            <a:r>
              <a:rPr lang="en-US" sz="2400" dirty="0" err="1"/>
              <a:t>hotelbooking</a:t>
            </a:r>
            <a:r>
              <a:rPr lang="en-US" sz="2400" dirty="0"/>
              <a:t>" - To create new DB, DB name here "</a:t>
            </a:r>
            <a:r>
              <a:rPr lang="en-US" sz="2400" dirty="0" err="1"/>
              <a:t>hotelbooking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	c. </a:t>
            </a:r>
            <a:r>
              <a:rPr lang="en-US" sz="2400" dirty="0" err="1"/>
              <a:t>db.hotelbooking.insert</a:t>
            </a:r>
            <a:r>
              <a:rPr lang="en-US" sz="2400" dirty="0"/>
              <a:t>({"</a:t>
            </a:r>
            <a:r>
              <a:rPr lang="en-US" sz="2400" dirty="0" err="1"/>
              <a:t>name":"ITC</a:t>
            </a:r>
            <a:r>
              <a:rPr lang="en-US" sz="2400" dirty="0"/>
              <a:t>"})- To insert sample data to view DB.</a:t>
            </a:r>
          </a:p>
          <a:p>
            <a:pPr marL="0" indent="0">
              <a:buNone/>
            </a:pPr>
            <a:r>
              <a:rPr lang="en-US" sz="2400" dirty="0"/>
              <a:t>	d. again type "show </a:t>
            </a:r>
            <a:r>
              <a:rPr lang="en-US" sz="2400" dirty="0" err="1"/>
              <a:t>dbs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	f. "show collections" - To show tables</a:t>
            </a:r>
          </a:p>
          <a:p>
            <a:pPr marL="0" indent="0">
              <a:buNone/>
            </a:pPr>
            <a:r>
              <a:rPr lang="en-US" sz="2400" dirty="0"/>
              <a:t>	g. "</a:t>
            </a:r>
            <a:r>
              <a:rPr lang="en-US" sz="2400" dirty="0" err="1"/>
              <a:t>db.hotelbooking.find</a:t>
            </a:r>
            <a:r>
              <a:rPr lang="en-US" sz="2400" dirty="0"/>
              <a:t>()"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64379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120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MangoDb installation</vt:lpstr>
      <vt:lpstr>What is mangoDB</vt:lpstr>
      <vt:lpstr>How to install mangoDB on window10</vt:lpstr>
      <vt:lpstr>To Start MangoDB follow below steps</vt:lpstr>
      <vt:lpstr>To Start MangoDB follow below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MangoDb installation</dc:title>
  <dc:creator>muralidharan v</dc:creator>
  <cp:lastModifiedBy>muralidharan v</cp:lastModifiedBy>
  <cp:revision>4</cp:revision>
  <dcterms:created xsi:type="dcterms:W3CDTF">2019-10-25T15:07:08Z</dcterms:created>
  <dcterms:modified xsi:type="dcterms:W3CDTF">2019-10-25T15:44:29Z</dcterms:modified>
</cp:coreProperties>
</file>