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1"/>
  </p:notesMasterIdLst>
  <p:sldIdLst>
    <p:sldId id="256" r:id="rId2"/>
    <p:sldId id="308" r:id="rId3"/>
    <p:sldId id="314" r:id="rId4"/>
    <p:sldId id="313" r:id="rId5"/>
    <p:sldId id="269" r:id="rId6"/>
    <p:sldId id="315" r:id="rId7"/>
    <p:sldId id="302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2562" autoAdjust="0"/>
  </p:normalViewPr>
  <p:slideViewPr>
    <p:cSldViewPr>
      <p:cViewPr varScale="1">
        <p:scale>
          <a:sx n="79" d="100"/>
          <a:sy n="79" d="100"/>
        </p:scale>
        <p:origin x="1608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BCF4-E0DC-4670-87E5-774E6CDE91F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AA2B5-6C47-4D08-90FC-79809CBC0E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A2B5-6C47-4D08-90FC-79809CBC0E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A2B5-6C47-4D08-90FC-79809CBC0E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A2B5-6C47-4D08-90FC-79809CBC0E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9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A2B5-6C47-4D08-90FC-79809CBC0E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7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67B70-2634-4F4C-B782-31A7572CEE01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5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037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809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9948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235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8749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5410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9F33-BCE3-46C2-AAEC-89751B12F5CA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11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0831-AA0B-4C8E-9AAF-1D23D392466A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5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EdgeTra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013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8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0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780C-14D1-442D-96D5-071E1E6861F0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B02B-65C9-4781-93E8-B3F12170F57B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5699-9F18-4796-BCA4-428494C94B0B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824E-7394-4402-85FF-035EBB977839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C41D-9225-4D11-BDC9-6F45412F6C8B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15E-8149-45F6-AF20-95D633063059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B50E-5F8D-4E2E-825E-D013645CED82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2012, Code Edge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8C439E-F9FD-4298-B346-BA0923FBB3A7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Copyright 2012, Code Edge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BD71A1-020B-44EF-A855-5733A0B13C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672" r:id="rId18"/>
    <p:sldLayoutId id="214748367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FOR Fun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  <a:noFill/>
        </p:spPr>
        <p:txBody>
          <a:bodyPr>
            <a:no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Triangle youth innovation summit – January 19, 2019</a:t>
            </a:r>
          </a:p>
        </p:txBody>
      </p:sp>
    </p:spTree>
    <p:extLst>
      <p:ext uri="{BB962C8B-B14F-4D97-AF65-F5344CB8AC3E}">
        <p14:creationId xmlns:p14="http://schemas.microsoft.com/office/powerpoint/2010/main" val="380556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7"/>
            <a:ext cx="7796030" cy="228000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dirty="0"/>
              <a:t>Mr. Kendal Harrell</a:t>
            </a:r>
            <a:br>
              <a:rPr lang="en-US" sz="4000" dirty="0"/>
            </a:br>
            <a:r>
              <a:rPr lang="en-US" sz="4000" dirty="0"/>
              <a:t>Mrs. Marina Harrell</a:t>
            </a:r>
          </a:p>
          <a:p>
            <a:pPr marL="0" indent="0" algn="ctr">
              <a:buNone/>
            </a:pPr>
            <a:r>
              <a:rPr lang="en-US" sz="4000" dirty="0"/>
              <a:t>Jared Harrell</a:t>
            </a:r>
          </a:p>
          <a:p>
            <a:pPr marL="0" indent="0" algn="ctr">
              <a:buNone/>
            </a:pPr>
            <a:r>
              <a:rPr lang="en-US" sz="4000" dirty="0"/>
              <a:t>Code edge Inc.</a:t>
            </a:r>
          </a:p>
        </p:txBody>
      </p:sp>
    </p:spTree>
    <p:extLst>
      <p:ext uri="{BB962C8B-B14F-4D97-AF65-F5344CB8AC3E}">
        <p14:creationId xmlns:p14="http://schemas.microsoft.com/office/powerpoint/2010/main" val="40548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14FE-B79A-4C73-99C7-5BA322D9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516-A84D-49B6-A84D-9960BC11B8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Name</a:t>
            </a:r>
          </a:p>
          <a:p>
            <a:r>
              <a:rPr lang="en-US" sz="5400" dirty="0"/>
              <a:t>Grade</a:t>
            </a:r>
          </a:p>
          <a:p>
            <a:r>
              <a:rPr lang="en-US" sz="54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612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72DC-054C-41BF-AA92-CFDB5ED9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31450"/>
            <a:ext cx="7797662" cy="1151965"/>
          </a:xfrm>
        </p:spPr>
        <p:txBody>
          <a:bodyPr/>
          <a:lstStyle/>
          <a:p>
            <a:r>
              <a:rPr lang="en-US" dirty="0"/>
              <a:t>What Will YOU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F51E-E22C-41DE-AC07-155405BD59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295400"/>
            <a:ext cx="7796030" cy="407918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Introduction to the Python programming language.</a:t>
            </a:r>
          </a:p>
          <a:p>
            <a:pPr lvl="0"/>
            <a:r>
              <a:rPr lang="en-US" dirty="0"/>
              <a:t>Introduction to simple logic and programming concepts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Conditional (If/then/Else)</a:t>
            </a:r>
          </a:p>
          <a:p>
            <a:pPr lvl="1"/>
            <a:r>
              <a:rPr lang="en-US" dirty="0"/>
              <a:t>Loops (For)</a:t>
            </a:r>
          </a:p>
          <a:p>
            <a:pPr lvl="1"/>
            <a:r>
              <a:rPr lang="en-US" dirty="0"/>
              <a:t>Event Handler</a:t>
            </a:r>
          </a:p>
          <a:p>
            <a:pPr lvl="0"/>
            <a:r>
              <a:rPr lang="en-US" dirty="0"/>
              <a:t>How to write your first game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8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796030" cy="16396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to write your first game in Python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The SNAKE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7144-F9DF-4455-9F36-B2EEDB6A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823D-31B6-4D40-A57E-8BFE05A23B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983" y="1837766"/>
            <a:ext cx="7796030" cy="3311189"/>
          </a:xfrm>
        </p:spPr>
        <p:txBody>
          <a:bodyPr>
            <a:normAutofit/>
          </a:bodyPr>
          <a:lstStyle/>
          <a:p>
            <a:r>
              <a:rPr lang="en-US" sz="2800" dirty="0"/>
              <a:t> a readable, general PURPOSE OBJECT ORIENTED language  with easy syntax</a:t>
            </a:r>
          </a:p>
        </p:txBody>
      </p:sp>
    </p:spTree>
    <p:extLst>
      <p:ext uri="{BB962C8B-B14F-4D97-AF65-F5344CB8AC3E}">
        <p14:creationId xmlns:p14="http://schemas.microsoft.com/office/powerpoint/2010/main" val="93971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33400"/>
            <a:ext cx="7797662" cy="1151965"/>
          </a:xfrm>
        </p:spPr>
        <p:txBody>
          <a:bodyPr/>
          <a:lstStyle/>
          <a:p>
            <a:pPr algn="ctr"/>
            <a:r>
              <a:rPr lang="en-US" dirty="0"/>
              <a:t>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3200" dirty="0"/>
              <a:t>Module</a:t>
            </a:r>
          </a:p>
          <a:p>
            <a:pPr lvl="1"/>
            <a:r>
              <a:rPr lang="en-US" sz="3200" dirty="0"/>
              <a:t>Class</a:t>
            </a:r>
          </a:p>
          <a:p>
            <a:pPr lvl="1"/>
            <a:r>
              <a:rPr lang="en-US" sz="3200" dirty="0"/>
              <a:t>variable</a:t>
            </a:r>
          </a:p>
          <a:p>
            <a:pPr lvl="1"/>
            <a:r>
              <a:rPr lang="en-US" sz="3200" dirty="0"/>
              <a:t>Method</a:t>
            </a:r>
          </a:p>
          <a:p>
            <a:pPr lvl="1"/>
            <a:r>
              <a:rPr lang="en-US" sz="3200" dirty="0"/>
              <a:t>Conditional (If/then/Else)</a:t>
            </a:r>
          </a:p>
          <a:p>
            <a:pPr lvl="1"/>
            <a:r>
              <a:rPr lang="en-US" sz="3200" dirty="0"/>
              <a:t>Loops (For)</a:t>
            </a:r>
          </a:p>
          <a:p>
            <a:pPr lvl="1"/>
            <a:r>
              <a:rPr lang="en-US" sz="3200" dirty="0"/>
              <a:t>Event Handler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793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1E4844-153B-40A5-AA0B-62F65AC56CC2}"/>
              </a:ext>
            </a:extLst>
          </p:cNvPr>
          <p:cNvSpPr/>
          <p:nvPr/>
        </p:nvSpPr>
        <p:spPr>
          <a:xfrm>
            <a:off x="2209800" y="2819400"/>
            <a:ext cx="4038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615D-57C2-483E-93BC-11B06687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58" y="524435"/>
            <a:ext cx="7797662" cy="1151965"/>
          </a:xfrm>
        </p:spPr>
        <p:txBody>
          <a:bodyPr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0DB1-2A35-42F4-86F8-94EC5DEDD8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0590" y="2532407"/>
            <a:ext cx="7796030" cy="295399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5" indent="0">
              <a:buNone/>
            </a:pP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5" indent="0">
              <a:buNone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pygame.locals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randint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shelve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tkinter.messagebox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5" indent="0">
              <a:buNone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FCDE7-5D04-474F-A938-6B66544531E5}"/>
              </a:ext>
            </a:extLst>
          </p:cNvPr>
          <p:cNvSpPr txBox="1"/>
          <p:nvPr/>
        </p:nvSpPr>
        <p:spPr>
          <a:xfrm>
            <a:off x="528958" y="1536705"/>
            <a:ext cx="763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file consisting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code. 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Modules are added using an import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1E4844-153B-40A5-AA0B-62F65AC56CC2}"/>
              </a:ext>
            </a:extLst>
          </p:cNvPr>
          <p:cNvSpPr/>
          <p:nvPr/>
        </p:nvSpPr>
        <p:spPr>
          <a:xfrm>
            <a:off x="2209800" y="2819400"/>
            <a:ext cx="4038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615D-57C2-483E-93BC-11B06687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58" y="524435"/>
            <a:ext cx="7797662" cy="1151965"/>
          </a:xfrm>
        </p:spPr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0DB1-2A35-42F4-86F8-94EC5DEDD8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0590" y="2532407"/>
            <a:ext cx="7796030" cy="295399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“This Is MY class"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FCDE7-5D04-474F-A938-6B66544531E5}"/>
              </a:ext>
            </a:extLst>
          </p:cNvPr>
          <p:cNvSpPr txBox="1"/>
          <p:nvPr/>
        </p:nvSpPr>
        <p:spPr>
          <a:xfrm>
            <a:off x="528958" y="1536705"/>
            <a:ext cx="763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defined to keep related things together. This is defined using the keyword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9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4676</TotalTime>
  <Words>134</Words>
  <Application>Microsoft Office PowerPoint</Application>
  <PresentationFormat>On-screen Show (4:3)</PresentationFormat>
  <Paragraphs>58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Main Event</vt:lpstr>
      <vt:lpstr>Programming FOR Fun in Python</vt:lpstr>
      <vt:lpstr>Who Are We?</vt:lpstr>
      <vt:lpstr>Who Are You?</vt:lpstr>
      <vt:lpstr>What Will YOU learn</vt:lpstr>
      <vt:lpstr>How to write your first game in Python  The SNAKE GAME</vt:lpstr>
      <vt:lpstr>What is Python?</vt:lpstr>
      <vt:lpstr>Programming concepts</vt:lpstr>
      <vt:lpstr>Module</vt:lpstr>
      <vt:lpstr>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Kendal Harrell</cp:lastModifiedBy>
  <cp:revision>126</cp:revision>
  <dcterms:created xsi:type="dcterms:W3CDTF">2012-04-02T16:28:33Z</dcterms:created>
  <dcterms:modified xsi:type="dcterms:W3CDTF">2019-01-19T06:39:17Z</dcterms:modified>
</cp:coreProperties>
</file>