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9855B9-FCFC-43DC-8C3B-566F3BA3B6D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F6414B-19D5-4DE5-9EF7-60C44FE2C7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735ACD-E54B-4BF1-8074-A7EA4331890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F69069-F6F0-4C02-8F84-88FBC04C3AE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8114F0-E102-4641-AA0C-11253ACB24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5EB6BD-111E-4BBC-9182-3FF6C044A5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8209FA-BB74-492B-ADBD-2CA55D6B738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2311B5-C3FA-4565-B0CF-DCB1390C89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BEAA9A-B493-4668-B854-F8A3A59831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309727-D7A5-43FB-B412-B20C50C3EF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3C60D0-BB79-4771-AF35-4ADA67C5C1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B2761D-DB27-4388-8801-C7FCFC9B85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15151"/>
            </a:gs>
            <a:gs pos="100000">
              <a:srgbClr val="2c2c2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253826-937B-4CC1-87E0-79012DFA118A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3384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5330" spc="-1" strike="noStrike" u="sng">
                <a:solidFill>
                  <a:srgbClr val="ffffff"/>
                </a:solidFill>
                <a:uFillTx/>
                <a:latin typeface="Times New Roman"/>
              </a:rPr>
              <a:t>Django Channels</a:t>
            </a:r>
            <a:endParaRPr b="0" lang="en-US" sz="533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480" y="1295280"/>
            <a:ext cx="10972440" cy="4978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Django Channels extends Django's abilities beyond HTTP - to handle WebSockets, chat protocols, IoT protocols, and more.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Channels give you the choice to handle other connections in either a synchronous or asynchronous style.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It provides integrations with Django’s auth system, session system, and more, making it easier than ever to extend your HTTP-only project to other protocols.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3384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5330" spc="-1" strike="noStrike" u="sng">
                <a:solidFill>
                  <a:srgbClr val="ffffff"/>
                </a:solidFill>
                <a:uFillTx/>
                <a:latin typeface="Times New Roman"/>
              </a:rPr>
              <a:t>Requirements</a:t>
            </a:r>
            <a:endParaRPr b="0" lang="en-US" sz="533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480" y="1295280"/>
            <a:ext cx="10972440" cy="4978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Python 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Django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" dur="indefinite" restart="never" nodeType="tmRoot">
          <p:childTnLst>
            <p:seq>
              <p:cTn id="19" dur="indefinite" nodeType="mainSeq">
                <p:childTnLst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3384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5330" spc="-1" strike="noStrike" u="sng">
                <a:solidFill>
                  <a:srgbClr val="ffffff"/>
                </a:solidFill>
                <a:uFillTx/>
                <a:latin typeface="Times New Roman"/>
              </a:rPr>
              <a:t>How to Install/Uninstall Channels</a:t>
            </a:r>
            <a:endParaRPr b="0" lang="en-US" sz="533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295280"/>
            <a:ext cx="10972440" cy="4978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Install using pip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pip install channels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Uninstall using pip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pip uninstall channels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" dur="indefinite" restart="never" nodeType="tmRoot">
          <p:childTnLst>
            <p:seq>
              <p:cTn id="31" dur="indefinite" nodeType="mainSeq">
                <p:childTnLst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" dur="5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" dur="500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3384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4800" spc="-1" strike="noStrike" u="sng">
                <a:solidFill>
                  <a:srgbClr val="ffffff"/>
                </a:solidFill>
                <a:uFillTx/>
                <a:latin typeface="Times New Roman"/>
              </a:rPr>
              <a:t>Adding Channels to Django Project</a:t>
            </a:r>
            <a:endParaRPr b="0" lang="en-US" sz="4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295280"/>
            <a:ext cx="10972440" cy="4978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INSTALLED_APPS = [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    ‘</a:t>
            </a: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channels’,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    …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]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2" dur="indefinite" restart="never" nodeType="tmRoot">
          <p:childTnLst>
            <p:seq>
              <p:cTn id="53" dur="indefinite" nodeType="mainSeq">
                <p:childTnLst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3384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5330" spc="-1" strike="noStrike" u="sng">
                <a:solidFill>
                  <a:srgbClr val="ffffff"/>
                </a:solidFill>
                <a:uFillTx/>
                <a:latin typeface="Times New Roman"/>
              </a:rPr>
              <a:t>Configuring asgi.py</a:t>
            </a:r>
            <a:endParaRPr b="0" lang="en-US" sz="533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295280"/>
            <a:ext cx="10972440" cy="4978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from channels.routing import ProtocolTypeRouter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application = ProtocolTypeRouter({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    </a:t>
            </a: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"http": get_asgi_application(),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    </a:t>
            </a: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# Just HTTP for now. (We can add other protocols later.)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})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4" dur="indefinite" restart="never" nodeType="tmRoot">
          <p:childTnLst>
            <p:seq>
              <p:cTn id="75" dur="indefinite" nodeType="mainSeq">
                <p:childTnLst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3384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5400" spc="-1" strike="noStrike" u="sng">
                <a:solidFill>
                  <a:srgbClr val="ffffff"/>
                </a:solidFill>
                <a:uFillTx/>
                <a:latin typeface="Times New Roman"/>
              </a:rPr>
              <a:t>ProtocolTypeRouter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295280"/>
            <a:ext cx="10972440" cy="4978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4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The ProtocolTypeRouter in Django, specifically when using Django Channels, is a key component for handling different types of communication protocols in a Django project. It allows you to define how different protocols (like HTTP, WebSocket, etc.) 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Protocols will define a fixed type value that their scope contains, so you can use this to distinguish between incoming connection types.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ProtocolTypeRouter should be the top level of your ASGI application stack and the main entry in your routing file.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It takes a single argument - a dictionary mapping type names to ASGI applications that serve them: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ProtocolTypeRouter({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    </a:t>
            </a: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"http": some_app,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    </a:t>
            </a: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"websocket": some_other_app,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})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1" dur="indefinite" restart="never" nodeType="tmRoot">
          <p:childTnLst>
            <p:seq>
              <p:cTn id="102" dur="indefinite" nodeType="mainSeq">
                <p:childTnLst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7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2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3384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5330" spc="-1" strike="noStrike" u="sng">
                <a:solidFill>
                  <a:srgbClr val="ffffff"/>
                </a:solidFill>
                <a:uFillTx/>
                <a:latin typeface="Times New Roman"/>
              </a:rPr>
              <a:t>Configuring settings.py</a:t>
            </a:r>
            <a:endParaRPr b="0" lang="en-US" sz="533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295280"/>
            <a:ext cx="10972440" cy="4978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ASGI_APPLICATION = "myproject.asgi.application"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3" dur="indefinite" restart="never" nodeType="tmRoot">
          <p:childTnLst>
            <p:seq>
              <p:cTn id="144" dur="indefinite" nodeType="mainSeq">
                <p:childTnLst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Application>LibreOffice/7.3.7.2$Linux_X86_64 LibreOffice_project/30$Build-2</Application>
  <AppVersion>15.0000</AppVersion>
  <Words>259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2020-01-16T07:27:06Z</dcterms:created>
  <dc:creator>RK</dc:creator>
  <dc:description/>
  <dc:language>en-IN</dc:language>
  <cp:lastModifiedBy/>
  <dcterms:modified xsi:type="dcterms:W3CDTF">2024-08-28T06:55:54Z</dcterms:modified>
  <cp:revision>27</cp:revision>
  <dc:subject/>
  <dc:title>Model View Controller (MVC)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7</vt:i4>
  </property>
</Properties>
</file>