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8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8613-5B05-48B4-81CA-1CA1D7CFE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ECB75-9DEB-4291-9E2F-28E1B792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C8E47-C23F-490E-BB56-518CEB66D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9E27-8E0E-4EDE-A428-C55034AA7D8E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B45C9-09DF-4C9E-8C45-FA2F7998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2760A-ADBB-4E04-A207-A3618D78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3074-3CAD-45C0-881D-E093C848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1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8C74-5810-45CF-AE73-9627C7C2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9C02F-8468-464F-9909-567302A25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8F8B7-9FCF-4A8A-9804-73E4D2D0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9E27-8E0E-4EDE-A428-C55034AA7D8E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9351D-A56D-4380-867F-862418AB2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0A196-C115-472B-A1D2-F01B11CC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3074-3CAD-45C0-881D-E093C848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FC3813-59EB-456C-8504-08A9F52A2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EA3FE-A259-4FD7-AD4F-17F343C1C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8B9A8-76D0-4B99-B42D-D4EC6415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9E27-8E0E-4EDE-A428-C55034AA7D8E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7390E-BB84-48A1-AB41-59769CC50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80317-8A50-4D6C-8302-DCF7F0A7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3074-3CAD-45C0-881D-E093C848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0E07-7F3D-4DF1-A575-F7800DDE3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B0D29-7A7E-45D2-A9C1-C8B13E253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3D18B-35E1-46CD-80ED-4D8D0FE4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9E27-8E0E-4EDE-A428-C55034AA7D8E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2EA3D-DBCB-4B51-99AC-FB30A1E88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5B4DA-8B75-4CF0-B3E9-40D3409C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3074-3CAD-45C0-881D-E093C848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5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5B15-4B60-4F90-81DC-08CC2595A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10F20-AB45-4EA0-8F52-19A73F5C2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E1DEC-B5B7-4105-8F23-8A19365A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9E27-8E0E-4EDE-A428-C55034AA7D8E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59A3E-DCB3-492E-8E49-FADF58B7A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8F4A8-3A05-4559-A97F-CE240D60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3074-3CAD-45C0-881D-E093C848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3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ED88-A60B-41A5-A54D-DA3943A0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60B64-8CC8-4523-BDC8-7AC5707CA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D3C3A-42E8-4775-BBA0-B224B076D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07210-4378-4EA7-84D7-04BE07FF7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9E27-8E0E-4EDE-A428-C55034AA7D8E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339A2-8130-4177-A7E5-69462F22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25327-5B4E-4F1F-AC7E-D9670E88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3074-3CAD-45C0-881D-E093C848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1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2995-61F4-4537-8B27-9650DC9C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73E00-CE85-41F3-AEBC-37914AA22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AEAD9-3B0B-4553-B9C0-EB0C66851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04C4F-2888-4759-9ED3-4AE28BC63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D6045-1ACD-4DAC-9CC3-D4CDD135A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8DEB8-F161-4DFD-A066-EB0A6697D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9E27-8E0E-4EDE-A428-C55034AA7D8E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38084-74A1-436B-A3A4-3FB66226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1CA71-7EDE-41BB-B68C-145EE351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3074-3CAD-45C0-881D-E093C848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FCD43-5409-4803-9069-B3D329E3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7BA49-7365-44E9-BCFE-1B09D976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9E27-8E0E-4EDE-A428-C55034AA7D8E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116F4-32F9-42C3-96F5-08CFF20E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F5DDA-A518-4098-BA0C-D31D365C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3074-3CAD-45C0-881D-E093C848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9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E4645-C5BD-4D47-B16B-FF92BE35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9E27-8E0E-4EDE-A428-C55034AA7D8E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6D067C-4A0F-4D02-A8F3-4CEFDBF88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C561E-F30C-47D1-AAA1-ADD18FEE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3074-3CAD-45C0-881D-E093C848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0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8220-CB87-4A25-9FEB-B44616F03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B9038-76C0-4A1A-80B1-D32D4DBAD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0C206-DF56-4F82-B53B-4B8596A2F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28E68-4DD4-4D8B-982C-DC9AAC41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9E27-8E0E-4EDE-A428-C55034AA7D8E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50CBB-FE82-4616-B741-09DADF34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53B19-D418-407C-B390-CE96D413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3074-3CAD-45C0-881D-E093C848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5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0936-6E33-4510-810C-2C988EDC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95A408-2F83-4F3F-A804-DB576A9E0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242DD-8CF8-44BA-BD73-74F19529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D999C-B227-479B-8AC6-FBDA86E9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9E27-8E0E-4EDE-A428-C55034AA7D8E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F51F8-E767-4E79-9C5A-B6388540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B2BBB-46DA-4EEF-AF51-B6905C48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3074-3CAD-45C0-881D-E093C848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0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B28B8-3B66-4712-A2CB-0DE93BC4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52BC0-EBB5-41F6-A8D9-B46AED766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F116C-8978-4963-A86D-3FC3D47EF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D9E27-8E0E-4EDE-A428-C55034AA7D8E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DA185-9591-4E7D-982F-BAC4E9F8D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F81D6-B0A7-4538-BC86-DE4927EAB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93074-3CAD-45C0-881D-E093C848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1536-418B-4AC5-8D28-97BF95D7CA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MERN stack website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4F2BD-851B-4F6E-8522-B95C51EB2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Nikoloz Muladze</a:t>
            </a:r>
          </a:p>
        </p:txBody>
      </p:sp>
    </p:spTree>
    <p:extLst>
      <p:ext uri="{BB962C8B-B14F-4D97-AF65-F5344CB8AC3E}">
        <p14:creationId xmlns:p14="http://schemas.microsoft.com/office/powerpoint/2010/main" val="246506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1DCE-C4B3-465E-A634-163793E2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Landing Page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2D97F03-7770-42E6-A623-EF0FD03DDF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2" b="80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55455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C7114-22BD-408A-A7E8-EA1E9240C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Register Page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8B9B21D6-CA17-4017-A5AB-D2553585E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268" y="1037831"/>
            <a:ext cx="6539075" cy="446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8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E9C5405-4A49-4E12-98FD-8966C1118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5B9823A-85C3-4837-8700-3D94F9B36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7235" y="0"/>
            <a:ext cx="789032" cy="6865831"/>
          </a:xfrm>
          <a:custGeom>
            <a:avLst/>
            <a:gdLst>
              <a:gd name="connsiteX0" fmla="*/ 2648 w 789032"/>
              <a:gd name="connsiteY0" fmla="*/ 0 h 6865831"/>
              <a:gd name="connsiteX1" fmla="*/ 789032 w 789032"/>
              <a:gd name="connsiteY1" fmla="*/ 0 h 6865831"/>
              <a:gd name="connsiteX2" fmla="*/ 789032 w 789032"/>
              <a:gd name="connsiteY2" fmla="*/ 1621639 h 6865831"/>
              <a:gd name="connsiteX3" fmla="*/ 789032 w 789032"/>
              <a:gd name="connsiteY3" fmla="*/ 1900580 h 6865831"/>
              <a:gd name="connsiteX4" fmla="*/ 789032 w 789032"/>
              <a:gd name="connsiteY4" fmla="*/ 6865831 h 6865831"/>
              <a:gd name="connsiteX5" fmla="*/ 0 w 789032"/>
              <a:gd name="connsiteY5" fmla="*/ 6399058 h 6865831"/>
              <a:gd name="connsiteX6" fmla="*/ 0 w 789032"/>
              <a:gd name="connsiteY6" fmla="*/ 1154866 h 6865831"/>
              <a:gd name="connsiteX7" fmla="*/ 2648 w 789032"/>
              <a:gd name="connsiteY7" fmla="*/ 1156433 h 686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9032" h="6865831">
                <a:moveTo>
                  <a:pt x="2648" y="0"/>
                </a:moveTo>
                <a:lnTo>
                  <a:pt x="789032" y="0"/>
                </a:lnTo>
                <a:lnTo>
                  <a:pt x="789032" y="1621639"/>
                </a:lnTo>
                <a:lnTo>
                  <a:pt x="789032" y="1900580"/>
                </a:lnTo>
                <a:lnTo>
                  <a:pt x="789032" y="6865831"/>
                </a:lnTo>
                <a:lnTo>
                  <a:pt x="0" y="6399058"/>
                </a:lnTo>
                <a:lnTo>
                  <a:pt x="0" y="1154866"/>
                </a:lnTo>
                <a:lnTo>
                  <a:pt x="2648" y="11564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5BAFBDD6-35EA-4318-81BD-034C73032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17236" y="887217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668AFA7-0343-4462-B952-29775C02D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498749" cy="6150193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F308AAF-9AC2-4362-A406-2844403C0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96646"/>
            <a:ext cx="6686077" cy="4847407"/>
          </a:xfrm>
          <a:prstGeom prst="rect">
            <a:avLst/>
          </a:prstGeom>
        </p:spPr>
      </p:pic>
      <p:sp>
        <p:nvSpPr>
          <p:cNvPr id="33" name="Rectangle 8">
            <a:extLst>
              <a:ext uri="{FF2B5EF4-FFF2-40B4-BE49-F238E27FC236}">
                <a16:creationId xmlns:a16="http://schemas.microsoft.com/office/drawing/2014/main" id="{FABAF75E-3794-4E38-AFE5-55C262447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04744" y="0"/>
            <a:ext cx="43842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C7114-22BD-408A-A7E8-EA1E9240C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1062401"/>
            <a:ext cx="3262028" cy="2733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185335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248C6-273B-44E6-9E93-C06E10E7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Profile Page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757AAA-38BE-4EAE-BFC7-1DCF6280C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655693"/>
            <a:ext cx="7214616" cy="551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0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16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MERN stack website development</vt:lpstr>
      <vt:lpstr>Landing Page</vt:lpstr>
      <vt:lpstr>Register Page</vt:lpstr>
      <vt:lpstr>Login Page</vt:lpstr>
      <vt:lpstr>Profile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MERN stack website development</dc:title>
  <dc:creator>Nikoloz Muladze</dc:creator>
  <cp:lastModifiedBy>Nikoloz Muladze</cp:lastModifiedBy>
  <cp:revision>3</cp:revision>
  <dcterms:created xsi:type="dcterms:W3CDTF">2021-10-15T06:46:33Z</dcterms:created>
  <dcterms:modified xsi:type="dcterms:W3CDTF">2021-10-15T06:53:49Z</dcterms:modified>
</cp:coreProperties>
</file>