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AD3A-E78F-4D01-A011-E5860307055F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7B47-344F-40C7-9DF6-A7EE754C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Tower Above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Nikoloz Muladze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8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Splash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41" y="1519274"/>
            <a:ext cx="7491518" cy="4716881"/>
          </a:xfrm>
        </p:spPr>
      </p:pic>
    </p:spTree>
    <p:extLst>
      <p:ext uri="{BB962C8B-B14F-4D97-AF65-F5344CB8AC3E}">
        <p14:creationId xmlns:p14="http://schemas.microsoft.com/office/powerpoint/2010/main" val="172147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89" y="1505058"/>
            <a:ext cx="7811421" cy="4948213"/>
          </a:xfrm>
        </p:spPr>
      </p:pic>
    </p:spTree>
    <p:extLst>
      <p:ext uri="{BB962C8B-B14F-4D97-AF65-F5344CB8AC3E}">
        <p14:creationId xmlns:p14="http://schemas.microsoft.com/office/powerpoint/2010/main" val="316456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90" y="1395055"/>
            <a:ext cx="8593619" cy="5393016"/>
          </a:xfrm>
        </p:spPr>
      </p:pic>
    </p:spTree>
    <p:extLst>
      <p:ext uri="{BB962C8B-B14F-4D97-AF65-F5344CB8AC3E}">
        <p14:creationId xmlns:p14="http://schemas.microsoft.com/office/powerpoint/2010/main" val="11640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Debug Mode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601" y="1445302"/>
            <a:ext cx="8250798" cy="5226541"/>
          </a:xfrm>
        </p:spPr>
      </p:pic>
    </p:spTree>
    <p:extLst>
      <p:ext uri="{BB962C8B-B14F-4D97-AF65-F5344CB8AC3E}">
        <p14:creationId xmlns:p14="http://schemas.microsoft.com/office/powerpoint/2010/main" val="197915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4" y="1759440"/>
            <a:ext cx="7260771" cy="4572102"/>
          </a:xfrm>
        </p:spPr>
      </p:pic>
    </p:spTree>
    <p:extLst>
      <p:ext uri="{BB962C8B-B14F-4D97-AF65-F5344CB8AC3E}">
        <p14:creationId xmlns:p14="http://schemas.microsoft.com/office/powerpoint/2010/main" val="64806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Defeat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79" y="1565992"/>
            <a:ext cx="8017042" cy="5072930"/>
          </a:xfrm>
        </p:spPr>
      </p:pic>
    </p:spTree>
    <p:extLst>
      <p:ext uri="{BB962C8B-B14F-4D97-AF65-F5344CB8AC3E}">
        <p14:creationId xmlns:p14="http://schemas.microsoft.com/office/powerpoint/2010/main" val="186266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74" y="1518808"/>
            <a:ext cx="7950851" cy="5081373"/>
          </a:xfrm>
        </p:spPr>
      </p:pic>
    </p:spTree>
    <p:extLst>
      <p:ext uri="{BB962C8B-B14F-4D97-AF65-F5344CB8AC3E}">
        <p14:creationId xmlns:p14="http://schemas.microsoft.com/office/powerpoint/2010/main" val="401016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Tower Above</vt:lpstr>
      <vt:lpstr>Splash Screen</vt:lpstr>
      <vt:lpstr>Main Menu</vt:lpstr>
      <vt:lpstr>Game</vt:lpstr>
      <vt:lpstr>Debug Mode</vt:lpstr>
      <vt:lpstr>Options</vt:lpstr>
      <vt:lpstr>Defeat</vt:lpstr>
      <vt:lpstr>Paused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Above</dc:title>
  <dc:creator>Microsoft account</dc:creator>
  <cp:lastModifiedBy>Microsoft account</cp:lastModifiedBy>
  <cp:revision>6</cp:revision>
  <dcterms:created xsi:type="dcterms:W3CDTF">2021-12-17T03:48:09Z</dcterms:created>
  <dcterms:modified xsi:type="dcterms:W3CDTF">2021-12-17T03:53:04Z</dcterms:modified>
</cp:coreProperties>
</file>