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72" r:id="rId6"/>
    <p:sldId id="353" r:id="rId7"/>
    <p:sldId id="2440" r:id="rId8"/>
    <p:sldId id="371" r:id="rId9"/>
    <p:sldId id="2441" r:id="rId10"/>
    <p:sldId id="2442" r:id="rId11"/>
    <p:sldId id="3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720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6D9429-67C4-4688-B497-2D10480057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61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6D9429-67C4-4688-B497-2D10480057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47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6D9429-67C4-4688-B497-2D10480057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40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Image result for paper texture">
            <a:extLst>
              <a:ext uri="{FF2B5EF4-FFF2-40B4-BE49-F238E27FC236}">
                <a16:creationId xmlns:a16="http://schemas.microsoft.com/office/drawing/2014/main" id="{4BBF12C1-6008-464E-A434-4F253BBD1B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004D5EE-A5F6-47AB-8127-45F8768A25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238"/>
            <a:ext cx="12192000" cy="6793525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E5EAA-53FA-4411-85DC-CB828CA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31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70" r:id="rId6"/>
    <p:sldLayoutId id="2147483672" r:id="rId7"/>
    <p:sldLayoutId id="2147483673" r:id="rId8"/>
    <p:sldLayoutId id="2147483653" r:id="rId9"/>
    <p:sldLayoutId id="2147483671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e.codefactory.liv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palette/16581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www.pexels.com/" TargetMode="External"/><Relationship Id="rId4" Type="http://schemas.openxmlformats.org/officeDocument/2006/relationships/hyperlink" Target="https://www.flaticon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contactzzz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214329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hlinkClick r:id="rId2"/>
              </a:rPr>
              <a:t>http://ece.codefactory.live/</a:t>
            </a:r>
            <a:endParaRPr lang="tr-TR" dirty="0"/>
          </a:p>
          <a:p>
            <a:pPr algn="ctr"/>
            <a:endParaRPr lang="tr-TR" b="1" dirty="0"/>
          </a:p>
          <a:p>
            <a:pPr algn="ctr"/>
            <a:endParaRPr lang="tr-TR" b="1" dirty="0"/>
          </a:p>
          <a:p>
            <a:pPr algn="ctr"/>
            <a:r>
              <a:rPr lang="tr-TR" b="1" dirty="0"/>
              <a:t>Team</a:t>
            </a:r>
            <a:endParaRPr lang="en-US" b="1" dirty="0"/>
          </a:p>
        </p:txBody>
      </p:sp>
      <p:pic>
        <p:nvPicPr>
          <p:cNvPr id="9" name="Picture Placeholder 8" descr="A close up of electronics&#10;&#10;Description automatically generated">
            <a:extLst>
              <a:ext uri="{FF2B5EF4-FFF2-40B4-BE49-F238E27FC236}">
                <a16:creationId xmlns:a16="http://schemas.microsoft.com/office/drawing/2014/main" id="{791B1B2C-2F85-4FC1-8448-B395B615C9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10830" r="10830"/>
          <a:stretch>
            <a:fillRect/>
          </a:stretch>
        </p:blipFill>
        <p:spPr>
          <a:xfrm>
            <a:off x="0" y="0"/>
            <a:ext cx="5913439" cy="6857999"/>
          </a:xfr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BEF36E-55D4-4356-BE8A-A8E47FA84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61" y="1580936"/>
            <a:ext cx="1219048" cy="121904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BF12AB4-C04B-42C5-8964-2AB85A693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424" y="5631305"/>
            <a:ext cx="603922" cy="6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930822" y="2017470"/>
            <a:ext cx="4938058" cy="416926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/>
              <a:t>Team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/>
              <a:t>Development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dirty="0"/>
              <a:t>Planning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dirty="0"/>
              <a:t>Design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dirty="0"/>
              <a:t>Production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dirty="0"/>
              <a:t>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/>
              <a:t>Content Structure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/>
              <a:t>Lessons Learned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dirty="0"/>
              <a:t>Q&amp;A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tr-TR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0822" y="408356"/>
            <a:ext cx="4938058" cy="1439494"/>
          </a:xfrm>
        </p:spPr>
        <p:txBody>
          <a:bodyPr/>
          <a:lstStyle/>
          <a:p>
            <a:r>
              <a:rPr lang="tr-TR" dirty="0"/>
              <a:t>OVERVIEW</a:t>
            </a:r>
            <a:endParaRPr lang="en-US" dirty="0"/>
          </a:p>
        </p:txBody>
      </p:sp>
      <p:pic>
        <p:nvPicPr>
          <p:cNvPr id="6" name="Picture Placeholder 5" descr="A close up of electronics&#10;&#10;Description automatically generated">
            <a:extLst>
              <a:ext uri="{FF2B5EF4-FFF2-40B4-BE49-F238E27FC236}">
                <a16:creationId xmlns:a16="http://schemas.microsoft.com/office/drawing/2014/main" id="{BAAF465C-EE56-450C-86C6-1282D5FE6F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4451" r="14451"/>
          <a:stretch>
            <a:fillRect/>
          </a:stretch>
        </p:blipFill>
        <p:spPr>
          <a:xfrm>
            <a:off x="0" y="0"/>
            <a:ext cx="6470160" cy="6067396"/>
          </a:xfrm>
        </p:spPr>
      </p:pic>
    </p:spTree>
    <p:extLst>
      <p:ext uri="{BB962C8B-B14F-4D97-AF65-F5344CB8AC3E}">
        <p14:creationId xmlns:p14="http://schemas.microsoft.com/office/powerpoint/2010/main" val="9235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576" y="457200"/>
            <a:ext cx="3932237" cy="1600200"/>
          </a:xfrm>
        </p:spPr>
        <p:txBody>
          <a:bodyPr>
            <a:normAutofit/>
          </a:bodyPr>
          <a:lstStyle/>
          <a:p>
            <a:r>
              <a:rPr lang="tr-TR" sz="4800" dirty="0"/>
              <a:t>TeAm</a:t>
            </a:r>
            <a:endParaRPr lang="en-US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059576" y="2381718"/>
            <a:ext cx="3932237" cy="36606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Sandra Gomes</a:t>
            </a:r>
            <a:endParaRPr lang="tr-TR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Tamas </a:t>
            </a:r>
            <a:r>
              <a:rPr lang="en-US" sz="3200" dirty="0" err="1"/>
              <a:t>Piski</a:t>
            </a:r>
            <a:endParaRPr lang="tr-TR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Ece Czak</a:t>
            </a:r>
          </a:p>
        </p:txBody>
      </p:sp>
      <p:pic>
        <p:nvPicPr>
          <p:cNvPr id="6" name="Picture Placeholder 5" descr="A group of toy figurines&#10;&#10;Description automatically generated">
            <a:extLst>
              <a:ext uri="{FF2B5EF4-FFF2-40B4-BE49-F238E27FC236}">
                <a16:creationId xmlns:a16="http://schemas.microsoft.com/office/drawing/2014/main" id="{9352BC36-C6F9-44E0-BC96-DBA3C05165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6304" r="16304"/>
          <a:stretch>
            <a:fillRect/>
          </a:stretch>
        </p:blipFill>
        <p:spPr>
          <a:xfrm>
            <a:off x="5796255" y="587246"/>
            <a:ext cx="5979492" cy="5913566"/>
          </a:xfr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7321" y="257981"/>
            <a:ext cx="4630127" cy="187202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tr-TR" dirty="0"/>
              <a:t>Plannıng</a:t>
            </a:r>
            <a:br>
              <a:rPr lang="tr-TR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278564" y="2130010"/>
            <a:ext cx="5068886" cy="40691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AT" b="1" dirty="0" err="1"/>
              <a:t>Requirements</a:t>
            </a:r>
            <a:r>
              <a:rPr lang="tr-TR" b="1" dirty="0"/>
              <a:t>: </a:t>
            </a:r>
            <a:r>
              <a:rPr lang="en-US" dirty="0" err="1"/>
              <a:t>MoSCoW</a:t>
            </a:r>
            <a:r>
              <a:rPr lang="en-US" dirty="0"/>
              <a:t> method</a:t>
            </a:r>
            <a:endParaRPr lang="tr-T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Use Case Diagram</a:t>
            </a:r>
            <a:endParaRPr lang="tr-TR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/>
              <a:t>Stack</a:t>
            </a:r>
            <a:r>
              <a:rPr lang="tr-TR" b="1" dirty="0"/>
              <a:t>: </a:t>
            </a:r>
            <a:r>
              <a:rPr lang="en-US" dirty="0"/>
              <a:t>Angular</a:t>
            </a:r>
            <a:r>
              <a:rPr lang="tr-TR" dirty="0"/>
              <a:t>, </a:t>
            </a:r>
            <a:r>
              <a:rPr lang="en-US" dirty="0" err="1"/>
              <a:t>Jquery</a:t>
            </a:r>
            <a:r>
              <a:rPr lang="tr-TR" dirty="0"/>
              <a:t>, </a:t>
            </a:r>
            <a:r>
              <a:rPr lang="en-US" dirty="0"/>
              <a:t>Bootstrap</a:t>
            </a:r>
            <a:r>
              <a:rPr lang="tr-TR" dirty="0"/>
              <a:t>, </a:t>
            </a:r>
            <a:r>
              <a:rPr lang="en-US" dirty="0"/>
              <a:t>Firebase</a:t>
            </a:r>
            <a:r>
              <a:rPr lang="tr-TR" dirty="0"/>
              <a:t>, </a:t>
            </a:r>
            <a:r>
              <a:rPr lang="en-US" dirty="0"/>
              <a:t>SCSS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Rules for Development</a:t>
            </a:r>
            <a:endParaRPr lang="tr-T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Daily Status Updates</a:t>
            </a:r>
            <a:endParaRPr lang="tr-TR" b="1" dirty="0"/>
          </a:p>
          <a:p>
            <a:endParaRPr lang="tr-TR" b="1" dirty="0"/>
          </a:p>
          <a:p>
            <a:pPr lvl="0"/>
            <a:endParaRPr lang="tr-TR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b="1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Slide Number Placeholder 7" hidden="1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2E478F-E849-4A8C-AF1F-CBCC78A7CBF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D196E3B3-BEE4-444C-B0EB-A5E697889B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9050" b="9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576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7321" y="257981"/>
            <a:ext cx="4630127" cy="187202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tr-TR" dirty="0"/>
              <a:t>desıgn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278564" y="2130010"/>
            <a:ext cx="5068886" cy="40691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Consider The Product’s Goal</a:t>
            </a:r>
            <a:r>
              <a:rPr lang="tr-TR" dirty="0"/>
              <a:t> / </a:t>
            </a:r>
            <a:r>
              <a:rPr lang="tr-TR" b="1" dirty="0"/>
              <a:t>intention</a:t>
            </a:r>
            <a:r>
              <a:rPr lang="tr-TR" dirty="0"/>
              <a:t> of users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/>
              <a:t>Color palette : </a:t>
            </a:r>
          </a:p>
          <a:p>
            <a:pPr>
              <a:lnSpc>
                <a:spcPct val="110000"/>
              </a:lnSpc>
            </a:pPr>
            <a:r>
              <a:rPr lang="tr-TR" dirty="0">
                <a:hlinkClick r:id="rId3"/>
              </a:rPr>
              <a:t>https://colorhunt.co/palette/165812</a:t>
            </a:r>
            <a:endParaRPr lang="tr-TR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/>
              <a:t>copyright restrictions: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>
                <a:hlinkClick r:id="rId4"/>
              </a:rPr>
              <a:t>https://www.flaticon.com/</a:t>
            </a:r>
            <a:endParaRPr lang="tr-TR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>
                <a:hlinkClick r:id="rId5"/>
              </a:rPr>
              <a:t>https://www.pexels.com/</a:t>
            </a:r>
            <a:endParaRPr lang="tr-TR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EB098C-4752-4CF5-BA70-D1B801C4CC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27042" r="27042"/>
          <a:stretch/>
        </p:blipFill>
        <p:spPr>
          <a:xfrm>
            <a:off x="0" y="13"/>
            <a:ext cx="5913439" cy="6857972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noFill/>
          <a:effectLst/>
        </p:spPr>
      </p:pic>
      <p:sp>
        <p:nvSpPr>
          <p:cNvPr id="20" name="Slide Number Placeholder 7" hidden="1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466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576" y="457200"/>
            <a:ext cx="3932237" cy="1600200"/>
          </a:xfrm>
        </p:spPr>
        <p:txBody>
          <a:bodyPr/>
          <a:lstStyle/>
          <a:p>
            <a:r>
              <a:rPr lang="tr-TR" dirty="0"/>
              <a:t>LeSSONS LEARNED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059576" y="2381718"/>
            <a:ext cx="4650759" cy="366062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tr-TR" sz="3200" dirty="0"/>
              <a:t>A</a:t>
            </a:r>
            <a:r>
              <a:rPr lang="en-US" sz="3200" dirty="0"/>
              <a:t>void</a:t>
            </a:r>
            <a:r>
              <a:rPr lang="tr-TR" sz="3200" dirty="0"/>
              <a:t>e</a:t>
            </a:r>
            <a:r>
              <a:rPr lang="en-US" sz="3200" dirty="0"/>
              <a:t> assumptions</a:t>
            </a:r>
            <a:r>
              <a:rPr lang="tr-TR" sz="3200" dirty="0"/>
              <a:t> - C</a:t>
            </a:r>
            <a:r>
              <a:rPr lang="en-US" sz="3200" dirty="0" err="1"/>
              <a:t>ommunicate</a:t>
            </a:r>
            <a:r>
              <a:rPr lang="en-US" sz="3200" dirty="0"/>
              <a:t> better</a:t>
            </a:r>
            <a:endParaRPr lang="tr-TR" sz="32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tr-TR" sz="3200" dirty="0"/>
              <a:t>Take more time for Planning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tr-TR" sz="3200" dirty="0"/>
              <a:t>Don’t </a:t>
            </a:r>
            <a:r>
              <a:rPr lang="en-US" sz="3200" dirty="0"/>
              <a:t>underestimate the complexity of </a:t>
            </a:r>
            <a:r>
              <a:rPr lang="tr-TR" sz="3200" b="1" dirty="0"/>
              <a:t>Angular</a:t>
            </a:r>
            <a:endParaRPr lang="en-US" sz="3200" b="1" dirty="0"/>
          </a:p>
        </p:txBody>
      </p:sp>
      <p:pic>
        <p:nvPicPr>
          <p:cNvPr id="6" name="Picture Placeholder 5" descr="A group of toy figurines&#10;&#10;Description automatically generated">
            <a:extLst>
              <a:ext uri="{FF2B5EF4-FFF2-40B4-BE49-F238E27FC236}">
                <a16:creationId xmlns:a16="http://schemas.microsoft.com/office/drawing/2014/main" id="{9352BC36-C6F9-44E0-BC96-DBA3C05165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6304" r="16304"/>
          <a:stretch>
            <a:fillRect/>
          </a:stretch>
        </p:blipFill>
        <p:spPr>
          <a:xfrm>
            <a:off x="5796255" y="587246"/>
            <a:ext cx="5979492" cy="5913566"/>
          </a:xfrm>
        </p:spPr>
      </p:pic>
    </p:spTree>
    <p:extLst>
      <p:ext uri="{BB962C8B-B14F-4D97-AF65-F5344CB8AC3E}">
        <p14:creationId xmlns:p14="http://schemas.microsoft.com/office/powerpoint/2010/main" val="374050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A232DAC7-6E18-4CD3-85D7-16DE5422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C0E6973-1BFB-49D0-AAD9-39CED3D858FF}"/>
              </a:ext>
            </a:extLst>
          </p:cNvPr>
          <p:cNvSpPr txBox="1">
            <a:spLocks/>
          </p:cNvSpPr>
          <p:nvPr/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THANK</a:t>
            </a:r>
            <a:br>
              <a:rPr kumimoji="0" lang="en-US" sz="3600" b="1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en-US" sz="3600" b="1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YOU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8A7717C-74C2-4E69-86C7-100170E01D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8203" b="8203"/>
          <a:stretch>
            <a:fillRect/>
          </a:stretch>
        </p:blipFill>
        <p:spPr>
          <a:xfrm>
            <a:off x="0" y="1226556"/>
            <a:ext cx="12192000" cy="67935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B2A4A-0A78-4BB3-80E1-97E9E30DCF89}"/>
              </a:ext>
            </a:extLst>
          </p:cNvPr>
          <p:cNvSpPr txBox="1"/>
          <p:nvPr/>
        </p:nvSpPr>
        <p:spPr>
          <a:xfrm>
            <a:off x="2900265" y="437267"/>
            <a:ext cx="6391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6600" b="1" dirty="0">
                <a:solidFill>
                  <a:prstClr val="black"/>
                </a:solidFill>
                <a:latin typeface="Calibri" panose="020F0502020204030204"/>
              </a:rPr>
              <a:t>ANY QUESTIONS?</a:t>
            </a:r>
            <a:endParaRPr kumimoji="0" lang="tr-TR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2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A232DAC7-6E18-4CD3-85D7-16DE5422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C0E6973-1BFB-49D0-AAD9-39CED3D858FF}"/>
              </a:ext>
            </a:extLst>
          </p:cNvPr>
          <p:cNvSpPr txBox="1">
            <a:spLocks/>
          </p:cNvSpPr>
          <p:nvPr/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8A7717C-74C2-4E69-86C7-100170E01D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8203" b="8203"/>
          <a:stretch>
            <a:fillRect/>
          </a:stretch>
        </p:blipFill>
        <p:spPr>
          <a:xfrm>
            <a:off x="0" y="1226556"/>
            <a:ext cx="12192000" cy="67935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B2A4A-0A78-4BB3-80E1-97E9E30DCF89}"/>
              </a:ext>
            </a:extLst>
          </p:cNvPr>
          <p:cNvSpPr txBox="1"/>
          <p:nvPr/>
        </p:nvSpPr>
        <p:spPr>
          <a:xfrm>
            <a:off x="3359021" y="283312"/>
            <a:ext cx="7567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375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8431F2-A5DE-4862-B389-24C8222A4BD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Gill Sans</vt:lpstr>
      <vt:lpstr>Wingdings</vt:lpstr>
      <vt:lpstr>Office Theme</vt:lpstr>
      <vt:lpstr>contactzzz</vt:lpstr>
      <vt:lpstr>OVERVIEW</vt:lpstr>
      <vt:lpstr>TeAm</vt:lpstr>
      <vt:lpstr>Plannıng </vt:lpstr>
      <vt:lpstr>desıgn</vt:lpstr>
      <vt:lpstr>LeSSONS LEARNED</vt:lpstr>
      <vt:lpstr>Large Image slide</vt:lpstr>
      <vt:lpstr>Large Image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2019-11-15T05:43:06Z</dcterms:created>
  <dcterms:modified xsi:type="dcterms:W3CDTF">2019-11-15T06:40:25Z</dcterms:modified>
</cp:coreProperties>
</file>